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9" r:id="rId3"/>
    <p:sldId id="283" r:id="rId4"/>
    <p:sldId id="290" r:id="rId5"/>
    <p:sldId id="292" r:id="rId6"/>
    <p:sldId id="293" r:id="rId7"/>
    <p:sldId id="291" r:id="rId8"/>
    <p:sldId id="294" r:id="rId9"/>
    <p:sldId id="295" r:id="rId10"/>
    <p:sldId id="296" r:id="rId11"/>
    <p:sldId id="297" r:id="rId12"/>
    <p:sldId id="288" r:id="rId13"/>
    <p:sldId id="299" r:id="rId14"/>
    <p:sldId id="300" r:id="rId15"/>
    <p:sldId id="301" r:id="rId16"/>
    <p:sldId id="298" r:id="rId17"/>
  </p:sldIdLst>
  <p:sldSz cx="9144000" cy="6858000" type="screen4x3"/>
  <p:notesSz cx="6889750" cy="10021888"/>
  <p:custDataLst>
    <p:tags r:id="rId1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CC66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82" autoAdjust="0"/>
    <p:restoredTop sz="93948" autoAdjust="0"/>
  </p:normalViewPr>
  <p:slideViewPr>
    <p:cSldViewPr showGuides="1">
      <p:cViewPr>
        <p:scale>
          <a:sx n="71" d="100"/>
          <a:sy n="71" d="100"/>
        </p:scale>
        <p:origin x="-1530" y="-4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fr-FR"/>
          </a:p>
        </p:txBody>
      </p:sp>
      <p:sp>
        <p:nvSpPr>
          <p:cNvPr id="3" name="Espace réservé de la date 2"/>
          <p:cNvSpPr>
            <a:spLocks noGrp="1"/>
          </p:cNvSpPr>
          <p:nvPr>
            <p:ph type="dt" idx="1"/>
          </p:nvPr>
        </p:nvSpPr>
        <p:spPr>
          <a:xfrm>
            <a:off x="3902597" y="0"/>
            <a:ext cx="2985558" cy="501094"/>
          </a:xfrm>
          <a:prstGeom prst="rect">
            <a:avLst/>
          </a:prstGeom>
        </p:spPr>
        <p:txBody>
          <a:bodyPr vert="horz" lIns="96634" tIns="48317" rIns="96634" bIns="48317" rtlCol="0"/>
          <a:lstStyle>
            <a:lvl1pPr algn="r">
              <a:defRPr sz="1300"/>
            </a:lvl1pPr>
          </a:lstStyle>
          <a:p>
            <a:fld id="{44F49E65-1CEB-42AC-AF93-B05062CD4AED}" type="datetimeFigureOut">
              <a:rPr lang="fr-FR" smtClean="0"/>
              <a:t>15/01/2016</a:t>
            </a:fld>
            <a:endParaRPr lang="fr-FR"/>
          </a:p>
        </p:txBody>
      </p:sp>
      <p:sp>
        <p:nvSpPr>
          <p:cNvPr id="4" name="Espace réservé de l'image des diapositives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6634" tIns="48317" rIns="96634" bIns="48317" rtlCol="0" anchor="ctr"/>
          <a:lstStyle/>
          <a:p>
            <a:endParaRPr lang="fr-FR"/>
          </a:p>
        </p:txBody>
      </p:sp>
      <p:sp>
        <p:nvSpPr>
          <p:cNvPr id="5" name="Espace réservé des commentaires 4"/>
          <p:cNvSpPr>
            <a:spLocks noGrp="1"/>
          </p:cNvSpPr>
          <p:nvPr>
            <p:ph type="body" sz="quarter" idx="3"/>
          </p:nvPr>
        </p:nvSpPr>
        <p:spPr>
          <a:xfrm>
            <a:off x="688975" y="4760397"/>
            <a:ext cx="5511800" cy="4509850"/>
          </a:xfrm>
          <a:prstGeom prst="rect">
            <a:avLst/>
          </a:prstGeom>
        </p:spPr>
        <p:txBody>
          <a:bodyPr vert="horz" lIns="96634" tIns="48317" rIns="96634" bIns="48317"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519054"/>
            <a:ext cx="2985558" cy="501094"/>
          </a:xfrm>
          <a:prstGeom prst="rect">
            <a:avLst/>
          </a:prstGeom>
        </p:spPr>
        <p:txBody>
          <a:bodyPr vert="horz" lIns="96634" tIns="48317" rIns="96634" bIns="48317"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2597" y="9519054"/>
            <a:ext cx="2985558" cy="501094"/>
          </a:xfrm>
          <a:prstGeom prst="rect">
            <a:avLst/>
          </a:prstGeom>
        </p:spPr>
        <p:txBody>
          <a:bodyPr vert="horz" lIns="96634" tIns="48317" rIns="96634" bIns="48317" rtlCol="0" anchor="b"/>
          <a:lstStyle>
            <a:lvl1pPr algn="r">
              <a:defRPr sz="1300"/>
            </a:lvl1pPr>
          </a:lstStyle>
          <a:p>
            <a:fld id="{C59419C1-6114-49EE-BDEB-07388D63F92E}" type="slidenum">
              <a:rPr lang="fr-FR" smtClean="0"/>
              <a:t>‹N°›</a:t>
            </a:fld>
            <a:endParaRPr lang="fr-FR"/>
          </a:p>
        </p:txBody>
      </p:sp>
    </p:spTree>
    <p:extLst>
      <p:ext uri="{BB962C8B-B14F-4D97-AF65-F5344CB8AC3E}">
        <p14:creationId xmlns:p14="http://schemas.microsoft.com/office/powerpoint/2010/main" val="89258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a:t>
            </a:fld>
            <a:endParaRPr lang="fr-FR" dirty="0"/>
          </a:p>
        </p:txBody>
      </p:sp>
    </p:spTree>
    <p:extLst>
      <p:ext uri="{BB962C8B-B14F-4D97-AF65-F5344CB8AC3E}">
        <p14:creationId xmlns:p14="http://schemas.microsoft.com/office/powerpoint/2010/main" val="2925865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10</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11</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3</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4</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5</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6</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7</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8</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9</a:t>
            </a:fld>
            <a:endParaRPr lang="fr-FR"/>
          </a:p>
        </p:txBody>
      </p:sp>
    </p:spTree>
    <p:extLst>
      <p:ext uri="{BB962C8B-B14F-4D97-AF65-F5344CB8AC3E}">
        <p14:creationId xmlns:p14="http://schemas.microsoft.com/office/powerpoint/2010/main" val="28194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dirty="0" smtClean="0"/>
              <a:t>Modifiez le style du titre</a:t>
            </a:r>
            <a:endParaRPr kumimoji="0" lang="en-US"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8194F26-A70E-499D-A732-4FB40EBC7DE6}"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blipFill dpi="0" rotWithShape="1">
          <a:blip r:embed="rId2">
            <a:alphaModFix amt="69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dirty="0" smtClean="0"/>
              <a:t>Modifiez le style du titre</a:t>
            </a:r>
            <a:endParaRPr kumimoji="0" lang="en-US" dirty="0"/>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8194F26-A70E-499D-A732-4FB40EBC7DE6}"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15/01/2016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3">
            <a:extLst>
              <a:ext uri="{BEBA8EAE-BF5A-486C-A8C5-ECC9F3942E4B}">
                <a14:imgProps xmlns:a14="http://schemas.microsoft.com/office/drawing/2010/main">
                  <a14:imgLayer r:embed="rId14">
                    <a14:imgEffect>
                      <a14:artisticCrisscrossEtching/>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0528" y="37248"/>
            <a:ext cx="9144000" cy="6783504"/>
          </a:xfrm>
          <a:prstGeom prst="rect">
            <a:avLst/>
          </a:prstGeom>
        </p:spPr>
      </p:pic>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dirty="0" smtClean="0"/>
              <a:t>Modifiez le style du titre</a:t>
            </a:r>
            <a:endParaRPr kumimoji="0" lang="en-US" dirty="0"/>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8194F26-A70E-499D-A732-4FB40EBC7DE6}" type="slidenum">
              <a:rPr lang="fr-FR" smtClean="0"/>
              <a:t>‹N°›</a:t>
            </a:fld>
            <a:endParaRPr lang="fr-FR"/>
          </a:p>
        </p:txBody>
      </p:sp>
      <p:sp>
        <p:nvSpPr>
          <p:cNvPr id="2" name="ZoneTexte 1"/>
          <p:cNvSpPr txBox="1"/>
          <p:nvPr userDrawn="1"/>
        </p:nvSpPr>
        <p:spPr>
          <a:xfrm>
            <a:off x="0" y="6448021"/>
            <a:ext cx="1011815" cy="369332"/>
          </a:xfrm>
          <a:prstGeom prst="rect">
            <a:avLst/>
          </a:prstGeom>
          <a:noFill/>
        </p:spPr>
        <p:txBody>
          <a:bodyPr wrap="none" rtlCol="0">
            <a:spAutoFit/>
          </a:bodyPr>
          <a:lstStyle/>
          <a:p>
            <a:r>
              <a:rPr lang="fr-FR" b="1" dirty="0" err="1" smtClean="0">
                <a:solidFill>
                  <a:schemeClr val="tx1">
                    <a:lumMod val="50000"/>
                  </a:schemeClr>
                </a:solidFill>
              </a:rPr>
              <a:t>PhlDtr</a:t>
            </a:r>
            <a:endParaRPr lang="fr-FR" b="1" dirty="0">
              <a:solidFill>
                <a:schemeClr val="tx1">
                  <a:lumMod val="50000"/>
                </a:schemeClr>
              </a:solidFill>
            </a:endParaRPr>
          </a:p>
        </p:txBody>
      </p:sp>
      <p:pic>
        <p:nvPicPr>
          <p:cNvPr id="4" name="Imag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520" y="-315416"/>
            <a:ext cx="1224136" cy="1059019"/>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glow rad="228600">
              <a:schemeClr val="tx1">
                <a:alpha val="40000"/>
              </a:schemeClr>
            </a:glow>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6.png"/><Relationship Id="rId12" Type="http://schemas.microsoft.com/office/2007/relationships/hdphoto" Target="../media/hdphoto6.wdp"/><Relationship Id="rId2" Type="http://schemas.openxmlformats.org/officeDocument/2006/relationships/notesSlide" Target="../notesSlides/notesSlide1.xml"/><Relationship Id="rId16" Type="http://schemas.microsoft.com/office/2007/relationships/hdphoto" Target="../media/hdphoto8.wdp"/><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8.png"/><Relationship Id="rId5" Type="http://schemas.openxmlformats.org/officeDocument/2006/relationships/image" Target="../media/image5.png"/><Relationship Id="rId15" Type="http://schemas.openxmlformats.org/officeDocument/2006/relationships/image" Target="../media/image1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png"/><Relationship Id="rId14" Type="http://schemas.microsoft.com/office/2007/relationships/hdphoto" Target="../media/hdphoto7.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9.wdp"/></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9.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0.i.aliimg.com/photo/v113/227375810/S9_Oil_Immersed_Low_Loss_Three_Phase.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59500" y1="51437" x2="66875" y2="59153"/>
                        <a14:foregroundMark x1="88625" y1="24811" x2="87750" y2="22693"/>
                        <a14:foregroundMark x1="87500" y1="22693" x2="85875" y2="21936"/>
                        <a14:backgroundMark x1="23125" y1="48411" x2="23250" y2="54009"/>
                      </a14:backgroundRemoval>
                    </a14:imgEffect>
                  </a14:imgLayer>
                </a14:imgProps>
              </a:ext>
              <a:ext uri="{28A0092B-C50C-407E-A947-70E740481C1C}">
                <a14:useLocalDpi xmlns:a14="http://schemas.microsoft.com/office/drawing/2010/main" val="0"/>
              </a:ext>
            </a:extLst>
          </a:blip>
          <a:srcRect/>
          <a:stretch>
            <a:fillRect/>
          </a:stretch>
        </p:blipFill>
        <p:spPr bwMode="auto">
          <a:xfrm>
            <a:off x="1489368" y="12643"/>
            <a:ext cx="7620000" cy="6296026"/>
          </a:xfrm>
          <a:prstGeom prst="rect">
            <a:avLst/>
          </a:prstGeom>
          <a:noFill/>
          <a:effectLst>
            <a:glow rad="63500">
              <a:schemeClr val="tx1">
                <a:alpha val="72000"/>
              </a:schemeClr>
            </a:glow>
            <a:softEdge rad="0"/>
          </a:effectLst>
          <a:extLst>
            <a:ext uri="{909E8E84-426E-40DD-AFC4-6F175D3DCCD1}">
              <a14:hiddenFill xmlns:a14="http://schemas.microsoft.com/office/drawing/2010/main">
                <a:solidFill>
                  <a:srgbClr val="FFFFFF"/>
                </a:solidFill>
              </a14:hiddenFill>
            </a:ext>
          </a:extLst>
        </p:spPr>
      </p:pic>
      <p:pic>
        <p:nvPicPr>
          <p:cNvPr id="3076" name="Picture 4" descr="http://img.directindustry.fr/images_di/photo-g/transformateurs-triphases-25208-2513135.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2" b="98936" l="2315" r="97531">
                        <a14:foregroundMark x1="10957" y1="6079" x2="60648" y2="3647"/>
                        <a14:foregroundMark x1="66512" y1="14742" x2="70216" y2="13070"/>
                        <a14:foregroundMark x1="68519" y1="8511" x2="70525" y2="11246"/>
                      </a14:backgroundRemoval>
                    </a14:imgEffect>
                  </a14:imgLayer>
                </a14:imgProps>
              </a:ext>
              <a:ext uri="{28A0092B-C50C-407E-A947-70E740481C1C}">
                <a14:useLocalDpi xmlns:a14="http://schemas.microsoft.com/office/drawing/2010/main" val="0"/>
              </a:ext>
            </a:extLst>
          </a:blip>
          <a:srcRect/>
          <a:stretch>
            <a:fillRect/>
          </a:stretch>
        </p:blipFill>
        <p:spPr bwMode="auto">
          <a:xfrm>
            <a:off x="5148064" y="3573016"/>
            <a:ext cx="3394598" cy="34469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ficher l'image d'origine"/>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341" b="98328" l="9970" r="89426">
                        <a14:foregroundMark x1="58006" y1="9365" x2="58912" y2="15385"/>
                        <a14:foregroundMark x1="58006" y1="10368" x2="61027" y2="8696"/>
                        <a14:foregroundMark x1="59215" y1="8027" x2="57402" y2="8696"/>
                      </a14:backgroundRemoval>
                    </a14:imgEffect>
                  </a14:imgLayer>
                </a14:imgProps>
              </a:ext>
              <a:ext uri="{28A0092B-C50C-407E-A947-70E740481C1C}">
                <a14:useLocalDpi xmlns:a14="http://schemas.microsoft.com/office/drawing/2010/main" val="0"/>
              </a:ext>
            </a:extLst>
          </a:blip>
          <a:srcRect/>
          <a:stretch>
            <a:fillRect/>
          </a:stretch>
        </p:blipFill>
        <p:spPr bwMode="auto">
          <a:xfrm>
            <a:off x="-363720" y="3739903"/>
            <a:ext cx="3584823" cy="32382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ficher l'image d'origine"/>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99875" l="567" r="99858">
                        <a14:foregroundMark x1="23938" y1="7750" x2="8782" y2="24375"/>
                        <a14:foregroundMark x1="4674" y1="33375" x2="4108" y2="51250"/>
                        <a14:foregroundMark x1="4533" y1="52125" x2="10482" y2="63875"/>
                        <a14:foregroundMark x1="14164" y1="68000" x2="26912" y2="77500"/>
                        <a14:foregroundMark x1="4674" y1="32750" x2="8074" y2="22875"/>
                        <a14:foregroundMark x1="10340" y1="20125" x2="18839" y2="10375"/>
                        <a14:foregroundMark x1="26062" y1="5750" x2="30878" y2="4125"/>
                        <a14:foregroundMark x1="76912" y1="7250" x2="84278" y2="12750"/>
                        <a14:foregroundMark x1="72096" y1="4500" x2="78045" y2="7125"/>
                        <a14:foregroundMark x1="85127" y1="13375" x2="91501" y2="20625"/>
                        <a14:foregroundMark x1="92210" y1="22750" x2="96459" y2="33250"/>
                        <a14:foregroundMark x1="96176" y1="36125" x2="97025" y2="41375"/>
                        <a14:foregroundMark x1="85127" y1="10875" x2="93768" y2="18125"/>
                        <a14:foregroundMark x1="95326" y1="20250" x2="99292" y2="26875"/>
                        <a14:foregroundMark x1="92068" y1="14875" x2="98725" y2="22375"/>
                        <a14:foregroundMark x1="92210" y1="14750" x2="84844" y2="9750"/>
                        <a14:foregroundMark x1="84844" y1="9750" x2="72380" y2="3625"/>
                        <a14:foregroundMark x1="85977" y1="28750" x2="74646" y2="74500"/>
                        <a14:foregroundMark x1="63031" y1="16125" x2="42776" y2="63375"/>
                        <a14:foregroundMark x1="38669" y1="30875" x2="30170" y2="50125"/>
                        <a14:foregroundMark x1="67280" y1="39750" x2="59632" y2="54750"/>
                        <a14:foregroundMark x1="54533" y1="58750" x2="70963" y2="43750"/>
                        <a14:foregroundMark x1="98159" y1="43375" x2="93626" y2="56875"/>
                        <a14:foregroundMark x1="76629" y1="94000" x2="98300" y2="91875"/>
                        <a14:foregroundMark x1="89802" y1="90000" x2="96034" y2="89000"/>
                        <a14:foregroundMark x1="97025" y1="89375" x2="99858" y2="89500"/>
                        <a14:backgroundMark x1="43343" y1="87875" x2="48159" y2="92250"/>
                        <a14:backgroundMark x1="49575" y1="92375" x2="64731" y2="94500"/>
                        <a14:backgroundMark x1="66006" y1="94000" x2="88102" y2="87375"/>
                        <a14:backgroundMark x1="24929" y1="2500" x2="3966" y2="23125"/>
                        <a14:backgroundMark x1="1275" y1="31625" x2="1133" y2="58250"/>
                        <a14:backgroundMark x1="72663" y1="1250" x2="98725" y2="15875"/>
                        <a14:backgroundMark x1="94759" y1="13875" x2="98867" y2="19875"/>
                        <a14:backgroundMark x1="97734" y1="18125" x2="98442" y2="21250"/>
                        <a14:backgroundMark x1="63031" y1="83000" x2="65297" y2="83250"/>
                        <a14:backgroundMark x1="65864" y1="82375" x2="68980" y2="81500"/>
                        <a14:backgroundMark x1="90227" y1="64875" x2="97734" y2="55125"/>
                        <a14:backgroundMark x1="97875" y1="54750" x2="99292" y2="47250"/>
                        <a14:backgroundMark x1="97875" y1="30625" x2="86402" y2="5250"/>
                        <a14:backgroundMark x1="98442" y1="26625" x2="95326" y2="15625"/>
                        <a14:backgroundMark x1="80737" y1="6000" x2="90227" y2="16375"/>
                        <a14:backgroundMark x1="79745" y1="7000" x2="83569" y2="10875"/>
                        <a14:backgroundMark x1="85694" y1="10250" x2="90368" y2="14875"/>
                        <a14:backgroundMark x1="88527" y1="12375" x2="95609" y2="18875"/>
                        <a14:backgroundMark x1="93768" y1="15750" x2="94901" y2="21625"/>
                        <a14:backgroundMark x1="95326" y1="17750" x2="96742" y2="22750"/>
                        <a14:backgroundMark x1="96742" y1="16625" x2="97734" y2="23875"/>
                        <a14:backgroundMark x1="98300" y1="24625" x2="99433" y2="34875"/>
                        <a14:backgroundMark x1="97734" y1="32375" x2="97734" y2="32375"/>
                        <a14:backgroundMark x1="97734" y1="32875" x2="99433" y2="42875"/>
                        <a14:backgroundMark x1="98442" y1="48125" x2="99858" y2="43250"/>
                        <a14:backgroundMark x1="43059" y1="87000" x2="44759" y2="88375"/>
                        <a14:backgroundMark x1="84136" y1="98250" x2="99858" y2="95500"/>
                        <a14:backgroundMark x1="87960" y1="10875" x2="98300" y2="21875"/>
                        <a14:backgroundMark x1="98159" y1="21375" x2="99292" y2="26625"/>
                        <a14:backgroundMark x1="87252" y1="11375" x2="96459" y2="18000"/>
                        <a14:backgroundMark x1="91218" y1="16125" x2="98300" y2="20375"/>
                        <a14:backgroundMark x1="94901" y1="14875" x2="96884" y2="22375"/>
                      </a14:backgroundRemoval>
                    </a14:imgEffect>
                  </a14:imgLayer>
                </a14:imgProps>
              </a:ext>
              <a:ext uri="{28A0092B-C50C-407E-A947-70E740481C1C}">
                <a14:useLocalDpi xmlns:a14="http://schemas.microsoft.com/office/drawing/2010/main" val="0"/>
              </a:ext>
            </a:extLst>
          </a:blip>
          <a:srcRect/>
          <a:stretch>
            <a:fillRect/>
          </a:stretch>
        </p:blipFill>
        <p:spPr bwMode="auto">
          <a:xfrm rot="2786224">
            <a:off x="4361980" y="4657827"/>
            <a:ext cx="1572168" cy="1781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fficher l'image d'origine"/>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2400" b="96400" l="8400" r="95000"/>
                    </a14:imgEffect>
                  </a14:imgLayer>
                </a14:imgProps>
              </a:ext>
              <a:ext uri="{28A0092B-C50C-407E-A947-70E740481C1C}">
                <a14:useLocalDpi xmlns:a14="http://schemas.microsoft.com/office/drawing/2010/main" val="0"/>
              </a:ext>
            </a:extLst>
          </a:blip>
          <a:srcRect/>
          <a:stretch>
            <a:fillRect/>
          </a:stretch>
        </p:blipFill>
        <p:spPr bwMode="auto">
          <a:xfrm>
            <a:off x="-363720" y="1052736"/>
            <a:ext cx="2857384" cy="28573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fficher l'image d'origine"/>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500" b="98000" l="167" r="100000">
                        <a14:foregroundMark x1="14667" y1="3000" x2="72500" y2="1500"/>
                        <a14:foregroundMark x1="75333" y1="1167" x2="81000" y2="3500"/>
                        <a14:foregroundMark x1="5667" y1="3000" x2="16000" y2="2833"/>
                        <a14:foregroundMark x1="3667" y1="2500" x2="5667" y2="3167"/>
                        <a14:foregroundMark x1="21333" y1="2333" x2="72833" y2="500"/>
                        <a14:backgroundMark x1="4833" y1="1500" x2="67833" y2="167"/>
                      </a14:backgroundRemoval>
                    </a14:imgEffect>
                  </a14:imgLayer>
                </a14:imgProps>
              </a:ext>
              <a:ext uri="{28A0092B-C50C-407E-A947-70E740481C1C}">
                <a14:useLocalDpi xmlns:a14="http://schemas.microsoft.com/office/drawing/2010/main" val="0"/>
              </a:ext>
            </a:extLst>
          </a:blip>
          <a:srcRect/>
          <a:stretch>
            <a:fillRect/>
          </a:stretch>
        </p:blipFill>
        <p:spPr bwMode="auto">
          <a:xfrm>
            <a:off x="3059832" y="2302185"/>
            <a:ext cx="2541662" cy="254166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fficher l'image d'origine"/>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3000" b="90000" l="0" r="97917">
                        <a14:foregroundMark x1="16667" y1="81333" x2="25000" y2="75667"/>
                        <a14:foregroundMark x1="22500" y1="40000" x2="49167" y2="19333"/>
                        <a14:foregroundMark x1="62500" y1="17333" x2="76667" y2="28333"/>
                      </a14:backgroundRemoval>
                    </a14:imgEffect>
                  </a14:imgLayer>
                </a14:imgProps>
              </a:ext>
              <a:ext uri="{28A0092B-C50C-407E-A947-70E740481C1C}">
                <a14:useLocalDpi xmlns:a14="http://schemas.microsoft.com/office/drawing/2010/main" val="0"/>
              </a:ext>
            </a:extLst>
          </a:blip>
          <a:srcRect/>
          <a:stretch>
            <a:fillRect/>
          </a:stretch>
        </p:blipFill>
        <p:spPr bwMode="auto">
          <a:xfrm>
            <a:off x="2688135" y="4576564"/>
            <a:ext cx="1825149" cy="22814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nvPr>
        </p:nvSpPr>
        <p:spPr>
          <a:xfrm>
            <a:off x="899592" y="2636912"/>
            <a:ext cx="8496944" cy="576063"/>
          </a:xfrm>
          <a:effectLst>
            <a:glow rad="228600">
              <a:schemeClr val="accent3">
                <a:satMod val="175000"/>
                <a:alpha val="40000"/>
              </a:schemeClr>
            </a:glow>
          </a:effectLst>
        </p:spPr>
        <p:txBody>
          <a:bodyPr>
            <a:normAutofit/>
          </a:bodyPr>
          <a:lstStyle/>
          <a:p>
            <a:r>
              <a:rPr lang="fr-FR" sz="3000" b="1" dirty="0" smtClean="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Les Transformateurs</a:t>
            </a:r>
            <a:endParaRPr lang="fr-FR" sz="3000" b="1" dirty="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50"/>
                            </p:stCondLst>
                            <p:childTnLst>
                              <p:par>
                                <p:cTn id="9" presetID="10" presetClass="entr" presetSubtype="0" fill="hold" nodeType="afterEffect">
                                  <p:stCondLst>
                                    <p:cond delay="25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par>
                          <p:cTn id="12" fill="hold">
                            <p:stCondLst>
                              <p:cond delay="1300"/>
                            </p:stCondLst>
                            <p:childTnLst>
                              <p:par>
                                <p:cTn id="13" presetID="10" presetClass="entr" presetSubtype="0" fill="hold" nodeType="afterEffect">
                                  <p:stCondLst>
                                    <p:cond delay="25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nvSpPr>
        <p:spPr>
          <a:xfrm>
            <a:off x="26238" y="4246056"/>
            <a:ext cx="4761785"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Symboles de l’</a:t>
            </a:r>
            <a:r>
              <a:rPr lang="fr-FR" sz="2000"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auto-transformateur</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1" y="808792"/>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nvSpPr>
        <p:spPr>
          <a:xfrm>
            <a:off x="-12191" y="1522527"/>
            <a:ext cx="9192703" cy="2554545"/>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a:t>
            </a:r>
            <a:r>
              <a:rPr lang="fr-F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Auto-transformateurs</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peuvent aussi êtres élévateur ou abaisseur. Il ne comportent qu’un bobinage qui joue à la fois le rôle de primaire et de secondaire, avec une sortie intermédiaire. De ce fait il ne réalisent pas une isolation galvanique (séparation des circuits). Le nombre de spires constituants le primaire et le secondaire, est le nombre de spires « vues » entre les connexions.</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L’avantage de ce composant est son prix beaucoup moins élevé qu’un transformateur standard.</a:t>
            </a:r>
          </a:p>
        </p:txBody>
      </p:sp>
      <p:grpSp>
        <p:nvGrpSpPr>
          <p:cNvPr id="10" name="Groupe 9"/>
          <p:cNvGrpSpPr/>
          <p:nvPr/>
        </p:nvGrpSpPr>
        <p:grpSpPr>
          <a:xfrm>
            <a:off x="360231" y="4369076"/>
            <a:ext cx="1914719" cy="1255361"/>
            <a:chOff x="360231" y="3840052"/>
            <a:chExt cx="1914719" cy="1255361"/>
          </a:xfrm>
        </p:grpSpPr>
        <p:grpSp>
          <p:nvGrpSpPr>
            <p:cNvPr id="9" name="Groupe 8"/>
            <p:cNvGrpSpPr/>
            <p:nvPr/>
          </p:nvGrpSpPr>
          <p:grpSpPr>
            <a:xfrm>
              <a:off x="360231" y="4390028"/>
              <a:ext cx="1914719" cy="705385"/>
              <a:chOff x="302962" y="3080564"/>
              <a:chExt cx="2736550" cy="1055978"/>
            </a:xfrm>
          </p:grpSpPr>
          <p:sp>
            <p:nvSpPr>
              <p:cNvPr id="4" name="Ellipse 3"/>
              <p:cNvSpPr/>
              <p:nvPr/>
            </p:nvSpPr>
            <p:spPr>
              <a:xfrm>
                <a:off x="899591"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348664" y="3191331"/>
                <a:ext cx="690848" cy="481630"/>
                <a:chOff x="167858" y="3166910"/>
                <a:chExt cx="690848" cy="481630"/>
              </a:xfrm>
            </p:grpSpPr>
            <p:cxnSp>
              <p:nvCxnSpPr>
                <p:cNvPr id="72" name="Connecteur droit 71"/>
                <p:cNvCxnSpPr/>
                <p:nvPr/>
              </p:nvCxnSpPr>
              <p:spPr>
                <a:xfrm>
                  <a:off x="323528" y="3166910"/>
                  <a:ext cx="535178" cy="1111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167858" y="3627016"/>
                  <a:ext cx="690848" cy="215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 name="Arc 2"/>
            <p:cNvSpPr/>
            <p:nvPr/>
          </p:nvSpPr>
          <p:spPr>
            <a:xfrm flipV="1">
              <a:off x="360231" y="3840052"/>
              <a:ext cx="1511486" cy="1255361"/>
            </a:xfrm>
            <a:prstGeom prst="arc">
              <a:avLst>
                <a:gd name="adj1" fmla="val 16200000"/>
                <a:gd name="adj2" fmla="val 234925"/>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20" name="Groupe 19"/>
          <p:cNvGrpSpPr/>
          <p:nvPr/>
        </p:nvGrpSpPr>
        <p:grpSpPr>
          <a:xfrm>
            <a:off x="3004805" y="4923349"/>
            <a:ext cx="1138741" cy="690859"/>
            <a:chOff x="3004805" y="4293096"/>
            <a:chExt cx="1138741" cy="690859"/>
          </a:xfrm>
        </p:grpSpPr>
        <p:grpSp>
          <p:nvGrpSpPr>
            <p:cNvPr id="83" name="Groupe 82"/>
            <p:cNvGrpSpPr/>
            <p:nvPr/>
          </p:nvGrpSpPr>
          <p:grpSpPr>
            <a:xfrm flipV="1">
              <a:off x="3004805" y="4293096"/>
              <a:ext cx="1135147" cy="338286"/>
              <a:chOff x="1259631" y="2924943"/>
              <a:chExt cx="3600401" cy="1625795"/>
            </a:xfrm>
          </p:grpSpPr>
          <p:grpSp>
            <p:nvGrpSpPr>
              <p:cNvPr id="84" name="Groupe 83"/>
              <p:cNvGrpSpPr/>
              <p:nvPr/>
            </p:nvGrpSpPr>
            <p:grpSpPr>
              <a:xfrm>
                <a:off x="1259632" y="2924943"/>
                <a:ext cx="3600400" cy="1152129"/>
                <a:chOff x="1259632" y="2924943"/>
                <a:chExt cx="3600400" cy="1152129"/>
              </a:xfrm>
            </p:grpSpPr>
            <p:sp>
              <p:nvSpPr>
                <p:cNvPr id="87" name="Arc 8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85" name="Connecteur droit 84"/>
              <p:cNvCxnSpPr/>
              <p:nvPr/>
            </p:nvCxnSpPr>
            <p:spPr>
              <a:xfrm rot="5400000">
                <a:off x="665349" y="3956457"/>
                <a:ext cx="118856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5400000">
                <a:off x="4265750" y="3877225"/>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1" name="Connecteur droit 100"/>
            <p:cNvCxnSpPr/>
            <p:nvPr/>
          </p:nvCxnSpPr>
          <p:spPr>
            <a:xfrm rot="16200000" flipV="1">
              <a:off x="3887183" y="4719992"/>
              <a:ext cx="511264" cy="146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V="1">
              <a:off x="3460998" y="4584149"/>
              <a:ext cx="14849" cy="39980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 name="Groupe 20"/>
          <p:cNvGrpSpPr/>
          <p:nvPr/>
        </p:nvGrpSpPr>
        <p:grpSpPr>
          <a:xfrm>
            <a:off x="5868144" y="4235013"/>
            <a:ext cx="1974379" cy="1720799"/>
            <a:chOff x="5868144" y="4235013"/>
            <a:chExt cx="1974379" cy="1720799"/>
          </a:xfrm>
        </p:grpSpPr>
        <p:sp>
          <p:nvSpPr>
            <p:cNvPr id="139" name="Forme libre 138"/>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Forme libre 139"/>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2" name="Groupe 191"/>
          <p:cNvGrpSpPr/>
          <p:nvPr/>
        </p:nvGrpSpPr>
        <p:grpSpPr>
          <a:xfrm>
            <a:off x="5890915" y="4262510"/>
            <a:ext cx="1974379" cy="1720799"/>
            <a:chOff x="5868144" y="4235013"/>
            <a:chExt cx="1974379" cy="1720799"/>
          </a:xfrm>
        </p:grpSpPr>
        <p:sp>
          <p:nvSpPr>
            <p:cNvPr id="207" name="Forme libre 206"/>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8" name="Forme libre 207"/>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9" name="Groupe 208"/>
          <p:cNvGrpSpPr/>
          <p:nvPr/>
        </p:nvGrpSpPr>
        <p:grpSpPr>
          <a:xfrm>
            <a:off x="5913686" y="4290007"/>
            <a:ext cx="1974379" cy="1720799"/>
            <a:chOff x="5868144" y="4235013"/>
            <a:chExt cx="1974379" cy="1720799"/>
          </a:xfrm>
        </p:grpSpPr>
        <p:sp>
          <p:nvSpPr>
            <p:cNvPr id="210" name="Forme libre 209"/>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1" name="Forme libre 210"/>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2" name="Groupe 211"/>
          <p:cNvGrpSpPr/>
          <p:nvPr/>
        </p:nvGrpSpPr>
        <p:grpSpPr>
          <a:xfrm>
            <a:off x="5936457" y="4317504"/>
            <a:ext cx="1974379" cy="1720799"/>
            <a:chOff x="5868144" y="4235013"/>
            <a:chExt cx="1974379" cy="1720799"/>
          </a:xfrm>
        </p:grpSpPr>
        <p:sp>
          <p:nvSpPr>
            <p:cNvPr id="213" name="Forme libre 212"/>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4" name="Forme libre 213"/>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5" name="Groupe 214"/>
          <p:cNvGrpSpPr/>
          <p:nvPr/>
        </p:nvGrpSpPr>
        <p:grpSpPr>
          <a:xfrm>
            <a:off x="5959228" y="4345001"/>
            <a:ext cx="1974379" cy="1720799"/>
            <a:chOff x="5868144" y="4235013"/>
            <a:chExt cx="1974379" cy="1720799"/>
          </a:xfrm>
        </p:grpSpPr>
        <p:sp>
          <p:nvSpPr>
            <p:cNvPr id="216" name="Forme libre 215"/>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7" name="Forme libre 216"/>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8" name="Groupe 217"/>
          <p:cNvGrpSpPr/>
          <p:nvPr/>
        </p:nvGrpSpPr>
        <p:grpSpPr>
          <a:xfrm>
            <a:off x="5981997" y="4372497"/>
            <a:ext cx="1974379" cy="1720799"/>
            <a:chOff x="5868144" y="4235013"/>
            <a:chExt cx="1974379" cy="1720799"/>
          </a:xfrm>
        </p:grpSpPr>
        <p:sp>
          <p:nvSpPr>
            <p:cNvPr id="219" name="Forme libre 218"/>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0" name="Forme libre 219"/>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21" name="Freeform 83"/>
          <p:cNvSpPr>
            <a:spLocks/>
          </p:cNvSpPr>
          <p:nvPr/>
        </p:nvSpPr>
        <p:spPr bwMode="auto">
          <a:xfrm rot="5400000">
            <a:off x="6410475" y="4892710"/>
            <a:ext cx="82190" cy="590789"/>
          </a:xfrm>
          <a:custGeom>
            <a:avLst/>
            <a:gdLst>
              <a:gd name="T0" fmla="*/ 147 w 163"/>
              <a:gd name="T1" fmla="*/ 69 h 677"/>
              <a:gd name="T2" fmla="*/ 3 w 163"/>
              <a:gd name="T3" fmla="*/ 101 h 677"/>
              <a:gd name="T4" fmla="*/ 163 w 163"/>
              <a:gd name="T5" fmla="*/ 677 h 677"/>
              <a:gd name="connsiteX0" fmla="*/ 3420 w 10102"/>
              <a:gd name="connsiteY0" fmla="*/ 48 h 13274"/>
              <a:gd name="connsiteX1" fmla="*/ 286 w 10102"/>
              <a:gd name="connsiteY1" fmla="*/ 4766 h 13274"/>
              <a:gd name="connsiteX2" fmla="*/ 10102 w 10102"/>
              <a:gd name="connsiteY2" fmla="*/ 13274 h 13274"/>
              <a:gd name="connsiteX0" fmla="*/ 3420 w 10620"/>
              <a:gd name="connsiteY0" fmla="*/ 48 h 18393"/>
              <a:gd name="connsiteX1" fmla="*/ 286 w 10620"/>
              <a:gd name="connsiteY1" fmla="*/ 4766 h 18393"/>
              <a:gd name="connsiteX2" fmla="*/ 10620 w 10620"/>
              <a:gd name="connsiteY2" fmla="*/ 18393 h 18393"/>
            </a:gdLst>
            <a:ahLst/>
            <a:cxnLst>
              <a:cxn ang="0">
                <a:pos x="connsiteX0" y="connsiteY0"/>
              </a:cxn>
              <a:cxn ang="0">
                <a:pos x="connsiteX1" y="connsiteY1"/>
              </a:cxn>
              <a:cxn ang="0">
                <a:pos x="connsiteX2" y="connsiteY2"/>
              </a:cxn>
            </a:cxnLst>
            <a:rect l="l" t="t" r="r" b="b"/>
            <a:pathLst>
              <a:path w="10620" h="18393">
                <a:moveTo>
                  <a:pt x="3420" y="48"/>
                </a:moveTo>
                <a:cubicBezTo>
                  <a:pt x="-1119" y="-469"/>
                  <a:pt x="102" y="3274"/>
                  <a:pt x="286" y="4766"/>
                </a:cubicBezTo>
                <a:cubicBezTo>
                  <a:pt x="470" y="6258"/>
                  <a:pt x="5773" y="14877"/>
                  <a:pt x="10620" y="18393"/>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22" name="Freeform 83"/>
          <p:cNvSpPr>
            <a:spLocks/>
          </p:cNvSpPr>
          <p:nvPr/>
        </p:nvSpPr>
        <p:spPr bwMode="auto">
          <a:xfrm rot="16200000" flipV="1">
            <a:off x="6338467" y="5244557"/>
            <a:ext cx="82190" cy="590789"/>
          </a:xfrm>
          <a:custGeom>
            <a:avLst/>
            <a:gdLst>
              <a:gd name="T0" fmla="*/ 147 w 163"/>
              <a:gd name="T1" fmla="*/ 69 h 677"/>
              <a:gd name="T2" fmla="*/ 3 w 163"/>
              <a:gd name="T3" fmla="*/ 101 h 677"/>
              <a:gd name="T4" fmla="*/ 163 w 163"/>
              <a:gd name="T5" fmla="*/ 677 h 677"/>
              <a:gd name="connsiteX0" fmla="*/ 3420 w 10102"/>
              <a:gd name="connsiteY0" fmla="*/ 48 h 13274"/>
              <a:gd name="connsiteX1" fmla="*/ 286 w 10102"/>
              <a:gd name="connsiteY1" fmla="*/ 4766 h 13274"/>
              <a:gd name="connsiteX2" fmla="*/ 10102 w 10102"/>
              <a:gd name="connsiteY2" fmla="*/ 13274 h 13274"/>
              <a:gd name="connsiteX0" fmla="*/ 3420 w 10620"/>
              <a:gd name="connsiteY0" fmla="*/ 48 h 18393"/>
              <a:gd name="connsiteX1" fmla="*/ 286 w 10620"/>
              <a:gd name="connsiteY1" fmla="*/ 4766 h 18393"/>
              <a:gd name="connsiteX2" fmla="*/ 10620 w 10620"/>
              <a:gd name="connsiteY2" fmla="*/ 18393 h 18393"/>
            </a:gdLst>
            <a:ahLst/>
            <a:cxnLst>
              <a:cxn ang="0">
                <a:pos x="connsiteX0" y="connsiteY0"/>
              </a:cxn>
              <a:cxn ang="0">
                <a:pos x="connsiteX1" y="connsiteY1"/>
              </a:cxn>
              <a:cxn ang="0">
                <a:pos x="connsiteX2" y="connsiteY2"/>
              </a:cxn>
            </a:cxnLst>
            <a:rect l="l" t="t" r="r" b="b"/>
            <a:pathLst>
              <a:path w="10620" h="18393">
                <a:moveTo>
                  <a:pt x="3420" y="48"/>
                </a:moveTo>
                <a:cubicBezTo>
                  <a:pt x="-1119" y="-469"/>
                  <a:pt x="102" y="3274"/>
                  <a:pt x="286" y="4766"/>
                </a:cubicBezTo>
                <a:cubicBezTo>
                  <a:pt x="470" y="6258"/>
                  <a:pt x="5773" y="14877"/>
                  <a:pt x="10620" y="18393"/>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4" name="Freeform 58"/>
          <p:cNvSpPr>
            <a:spLocks/>
          </p:cNvSpPr>
          <p:nvPr/>
        </p:nvSpPr>
        <p:spPr bwMode="auto">
          <a:xfrm rot="10800000">
            <a:off x="6588225" y="524049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5" name="Freeform 59"/>
          <p:cNvSpPr>
            <a:spLocks/>
          </p:cNvSpPr>
          <p:nvPr/>
        </p:nvSpPr>
        <p:spPr bwMode="auto">
          <a:xfrm rot="10800000">
            <a:off x="6588225" y="518583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6" name="Freeform 60"/>
          <p:cNvSpPr>
            <a:spLocks/>
          </p:cNvSpPr>
          <p:nvPr/>
        </p:nvSpPr>
        <p:spPr bwMode="auto">
          <a:xfrm rot="10800000">
            <a:off x="6588225" y="513117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7" name="Freeform 61"/>
          <p:cNvSpPr>
            <a:spLocks/>
          </p:cNvSpPr>
          <p:nvPr/>
        </p:nvSpPr>
        <p:spPr bwMode="auto">
          <a:xfrm rot="10800000">
            <a:off x="6588225" y="5076509"/>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8" name="Freeform 62"/>
          <p:cNvSpPr>
            <a:spLocks/>
          </p:cNvSpPr>
          <p:nvPr/>
        </p:nvSpPr>
        <p:spPr bwMode="auto">
          <a:xfrm rot="10800000">
            <a:off x="6588225" y="502184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9" name="Freeform 63"/>
          <p:cNvSpPr>
            <a:spLocks/>
          </p:cNvSpPr>
          <p:nvPr/>
        </p:nvSpPr>
        <p:spPr bwMode="auto">
          <a:xfrm rot="10800000">
            <a:off x="6588225" y="496718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0" name="Freeform 64"/>
          <p:cNvSpPr>
            <a:spLocks/>
          </p:cNvSpPr>
          <p:nvPr/>
        </p:nvSpPr>
        <p:spPr bwMode="auto">
          <a:xfrm rot="10800000">
            <a:off x="6588225" y="491252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1" name="Freeform 82"/>
          <p:cNvSpPr>
            <a:spLocks/>
          </p:cNvSpPr>
          <p:nvPr/>
        </p:nvSpPr>
        <p:spPr bwMode="auto">
          <a:xfrm rot="10800000">
            <a:off x="6629371" y="4675856"/>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3" name="Freeform 83"/>
          <p:cNvSpPr>
            <a:spLocks/>
          </p:cNvSpPr>
          <p:nvPr/>
        </p:nvSpPr>
        <p:spPr bwMode="auto">
          <a:xfrm rot="10800000">
            <a:off x="7077373" y="4507926"/>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4" name="Freeform 64"/>
          <p:cNvSpPr>
            <a:spLocks/>
          </p:cNvSpPr>
          <p:nvPr/>
        </p:nvSpPr>
        <p:spPr bwMode="auto">
          <a:xfrm rot="10800000">
            <a:off x="6588225" y="486340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5" name="Freeform 64"/>
          <p:cNvSpPr>
            <a:spLocks/>
          </p:cNvSpPr>
          <p:nvPr/>
        </p:nvSpPr>
        <p:spPr bwMode="auto">
          <a:xfrm rot="10800000">
            <a:off x="6588225" y="481557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6" name="Freeform 64"/>
          <p:cNvSpPr>
            <a:spLocks/>
          </p:cNvSpPr>
          <p:nvPr/>
        </p:nvSpPr>
        <p:spPr bwMode="auto">
          <a:xfrm rot="10800000">
            <a:off x="6588225" y="476115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7" name="Freeform 63"/>
          <p:cNvSpPr>
            <a:spLocks/>
          </p:cNvSpPr>
          <p:nvPr/>
        </p:nvSpPr>
        <p:spPr bwMode="auto">
          <a:xfrm rot="10800000">
            <a:off x="6588225" y="549189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8" name="Freeform 64"/>
          <p:cNvSpPr>
            <a:spLocks/>
          </p:cNvSpPr>
          <p:nvPr/>
        </p:nvSpPr>
        <p:spPr bwMode="auto">
          <a:xfrm rot="10800000">
            <a:off x="6588225" y="543723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9" name="Freeform 64"/>
          <p:cNvSpPr>
            <a:spLocks/>
          </p:cNvSpPr>
          <p:nvPr/>
        </p:nvSpPr>
        <p:spPr bwMode="auto">
          <a:xfrm rot="10800000">
            <a:off x="6588225" y="538811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0" name="Freeform 64"/>
          <p:cNvSpPr>
            <a:spLocks/>
          </p:cNvSpPr>
          <p:nvPr/>
        </p:nvSpPr>
        <p:spPr bwMode="auto">
          <a:xfrm rot="10800000">
            <a:off x="6588225" y="534028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1" name="Freeform 64"/>
          <p:cNvSpPr>
            <a:spLocks/>
          </p:cNvSpPr>
          <p:nvPr/>
        </p:nvSpPr>
        <p:spPr bwMode="auto">
          <a:xfrm rot="10800000">
            <a:off x="6588225" y="528586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5" name="ZoneTexte 64"/>
          <p:cNvSpPr txBox="1"/>
          <p:nvPr/>
        </p:nvSpPr>
        <p:spPr>
          <a:xfrm>
            <a:off x="-48703" y="6106550"/>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un </a:t>
            </a:r>
            <a:r>
              <a:rPr lang="fr-FR" sz="2000"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alternostat</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l</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 sortie intermédiaire sera réglable par curseur glissant sur les spires.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475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3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par>
                          <p:cTn id="16" fill="hold">
                            <p:stCondLst>
                              <p:cond delay="840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06"/>
                                        </p:tgtEl>
                                        <p:attrNameLst>
                                          <p:attrName>style.visibility</p:attrName>
                                        </p:attrNameLst>
                                      </p:cBhvr>
                                      <p:to>
                                        <p:strVal val="visible"/>
                                      </p:to>
                                    </p:set>
                                    <p:animEffect transition="in" filter="fade">
                                      <p:cBhvr>
                                        <p:cTn id="19" dur="500"/>
                                        <p:tgtEl>
                                          <p:spTgt spid="206"/>
                                        </p:tgtEl>
                                      </p:cBhvr>
                                    </p:animEffect>
                                  </p:childTnLst>
                                </p:cTn>
                              </p:par>
                            </p:childTnLst>
                          </p:cTn>
                        </p:par>
                        <p:par>
                          <p:cTn id="20" fill="hold">
                            <p:stCondLst>
                              <p:cond delay="9550"/>
                            </p:stCondLst>
                            <p:childTnLst>
                              <p:par>
                                <p:cTn id="21" presetID="22" presetClass="entr" presetSubtype="8" fill="hold" grpId="0" nodeType="afterEffect">
                                  <p:stCondLst>
                                    <p:cond delay="0"/>
                                  </p:stCondLst>
                                  <p:childTnLst>
                                    <p:set>
                                      <p:cBhvr>
                                        <p:cTn id="22" dur="1" fill="hold">
                                          <p:stCondLst>
                                            <p:cond delay="0"/>
                                          </p:stCondLst>
                                        </p:cTn>
                                        <p:tgtEl>
                                          <p:spTgt spid="183"/>
                                        </p:tgtEl>
                                        <p:attrNameLst>
                                          <p:attrName>style.visibility</p:attrName>
                                        </p:attrNameLst>
                                      </p:cBhvr>
                                      <p:to>
                                        <p:strVal val="visible"/>
                                      </p:to>
                                    </p:set>
                                    <p:animEffect transition="in" filter="wipe(left)">
                                      <p:cBhvr>
                                        <p:cTn id="23" dur="500"/>
                                        <p:tgtEl>
                                          <p:spTgt spid="183"/>
                                        </p:tgtEl>
                                      </p:cBhvr>
                                    </p:animEffect>
                                  </p:childTnLst>
                                </p:cTn>
                              </p:par>
                            </p:childTnLst>
                          </p:cTn>
                        </p:par>
                        <p:par>
                          <p:cTn id="24" fill="hold">
                            <p:stCondLst>
                              <p:cond delay="10050"/>
                            </p:stCondLst>
                            <p:childTnLst>
                              <p:par>
                                <p:cTn id="25" presetID="22" presetClass="entr" presetSubtype="8" fill="hold" grpId="0" nodeType="afterEffect">
                                  <p:stCondLst>
                                    <p:cond delay="0"/>
                                  </p:stCondLst>
                                  <p:childTnLst>
                                    <p:set>
                                      <p:cBhvr>
                                        <p:cTn id="26" dur="1" fill="hold">
                                          <p:stCondLst>
                                            <p:cond delay="0"/>
                                          </p:stCondLst>
                                        </p:cTn>
                                        <p:tgtEl>
                                          <p:spTgt spid="186"/>
                                        </p:tgtEl>
                                        <p:attrNameLst>
                                          <p:attrName>style.visibility</p:attrName>
                                        </p:attrNameLst>
                                      </p:cBhvr>
                                      <p:to>
                                        <p:strVal val="visible"/>
                                      </p:to>
                                    </p:set>
                                    <p:animEffect transition="in" filter="wipe(left)">
                                      <p:cBhvr>
                                        <p:cTn id="27" dur="500"/>
                                        <p:tgtEl>
                                          <p:spTgt spid="186"/>
                                        </p:tgtEl>
                                      </p:cBhvr>
                                    </p:animEffect>
                                  </p:childTnLst>
                                </p:cTn>
                              </p:par>
                            </p:childTnLst>
                          </p:cTn>
                        </p:par>
                        <p:par>
                          <p:cTn id="28" fill="hold">
                            <p:stCondLst>
                              <p:cond delay="10550"/>
                            </p:stCondLst>
                            <p:childTnLst>
                              <p:par>
                                <p:cTn id="29" presetID="22" presetClass="entr" presetSubtype="8" fill="hold" grpId="0" nodeType="afterEffect">
                                  <p:stCondLst>
                                    <p:cond delay="0"/>
                                  </p:stCondLst>
                                  <p:childTnLst>
                                    <p:set>
                                      <p:cBhvr>
                                        <p:cTn id="30" dur="1" fill="hold">
                                          <p:stCondLst>
                                            <p:cond delay="0"/>
                                          </p:stCondLst>
                                        </p:cTn>
                                        <p:tgtEl>
                                          <p:spTgt spid="185"/>
                                        </p:tgtEl>
                                        <p:attrNameLst>
                                          <p:attrName>style.visibility</p:attrName>
                                        </p:attrNameLst>
                                      </p:cBhvr>
                                      <p:to>
                                        <p:strVal val="visible"/>
                                      </p:to>
                                    </p:set>
                                    <p:animEffect transition="in" filter="wipe(left)">
                                      <p:cBhvr>
                                        <p:cTn id="31" dur="500"/>
                                        <p:tgtEl>
                                          <p:spTgt spid="185"/>
                                        </p:tgtEl>
                                      </p:cBhvr>
                                    </p:animEffect>
                                  </p:childTnLst>
                                </p:cTn>
                              </p:par>
                            </p:childTnLst>
                          </p:cTn>
                        </p:par>
                        <p:par>
                          <p:cTn id="32" fill="hold">
                            <p:stCondLst>
                              <p:cond delay="11050"/>
                            </p:stCondLst>
                            <p:childTnLst>
                              <p:par>
                                <p:cTn id="33" presetID="22" presetClass="entr" presetSubtype="8" fill="hold" grpId="0" nodeType="afterEffect">
                                  <p:stCondLst>
                                    <p:cond delay="0"/>
                                  </p:stCondLst>
                                  <p:childTnLst>
                                    <p:set>
                                      <p:cBhvr>
                                        <p:cTn id="34" dur="1" fill="hold">
                                          <p:stCondLst>
                                            <p:cond delay="0"/>
                                          </p:stCondLst>
                                        </p:cTn>
                                        <p:tgtEl>
                                          <p:spTgt spid="184"/>
                                        </p:tgtEl>
                                        <p:attrNameLst>
                                          <p:attrName>style.visibility</p:attrName>
                                        </p:attrNameLst>
                                      </p:cBhvr>
                                      <p:to>
                                        <p:strVal val="visible"/>
                                      </p:to>
                                    </p:set>
                                    <p:animEffect transition="in" filter="wipe(left)">
                                      <p:cBhvr>
                                        <p:cTn id="35" dur="500"/>
                                        <p:tgtEl>
                                          <p:spTgt spid="184"/>
                                        </p:tgtEl>
                                      </p:cBhvr>
                                    </p:animEffect>
                                  </p:childTnLst>
                                </p:cTn>
                              </p:par>
                            </p:childTnLst>
                          </p:cTn>
                        </p:par>
                        <p:par>
                          <p:cTn id="36" fill="hold">
                            <p:stCondLst>
                              <p:cond delay="11550"/>
                            </p:stCondLst>
                            <p:childTnLst>
                              <p:par>
                                <p:cTn id="37" presetID="22" presetClass="entr" presetSubtype="8" fill="hold" grpId="0" nodeType="afterEffect">
                                  <p:stCondLst>
                                    <p:cond delay="0"/>
                                  </p:stCondLst>
                                  <p:childTnLst>
                                    <p:set>
                                      <p:cBhvr>
                                        <p:cTn id="38" dur="1" fill="hold">
                                          <p:stCondLst>
                                            <p:cond delay="0"/>
                                          </p:stCondLst>
                                        </p:cTn>
                                        <p:tgtEl>
                                          <p:spTgt spid="180"/>
                                        </p:tgtEl>
                                        <p:attrNameLst>
                                          <p:attrName>style.visibility</p:attrName>
                                        </p:attrNameLst>
                                      </p:cBhvr>
                                      <p:to>
                                        <p:strVal val="visible"/>
                                      </p:to>
                                    </p:set>
                                    <p:animEffect transition="in" filter="wipe(left)">
                                      <p:cBhvr>
                                        <p:cTn id="39" dur="500"/>
                                        <p:tgtEl>
                                          <p:spTgt spid="180"/>
                                        </p:tgtEl>
                                      </p:cBhvr>
                                    </p:animEffect>
                                  </p:childTnLst>
                                </p:cTn>
                              </p:par>
                            </p:childTnLst>
                          </p:cTn>
                        </p:par>
                        <p:par>
                          <p:cTn id="40" fill="hold">
                            <p:stCondLst>
                              <p:cond delay="12050"/>
                            </p:stCondLst>
                            <p:childTnLst>
                              <p:par>
                                <p:cTn id="41" presetID="22" presetClass="entr" presetSubtype="8" fill="hold" grpId="0" nodeType="afterEffect">
                                  <p:stCondLst>
                                    <p:cond delay="0"/>
                                  </p:stCondLst>
                                  <p:childTnLst>
                                    <p:set>
                                      <p:cBhvr>
                                        <p:cTn id="42" dur="1" fill="hold">
                                          <p:stCondLst>
                                            <p:cond delay="0"/>
                                          </p:stCondLst>
                                        </p:cTn>
                                        <p:tgtEl>
                                          <p:spTgt spid="179"/>
                                        </p:tgtEl>
                                        <p:attrNameLst>
                                          <p:attrName>style.visibility</p:attrName>
                                        </p:attrNameLst>
                                      </p:cBhvr>
                                      <p:to>
                                        <p:strVal val="visible"/>
                                      </p:to>
                                    </p:set>
                                    <p:animEffect transition="in" filter="wipe(left)">
                                      <p:cBhvr>
                                        <p:cTn id="43" dur="500"/>
                                        <p:tgtEl>
                                          <p:spTgt spid="179"/>
                                        </p:tgtEl>
                                      </p:cBhvr>
                                    </p:animEffect>
                                  </p:childTnLst>
                                </p:cTn>
                              </p:par>
                            </p:childTnLst>
                          </p:cTn>
                        </p:par>
                        <p:par>
                          <p:cTn id="44" fill="hold">
                            <p:stCondLst>
                              <p:cond delay="12550"/>
                            </p:stCondLst>
                            <p:childTnLst>
                              <p:par>
                                <p:cTn id="45" presetID="22" presetClass="entr" presetSubtype="8" fill="hold" grpId="0" nodeType="afterEffect">
                                  <p:stCondLst>
                                    <p:cond delay="0"/>
                                  </p:stCondLst>
                                  <p:childTnLst>
                                    <p:set>
                                      <p:cBhvr>
                                        <p:cTn id="46" dur="1" fill="hold">
                                          <p:stCondLst>
                                            <p:cond delay="0"/>
                                          </p:stCondLst>
                                        </p:cTn>
                                        <p:tgtEl>
                                          <p:spTgt spid="178"/>
                                        </p:tgtEl>
                                        <p:attrNameLst>
                                          <p:attrName>style.visibility</p:attrName>
                                        </p:attrNameLst>
                                      </p:cBhvr>
                                      <p:to>
                                        <p:strVal val="visible"/>
                                      </p:to>
                                    </p:set>
                                    <p:animEffect transition="in" filter="wipe(left)">
                                      <p:cBhvr>
                                        <p:cTn id="47" dur="500"/>
                                        <p:tgtEl>
                                          <p:spTgt spid="178"/>
                                        </p:tgtEl>
                                      </p:cBhvr>
                                    </p:animEffect>
                                  </p:childTnLst>
                                </p:cTn>
                              </p:par>
                            </p:childTnLst>
                          </p:cTn>
                        </p:par>
                        <p:par>
                          <p:cTn id="48" fill="hold">
                            <p:stCondLst>
                              <p:cond delay="13050"/>
                            </p:stCondLst>
                            <p:childTnLst>
                              <p:par>
                                <p:cTn id="49" presetID="22" presetClass="entr" presetSubtype="8" fill="hold" grpId="0" nodeType="afterEffect">
                                  <p:stCondLst>
                                    <p:cond delay="0"/>
                                  </p:stCondLst>
                                  <p:childTnLst>
                                    <p:set>
                                      <p:cBhvr>
                                        <p:cTn id="50" dur="1" fill="hold">
                                          <p:stCondLst>
                                            <p:cond delay="0"/>
                                          </p:stCondLst>
                                        </p:cTn>
                                        <p:tgtEl>
                                          <p:spTgt spid="177"/>
                                        </p:tgtEl>
                                        <p:attrNameLst>
                                          <p:attrName>style.visibility</p:attrName>
                                        </p:attrNameLst>
                                      </p:cBhvr>
                                      <p:to>
                                        <p:strVal val="visible"/>
                                      </p:to>
                                    </p:set>
                                    <p:animEffect transition="in" filter="wipe(left)">
                                      <p:cBhvr>
                                        <p:cTn id="51" dur="500"/>
                                        <p:tgtEl>
                                          <p:spTgt spid="177"/>
                                        </p:tgtEl>
                                      </p:cBhvr>
                                    </p:animEffect>
                                  </p:childTnLst>
                                </p:cTn>
                              </p:par>
                            </p:childTnLst>
                          </p:cTn>
                        </p:par>
                        <p:par>
                          <p:cTn id="52" fill="hold">
                            <p:stCondLst>
                              <p:cond delay="13550"/>
                            </p:stCondLst>
                            <p:childTnLst>
                              <p:par>
                                <p:cTn id="53" presetID="22" presetClass="entr" presetSubtype="8" fill="hold" grpId="0" nodeType="afterEffect">
                                  <p:stCondLst>
                                    <p:cond delay="0"/>
                                  </p:stCondLst>
                                  <p:childTnLst>
                                    <p:set>
                                      <p:cBhvr>
                                        <p:cTn id="54" dur="1" fill="hold">
                                          <p:stCondLst>
                                            <p:cond delay="0"/>
                                          </p:stCondLst>
                                        </p:cTn>
                                        <p:tgtEl>
                                          <p:spTgt spid="176"/>
                                        </p:tgtEl>
                                        <p:attrNameLst>
                                          <p:attrName>style.visibility</p:attrName>
                                        </p:attrNameLst>
                                      </p:cBhvr>
                                      <p:to>
                                        <p:strVal val="visible"/>
                                      </p:to>
                                    </p:set>
                                    <p:animEffect transition="in" filter="wipe(left)">
                                      <p:cBhvr>
                                        <p:cTn id="55" dur="500"/>
                                        <p:tgtEl>
                                          <p:spTgt spid="176"/>
                                        </p:tgtEl>
                                      </p:cBhvr>
                                    </p:animEffect>
                                  </p:childTnLst>
                                </p:cTn>
                              </p:par>
                            </p:childTnLst>
                          </p:cTn>
                        </p:par>
                        <p:par>
                          <p:cTn id="56" fill="hold">
                            <p:stCondLst>
                              <p:cond delay="14050"/>
                            </p:stCondLst>
                            <p:childTnLst>
                              <p:par>
                                <p:cTn id="57" presetID="22" presetClass="entr" presetSubtype="8" fill="hold" grpId="0" nodeType="afterEffect">
                                  <p:stCondLst>
                                    <p:cond delay="0"/>
                                  </p:stCondLst>
                                  <p:childTnLst>
                                    <p:set>
                                      <p:cBhvr>
                                        <p:cTn id="58" dur="1" fill="hold">
                                          <p:stCondLst>
                                            <p:cond delay="0"/>
                                          </p:stCondLst>
                                        </p:cTn>
                                        <p:tgtEl>
                                          <p:spTgt spid="175"/>
                                        </p:tgtEl>
                                        <p:attrNameLst>
                                          <p:attrName>style.visibility</p:attrName>
                                        </p:attrNameLst>
                                      </p:cBhvr>
                                      <p:to>
                                        <p:strVal val="visible"/>
                                      </p:to>
                                    </p:set>
                                    <p:animEffect transition="in" filter="wipe(left)">
                                      <p:cBhvr>
                                        <p:cTn id="59" dur="500"/>
                                        <p:tgtEl>
                                          <p:spTgt spid="175"/>
                                        </p:tgtEl>
                                      </p:cBhvr>
                                    </p:animEffect>
                                  </p:childTnLst>
                                </p:cTn>
                              </p:par>
                            </p:childTnLst>
                          </p:cTn>
                        </p:par>
                        <p:par>
                          <p:cTn id="60" fill="hold">
                            <p:stCondLst>
                              <p:cond delay="14550"/>
                            </p:stCondLst>
                            <p:childTnLst>
                              <p:par>
                                <p:cTn id="61" presetID="22" presetClass="entr" presetSubtype="8" fill="hold" grpId="0" nodeType="afterEffect">
                                  <p:stCondLst>
                                    <p:cond delay="0"/>
                                  </p:stCondLst>
                                  <p:childTnLst>
                                    <p:set>
                                      <p:cBhvr>
                                        <p:cTn id="62" dur="1" fill="hold">
                                          <p:stCondLst>
                                            <p:cond delay="0"/>
                                          </p:stCondLst>
                                        </p:cTn>
                                        <p:tgtEl>
                                          <p:spTgt spid="174"/>
                                        </p:tgtEl>
                                        <p:attrNameLst>
                                          <p:attrName>style.visibility</p:attrName>
                                        </p:attrNameLst>
                                      </p:cBhvr>
                                      <p:to>
                                        <p:strVal val="visible"/>
                                      </p:to>
                                    </p:set>
                                    <p:animEffect transition="in" filter="wipe(left)">
                                      <p:cBhvr>
                                        <p:cTn id="63" dur="500"/>
                                        <p:tgtEl>
                                          <p:spTgt spid="174"/>
                                        </p:tgtEl>
                                      </p:cBhvr>
                                    </p:animEffect>
                                  </p:childTnLst>
                                </p:cTn>
                              </p:par>
                            </p:childTnLst>
                          </p:cTn>
                        </p:par>
                        <p:par>
                          <p:cTn id="64" fill="hold">
                            <p:stCondLst>
                              <p:cond delay="15050"/>
                            </p:stCondLst>
                            <p:childTnLst>
                              <p:par>
                                <p:cTn id="65" presetID="22" presetClass="entr" presetSubtype="8" fill="hold" grpId="0" nodeType="afterEffect">
                                  <p:stCondLst>
                                    <p:cond delay="0"/>
                                  </p:stCondLst>
                                  <p:childTnLst>
                                    <p:set>
                                      <p:cBhvr>
                                        <p:cTn id="66" dur="1" fill="hold">
                                          <p:stCondLst>
                                            <p:cond delay="0"/>
                                          </p:stCondLst>
                                        </p:cTn>
                                        <p:tgtEl>
                                          <p:spTgt spid="191"/>
                                        </p:tgtEl>
                                        <p:attrNameLst>
                                          <p:attrName>style.visibility</p:attrName>
                                        </p:attrNameLst>
                                      </p:cBhvr>
                                      <p:to>
                                        <p:strVal val="visible"/>
                                      </p:to>
                                    </p:set>
                                    <p:animEffect transition="in" filter="wipe(left)">
                                      <p:cBhvr>
                                        <p:cTn id="67" dur="500"/>
                                        <p:tgtEl>
                                          <p:spTgt spid="191"/>
                                        </p:tgtEl>
                                      </p:cBhvr>
                                    </p:animEffect>
                                  </p:childTnLst>
                                </p:cTn>
                              </p:par>
                            </p:childTnLst>
                          </p:cTn>
                        </p:par>
                        <p:par>
                          <p:cTn id="68" fill="hold">
                            <p:stCondLst>
                              <p:cond delay="15550"/>
                            </p:stCondLst>
                            <p:childTnLst>
                              <p:par>
                                <p:cTn id="69" presetID="22" presetClass="entr" presetSubtype="8" fill="hold" grpId="0" nodeType="afterEffect">
                                  <p:stCondLst>
                                    <p:cond delay="0"/>
                                  </p:stCondLst>
                                  <p:childTnLst>
                                    <p:set>
                                      <p:cBhvr>
                                        <p:cTn id="70" dur="1" fill="hold">
                                          <p:stCondLst>
                                            <p:cond delay="0"/>
                                          </p:stCondLst>
                                        </p:cTn>
                                        <p:tgtEl>
                                          <p:spTgt spid="190"/>
                                        </p:tgtEl>
                                        <p:attrNameLst>
                                          <p:attrName>style.visibility</p:attrName>
                                        </p:attrNameLst>
                                      </p:cBhvr>
                                      <p:to>
                                        <p:strVal val="visible"/>
                                      </p:to>
                                    </p:set>
                                    <p:animEffect transition="in" filter="wipe(left)">
                                      <p:cBhvr>
                                        <p:cTn id="71" dur="500"/>
                                        <p:tgtEl>
                                          <p:spTgt spid="190"/>
                                        </p:tgtEl>
                                      </p:cBhvr>
                                    </p:animEffect>
                                  </p:childTnLst>
                                </p:cTn>
                              </p:par>
                            </p:childTnLst>
                          </p:cTn>
                        </p:par>
                        <p:par>
                          <p:cTn id="72" fill="hold">
                            <p:stCondLst>
                              <p:cond delay="16050"/>
                            </p:stCondLst>
                            <p:childTnLst>
                              <p:par>
                                <p:cTn id="73" presetID="22" presetClass="entr" presetSubtype="8" fill="hold" grpId="0" nodeType="afterEffect">
                                  <p:stCondLst>
                                    <p:cond delay="0"/>
                                  </p:stCondLst>
                                  <p:childTnLst>
                                    <p:set>
                                      <p:cBhvr>
                                        <p:cTn id="74" dur="1" fill="hold">
                                          <p:stCondLst>
                                            <p:cond delay="0"/>
                                          </p:stCondLst>
                                        </p:cTn>
                                        <p:tgtEl>
                                          <p:spTgt spid="189"/>
                                        </p:tgtEl>
                                        <p:attrNameLst>
                                          <p:attrName>style.visibility</p:attrName>
                                        </p:attrNameLst>
                                      </p:cBhvr>
                                      <p:to>
                                        <p:strVal val="visible"/>
                                      </p:to>
                                    </p:set>
                                    <p:animEffect transition="in" filter="wipe(left)">
                                      <p:cBhvr>
                                        <p:cTn id="75" dur="500"/>
                                        <p:tgtEl>
                                          <p:spTgt spid="189"/>
                                        </p:tgtEl>
                                      </p:cBhvr>
                                    </p:animEffect>
                                  </p:childTnLst>
                                </p:cTn>
                              </p:par>
                            </p:childTnLst>
                          </p:cTn>
                        </p:par>
                        <p:par>
                          <p:cTn id="76" fill="hold">
                            <p:stCondLst>
                              <p:cond delay="16550"/>
                            </p:stCondLst>
                            <p:childTnLst>
                              <p:par>
                                <p:cTn id="77" presetID="22" presetClass="entr" presetSubtype="8" fill="hold" grpId="0" nodeType="afterEffect">
                                  <p:stCondLst>
                                    <p:cond delay="0"/>
                                  </p:stCondLst>
                                  <p:childTnLst>
                                    <p:set>
                                      <p:cBhvr>
                                        <p:cTn id="78" dur="1" fill="hold">
                                          <p:stCondLst>
                                            <p:cond delay="0"/>
                                          </p:stCondLst>
                                        </p:cTn>
                                        <p:tgtEl>
                                          <p:spTgt spid="188"/>
                                        </p:tgtEl>
                                        <p:attrNameLst>
                                          <p:attrName>style.visibility</p:attrName>
                                        </p:attrNameLst>
                                      </p:cBhvr>
                                      <p:to>
                                        <p:strVal val="visible"/>
                                      </p:to>
                                    </p:set>
                                    <p:animEffect transition="in" filter="wipe(left)">
                                      <p:cBhvr>
                                        <p:cTn id="79" dur="500"/>
                                        <p:tgtEl>
                                          <p:spTgt spid="188"/>
                                        </p:tgtEl>
                                      </p:cBhvr>
                                    </p:animEffect>
                                  </p:childTnLst>
                                </p:cTn>
                              </p:par>
                            </p:childTnLst>
                          </p:cTn>
                        </p:par>
                        <p:par>
                          <p:cTn id="80" fill="hold">
                            <p:stCondLst>
                              <p:cond delay="17050"/>
                            </p:stCondLst>
                            <p:childTnLst>
                              <p:par>
                                <p:cTn id="81" presetID="22" presetClass="entr" presetSubtype="8" fill="hold" grpId="0" nodeType="afterEffect">
                                  <p:stCondLst>
                                    <p:cond delay="0"/>
                                  </p:stCondLst>
                                  <p:childTnLst>
                                    <p:set>
                                      <p:cBhvr>
                                        <p:cTn id="82" dur="1" fill="hold">
                                          <p:stCondLst>
                                            <p:cond delay="0"/>
                                          </p:stCondLst>
                                        </p:cTn>
                                        <p:tgtEl>
                                          <p:spTgt spid="187"/>
                                        </p:tgtEl>
                                        <p:attrNameLst>
                                          <p:attrName>style.visibility</p:attrName>
                                        </p:attrNameLst>
                                      </p:cBhvr>
                                      <p:to>
                                        <p:strVal val="visible"/>
                                      </p:to>
                                    </p:set>
                                    <p:animEffect transition="in" filter="wipe(left)">
                                      <p:cBhvr>
                                        <p:cTn id="83" dur="500"/>
                                        <p:tgtEl>
                                          <p:spTgt spid="187"/>
                                        </p:tgtEl>
                                      </p:cBhvr>
                                    </p:animEffect>
                                  </p:childTnLst>
                                </p:cTn>
                              </p:par>
                            </p:childTnLst>
                          </p:cTn>
                        </p:par>
                        <p:par>
                          <p:cTn id="84" fill="hold">
                            <p:stCondLst>
                              <p:cond delay="17550"/>
                            </p:stCondLst>
                            <p:childTnLst>
                              <p:par>
                                <p:cTn id="85" presetID="22" presetClass="entr" presetSubtype="8" fill="hold" grpId="0" nodeType="afterEffect">
                                  <p:stCondLst>
                                    <p:cond delay="0"/>
                                  </p:stCondLst>
                                  <p:childTnLst>
                                    <p:set>
                                      <p:cBhvr>
                                        <p:cTn id="86" dur="1" fill="hold">
                                          <p:stCondLst>
                                            <p:cond delay="0"/>
                                          </p:stCondLst>
                                        </p:cTn>
                                        <p:tgtEl>
                                          <p:spTgt spid="181"/>
                                        </p:tgtEl>
                                        <p:attrNameLst>
                                          <p:attrName>style.visibility</p:attrName>
                                        </p:attrNameLst>
                                      </p:cBhvr>
                                      <p:to>
                                        <p:strVal val="visible"/>
                                      </p:to>
                                    </p:set>
                                    <p:animEffect transition="in" filter="wipe(left)">
                                      <p:cBhvr>
                                        <p:cTn id="87" dur="500"/>
                                        <p:tgtEl>
                                          <p:spTgt spid="181"/>
                                        </p:tgtEl>
                                      </p:cBhvr>
                                    </p:animEffect>
                                  </p:childTnLst>
                                </p:cTn>
                              </p:par>
                            </p:childTnLst>
                          </p:cTn>
                        </p:par>
                        <p:par>
                          <p:cTn id="88" fill="hold">
                            <p:stCondLst>
                              <p:cond delay="18050"/>
                            </p:stCondLst>
                            <p:childTnLst>
                              <p:par>
                                <p:cTn id="89" presetID="22" presetClass="entr" presetSubtype="2" fill="hold" grpId="0" nodeType="afterEffect">
                                  <p:stCondLst>
                                    <p:cond delay="0"/>
                                  </p:stCondLst>
                                  <p:childTnLst>
                                    <p:set>
                                      <p:cBhvr>
                                        <p:cTn id="90" dur="1" fill="hold">
                                          <p:stCondLst>
                                            <p:cond delay="0"/>
                                          </p:stCondLst>
                                        </p:cTn>
                                        <p:tgtEl>
                                          <p:spTgt spid="221"/>
                                        </p:tgtEl>
                                        <p:attrNameLst>
                                          <p:attrName>style.visibility</p:attrName>
                                        </p:attrNameLst>
                                      </p:cBhvr>
                                      <p:to>
                                        <p:strVal val="visible"/>
                                      </p:to>
                                    </p:set>
                                    <p:animEffect transition="in" filter="wipe(right)">
                                      <p:cBhvr>
                                        <p:cTn id="91" dur="500"/>
                                        <p:tgtEl>
                                          <p:spTgt spid="221"/>
                                        </p:tgtEl>
                                      </p:cBhvr>
                                    </p:animEffect>
                                  </p:childTnLst>
                                </p:cTn>
                              </p:par>
                            </p:childTnLst>
                          </p:cTn>
                        </p:par>
                        <p:par>
                          <p:cTn id="92" fill="hold">
                            <p:stCondLst>
                              <p:cond delay="18550"/>
                            </p:stCondLst>
                            <p:childTnLst>
                              <p:par>
                                <p:cTn id="93" presetID="22" presetClass="entr" presetSubtype="2" fill="hold" grpId="0" nodeType="afterEffect">
                                  <p:stCondLst>
                                    <p:cond delay="0"/>
                                  </p:stCondLst>
                                  <p:childTnLst>
                                    <p:set>
                                      <p:cBhvr>
                                        <p:cTn id="94" dur="1" fill="hold">
                                          <p:stCondLst>
                                            <p:cond delay="0"/>
                                          </p:stCondLst>
                                        </p:cTn>
                                        <p:tgtEl>
                                          <p:spTgt spid="222"/>
                                        </p:tgtEl>
                                        <p:attrNameLst>
                                          <p:attrName>style.visibility</p:attrName>
                                        </p:attrNameLst>
                                      </p:cBhvr>
                                      <p:to>
                                        <p:strVal val="visible"/>
                                      </p:to>
                                    </p:set>
                                    <p:animEffect transition="in" filter="wipe(right)">
                                      <p:cBhvr>
                                        <p:cTn id="95" dur="500"/>
                                        <p:tgtEl>
                                          <p:spTgt spid="222"/>
                                        </p:tgtEl>
                                      </p:cBhvr>
                                    </p:animEffect>
                                  </p:childTnLst>
                                </p:cTn>
                              </p:par>
                            </p:childTnLst>
                          </p:cTn>
                        </p:par>
                        <p:par>
                          <p:cTn id="96" fill="hold">
                            <p:stCondLst>
                              <p:cond delay="19050"/>
                            </p:stCondLst>
                            <p:childTnLst>
                              <p:par>
                                <p:cTn id="97" presetID="10" presetClass="entr" presetSubtype="0" fill="hold" grpId="0" nodeType="afterEffect">
                                  <p:stCondLst>
                                    <p:cond delay="500"/>
                                  </p:stCondLst>
                                  <p:iterate type="wd">
                                    <p:tmPct val="10000"/>
                                  </p:iterate>
                                  <p:childTnLst>
                                    <p:set>
                                      <p:cBhvr>
                                        <p:cTn id="98" dur="1" fill="hold">
                                          <p:stCondLst>
                                            <p:cond delay="0"/>
                                          </p:stCondLst>
                                        </p:cTn>
                                        <p:tgtEl>
                                          <p:spTgt spid="65"/>
                                        </p:tgtEl>
                                        <p:attrNameLst>
                                          <p:attrName>style.visibility</p:attrName>
                                        </p:attrNameLst>
                                      </p:cBhvr>
                                      <p:to>
                                        <p:strVal val="visible"/>
                                      </p:to>
                                    </p:set>
                                    <p:animEffect transition="in" filter="fade">
                                      <p:cBhvr>
                                        <p:cTn id="99"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 grpId="0"/>
      <p:bldP spid="182" grpId="0" animBg="1"/>
      <p:bldP spid="64" grpId="0" animBg="1"/>
      <p:bldP spid="221" grpId="0" animBg="1"/>
      <p:bldP spid="222" grpId="0" animBg="1"/>
      <p:bldP spid="174" grpId="0" animBg="1"/>
      <p:bldP spid="175" grpId="0" animBg="1"/>
      <p:bldP spid="176" grpId="0" animBg="1"/>
      <p:bldP spid="177" grpId="0" animBg="1"/>
      <p:bldP spid="178" grpId="0" animBg="1"/>
      <p:bldP spid="179" grpId="0" animBg="1"/>
      <p:bldP spid="180" grpId="0" animBg="1"/>
      <p:bldP spid="181"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6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necteur droit 19"/>
          <p:cNvCxnSpPr/>
          <p:nvPr/>
        </p:nvCxnSpPr>
        <p:spPr>
          <a:xfrm>
            <a:off x="5422053" y="4384036"/>
            <a:ext cx="1611052" cy="1246448"/>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6" name="ZoneTexte 205"/>
          <p:cNvSpPr txBox="1"/>
          <p:nvPr/>
        </p:nvSpPr>
        <p:spPr>
          <a:xfrm>
            <a:off x="26239" y="3886597"/>
            <a:ext cx="2601545"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TI:</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a:t>
            </a:r>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1" y="664776"/>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nvSpPr>
        <p:spPr>
          <a:xfrm>
            <a:off x="-12191" y="1444714"/>
            <a:ext cx="9192703" cy="2246769"/>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de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courant</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sont des variantes des transformateurs ou le primaire est constitué d’un conducteur simple, le secondaire sera une bobine (tore) avec un nombre de spires important. On a donc un transformateur élévateur de tension, avec des puissances très faibles.</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Ces Transformateurs de courants (appelés TI) sont utilisés pour mesurer les courants importants dans des câbles d’alimentation.</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2" name="Groupe 11"/>
          <p:cNvGrpSpPr/>
          <p:nvPr/>
        </p:nvGrpSpPr>
        <p:grpSpPr>
          <a:xfrm>
            <a:off x="107504" y="3945832"/>
            <a:ext cx="1413668" cy="1427384"/>
            <a:chOff x="708059" y="3821839"/>
            <a:chExt cx="1413668" cy="1427384"/>
          </a:xfrm>
        </p:grpSpPr>
        <p:grpSp>
          <p:nvGrpSpPr>
            <p:cNvPr id="9" name="Groupe 8"/>
            <p:cNvGrpSpPr/>
            <p:nvPr/>
          </p:nvGrpSpPr>
          <p:grpSpPr>
            <a:xfrm rot="16200000">
              <a:off x="347060" y="4182838"/>
              <a:ext cx="1427384" cy="705385"/>
              <a:chOff x="1013871" y="2734081"/>
              <a:chExt cx="2323066" cy="1055978"/>
            </a:xfrm>
          </p:grpSpPr>
          <p:sp>
            <p:nvSpPr>
              <p:cNvPr id="65" name="Ellipse 64"/>
              <p:cNvSpPr/>
              <p:nvPr/>
            </p:nvSpPr>
            <p:spPr>
              <a:xfrm>
                <a:off x="1609463" y="2734081"/>
                <a:ext cx="802260"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rot="5400000" flipV="1">
                <a:off x="2175404" y="2076957"/>
                <a:ext cx="0" cy="232306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1" name="Connecteur droit 100"/>
            <p:cNvCxnSpPr/>
            <p:nvPr/>
          </p:nvCxnSpPr>
          <p:spPr>
            <a:xfrm flipH="1">
              <a:off x="1397133" y="4567057"/>
              <a:ext cx="71369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1408036" y="4719457"/>
              <a:ext cx="71369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26" name="Picture 2" descr="Afficher l'image d'origine"/>
          <p:cNvPicPr>
            <a:picLocks noChangeAspect="1" noChangeArrowheads="1"/>
          </p:cNvPicPr>
          <p:nvPr/>
        </p:nvPicPr>
        <p:blipFill>
          <a:blip r:embed="rId3">
            <a:duotone>
              <a:prstClr val="black"/>
              <a:schemeClr val="accent6">
                <a:tint val="45000"/>
                <a:satMod val="400000"/>
              </a:schemeClr>
            </a:duotone>
            <a:extLst>
              <a:ext uri="{BEBA8EAE-BF5A-486C-A8C5-ECC9F3942E4B}">
                <a14:imgProps xmlns:a14="http://schemas.microsoft.com/office/drawing/2010/main">
                  <a14:imgLayer r:embed="rId4">
                    <a14:imgEffect>
                      <a14:backgroundRemoval t="3667" b="90000" l="1250" r="96667">
                        <a14:foregroundMark x1="18750" y1="79667" x2="30833" y2="73667"/>
                        <a14:foregroundMark x1="25417" y1="40000" x2="30833" y2="18333"/>
                        <a14:foregroundMark x1="33750" y1="18667" x2="62083" y2="14667"/>
                      </a14:backgroundRemoval>
                    </a14:imgEffect>
                  </a14:imgLayer>
                </a14:imgProps>
              </a:ext>
              <a:ext uri="{28A0092B-C50C-407E-A947-70E740481C1C}">
                <a14:useLocalDpi xmlns:a14="http://schemas.microsoft.com/office/drawing/2010/main" val="0"/>
              </a:ext>
            </a:extLst>
          </a:blip>
          <a:srcRect/>
          <a:stretch>
            <a:fillRect/>
          </a:stretch>
        </p:blipFill>
        <p:spPr bwMode="auto">
          <a:xfrm>
            <a:off x="5724128" y="3963840"/>
            <a:ext cx="2502024" cy="3127530"/>
          </a:xfrm>
          <a:prstGeom prst="rect">
            <a:avLst/>
          </a:prstGeom>
          <a:noFill/>
          <a:extLst>
            <a:ext uri="{909E8E84-426E-40DD-AFC4-6F175D3DCCD1}">
              <a14:hiddenFill xmlns:a14="http://schemas.microsoft.com/office/drawing/2010/main">
                <a:solidFill>
                  <a:srgbClr val="FFFFFF"/>
                </a:solidFill>
              </a14:hiddenFill>
            </a:ext>
          </a:extLst>
        </p:spPr>
      </p:pic>
      <p:cxnSp>
        <p:nvCxnSpPr>
          <p:cNvPr id="103" name="Connecteur droit 102"/>
          <p:cNvCxnSpPr/>
          <p:nvPr/>
        </p:nvCxnSpPr>
        <p:spPr>
          <a:xfrm>
            <a:off x="7049398" y="5636952"/>
            <a:ext cx="1771074" cy="1454418"/>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133" name="Groupe 132"/>
          <p:cNvGrpSpPr/>
          <p:nvPr/>
        </p:nvGrpSpPr>
        <p:grpSpPr>
          <a:xfrm>
            <a:off x="3635896" y="4691712"/>
            <a:ext cx="802567" cy="799323"/>
            <a:chOff x="6368577" y="931525"/>
            <a:chExt cx="802567" cy="799323"/>
          </a:xfrm>
        </p:grpSpPr>
        <p:sp>
          <p:nvSpPr>
            <p:cNvPr id="134" name="Ellipse 133"/>
            <p:cNvSpPr/>
            <p:nvPr/>
          </p:nvSpPr>
          <p:spPr>
            <a:xfrm>
              <a:off x="6563579" y="96447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6617778" y="101499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Ellipse 136"/>
            <p:cNvSpPr/>
            <p:nvPr/>
          </p:nvSpPr>
          <p:spPr>
            <a:xfrm>
              <a:off x="6695992" y="1060508"/>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Ellipse 137"/>
            <p:cNvSpPr/>
            <p:nvPr/>
          </p:nvSpPr>
          <p:spPr>
            <a:xfrm>
              <a:off x="6757716" y="1116536"/>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6823841" y="1161231"/>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6830699" y="124638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Ellipse 140"/>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Ellipse 144"/>
            <p:cNvSpPr/>
            <p:nvPr/>
          </p:nvSpPr>
          <p:spPr>
            <a:xfrm>
              <a:off x="6528037" y="945207"/>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Ellipse 145"/>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Ellipse 146"/>
            <p:cNvSpPr/>
            <p:nvPr/>
          </p:nvSpPr>
          <p:spPr>
            <a:xfrm>
              <a:off x="6429944" y="932321"/>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6469240"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Ellipse 148"/>
            <p:cNvSpPr/>
            <p:nvPr/>
          </p:nvSpPr>
          <p:spPr>
            <a:xfrm>
              <a:off x="6617778" y="97531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32" name="Connecteur droit 131"/>
          <p:cNvCxnSpPr/>
          <p:nvPr/>
        </p:nvCxnSpPr>
        <p:spPr>
          <a:xfrm flipH="1">
            <a:off x="2411760" y="3886597"/>
            <a:ext cx="2448272" cy="3204773"/>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150" name="Groupe 149"/>
          <p:cNvGrpSpPr/>
          <p:nvPr/>
        </p:nvGrpSpPr>
        <p:grpSpPr>
          <a:xfrm flipH="1">
            <a:off x="2965825" y="4691712"/>
            <a:ext cx="802567" cy="811340"/>
            <a:chOff x="6368577" y="919508"/>
            <a:chExt cx="802567" cy="811340"/>
          </a:xfrm>
        </p:grpSpPr>
        <p:sp>
          <p:nvSpPr>
            <p:cNvPr id="151" name="Ellipse 150"/>
            <p:cNvSpPr/>
            <p:nvPr/>
          </p:nvSpPr>
          <p:spPr>
            <a:xfrm>
              <a:off x="6588896" y="949144"/>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Ellipse 151"/>
            <p:cNvSpPr/>
            <p:nvPr/>
          </p:nvSpPr>
          <p:spPr>
            <a:xfrm>
              <a:off x="6624502" y="100800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Ellipse 152"/>
            <p:cNvSpPr/>
            <p:nvPr/>
          </p:nvSpPr>
          <p:spPr>
            <a:xfrm>
              <a:off x="6687355" y="104902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Ellipse 153"/>
            <p:cNvSpPr/>
            <p:nvPr/>
          </p:nvSpPr>
          <p:spPr>
            <a:xfrm>
              <a:off x="6752352" y="109779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Ellipse 154"/>
            <p:cNvSpPr/>
            <p:nvPr/>
          </p:nvSpPr>
          <p:spPr>
            <a:xfrm>
              <a:off x="6778956" y="114656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Ellipse 155"/>
            <p:cNvSpPr/>
            <p:nvPr/>
          </p:nvSpPr>
          <p:spPr>
            <a:xfrm>
              <a:off x="6837093" y="1197184"/>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Ellipse 156"/>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Ellipse 157"/>
            <p:cNvSpPr/>
            <p:nvPr/>
          </p:nvSpPr>
          <p:spPr>
            <a:xfrm>
              <a:off x="6540928" y="943067"/>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Ellipse 158"/>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Ellipse 159"/>
            <p:cNvSpPr/>
            <p:nvPr/>
          </p:nvSpPr>
          <p:spPr>
            <a:xfrm>
              <a:off x="6429944" y="919508"/>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Ellipse 160"/>
            <p:cNvSpPr/>
            <p:nvPr/>
          </p:nvSpPr>
          <p:spPr>
            <a:xfrm>
              <a:off x="6469240" y="93053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Ellipse 161"/>
            <p:cNvSpPr/>
            <p:nvPr/>
          </p:nvSpPr>
          <p:spPr>
            <a:xfrm>
              <a:off x="6655347" y="971040"/>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3" name="Groupe 162"/>
          <p:cNvGrpSpPr/>
          <p:nvPr/>
        </p:nvGrpSpPr>
        <p:grpSpPr>
          <a:xfrm flipV="1">
            <a:off x="3633481" y="5123760"/>
            <a:ext cx="802567" cy="811340"/>
            <a:chOff x="6368577" y="919508"/>
            <a:chExt cx="802567" cy="811340"/>
          </a:xfrm>
        </p:grpSpPr>
        <p:sp>
          <p:nvSpPr>
            <p:cNvPr id="164" name="Ellipse 163"/>
            <p:cNvSpPr/>
            <p:nvPr/>
          </p:nvSpPr>
          <p:spPr>
            <a:xfrm>
              <a:off x="6577188"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6630474" y="101758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Ellipse 165"/>
            <p:cNvSpPr/>
            <p:nvPr/>
          </p:nvSpPr>
          <p:spPr>
            <a:xfrm>
              <a:off x="6703945" y="104063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6741612" y="108575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Ellipse 167"/>
            <p:cNvSpPr/>
            <p:nvPr/>
          </p:nvSpPr>
          <p:spPr>
            <a:xfrm>
              <a:off x="6811530" y="1147549"/>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Ellipse 168"/>
            <p:cNvSpPr/>
            <p:nvPr/>
          </p:nvSpPr>
          <p:spPr>
            <a:xfrm>
              <a:off x="6842423" y="1210301"/>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Ellipse 169"/>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Ellipse 170"/>
            <p:cNvSpPr/>
            <p:nvPr/>
          </p:nvSpPr>
          <p:spPr>
            <a:xfrm>
              <a:off x="6533412" y="942553"/>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Ellipse 171"/>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Ellipse 172"/>
            <p:cNvSpPr/>
            <p:nvPr/>
          </p:nvSpPr>
          <p:spPr>
            <a:xfrm>
              <a:off x="6429944" y="919508"/>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4" name="Ellipse 173"/>
            <p:cNvSpPr/>
            <p:nvPr/>
          </p:nvSpPr>
          <p:spPr>
            <a:xfrm>
              <a:off x="6501952" y="93273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Ellipse 174"/>
            <p:cNvSpPr/>
            <p:nvPr/>
          </p:nvSpPr>
          <p:spPr>
            <a:xfrm>
              <a:off x="6630474" y="964790"/>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6" name="Groupe 175"/>
          <p:cNvGrpSpPr/>
          <p:nvPr/>
        </p:nvGrpSpPr>
        <p:grpSpPr>
          <a:xfrm flipH="1" flipV="1">
            <a:off x="2965153" y="5135777"/>
            <a:ext cx="802567" cy="799323"/>
            <a:chOff x="6368577" y="931525"/>
            <a:chExt cx="802567" cy="799323"/>
          </a:xfrm>
        </p:grpSpPr>
        <p:sp>
          <p:nvSpPr>
            <p:cNvPr id="177" name="Ellipse 176"/>
            <p:cNvSpPr/>
            <p:nvPr/>
          </p:nvSpPr>
          <p:spPr>
            <a:xfrm>
              <a:off x="6570923" y="964641"/>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Ellipse 177"/>
            <p:cNvSpPr/>
            <p:nvPr/>
          </p:nvSpPr>
          <p:spPr>
            <a:xfrm>
              <a:off x="6602943" y="1009512"/>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Ellipse 178"/>
            <p:cNvSpPr/>
            <p:nvPr/>
          </p:nvSpPr>
          <p:spPr>
            <a:xfrm>
              <a:off x="6678163" y="1048376"/>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Ellipse 179"/>
            <p:cNvSpPr/>
            <p:nvPr/>
          </p:nvSpPr>
          <p:spPr>
            <a:xfrm>
              <a:off x="6722309" y="108468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Ellipse 180"/>
            <p:cNvSpPr/>
            <p:nvPr/>
          </p:nvSpPr>
          <p:spPr>
            <a:xfrm>
              <a:off x="6778284" y="1151662"/>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3" name="Ellipse 182"/>
            <p:cNvSpPr/>
            <p:nvPr/>
          </p:nvSpPr>
          <p:spPr>
            <a:xfrm>
              <a:off x="6834641" y="1212445"/>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4" name="Ellipse 183"/>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5" name="Ellipse 184"/>
            <p:cNvSpPr/>
            <p:nvPr/>
          </p:nvSpPr>
          <p:spPr>
            <a:xfrm>
              <a:off x="6527960" y="964641"/>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Ellipse 185"/>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Ellipse 186"/>
            <p:cNvSpPr/>
            <p:nvPr/>
          </p:nvSpPr>
          <p:spPr>
            <a:xfrm>
              <a:off x="6429944" y="932809"/>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8" name="Ellipse 187"/>
            <p:cNvSpPr/>
            <p:nvPr/>
          </p:nvSpPr>
          <p:spPr>
            <a:xfrm>
              <a:off x="6469240"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9" name="Ellipse 188"/>
            <p:cNvSpPr/>
            <p:nvPr/>
          </p:nvSpPr>
          <p:spPr>
            <a:xfrm>
              <a:off x="6621189" y="976658"/>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Forme libre 31"/>
          <p:cNvSpPr/>
          <p:nvPr/>
        </p:nvSpPr>
        <p:spPr>
          <a:xfrm rot="1396152">
            <a:off x="4199159" y="5626098"/>
            <a:ext cx="981635" cy="320240"/>
          </a:xfrm>
          <a:custGeom>
            <a:avLst/>
            <a:gdLst>
              <a:gd name="connsiteX0" fmla="*/ 0 w 981635"/>
              <a:gd name="connsiteY0" fmla="*/ 0 h 320240"/>
              <a:gd name="connsiteX1" fmla="*/ 524435 w 981635"/>
              <a:gd name="connsiteY1" fmla="*/ 295835 h 320240"/>
              <a:gd name="connsiteX2" fmla="*/ 981635 w 981635"/>
              <a:gd name="connsiteY2" fmla="*/ 282388 h 320240"/>
            </a:gdLst>
            <a:ahLst/>
            <a:cxnLst>
              <a:cxn ang="0">
                <a:pos x="connsiteX0" y="connsiteY0"/>
              </a:cxn>
              <a:cxn ang="0">
                <a:pos x="connsiteX1" y="connsiteY1"/>
              </a:cxn>
              <a:cxn ang="0">
                <a:pos x="connsiteX2" y="connsiteY2"/>
              </a:cxn>
            </a:cxnLst>
            <a:rect l="l" t="t" r="r" b="b"/>
            <a:pathLst>
              <a:path w="981635" h="320240">
                <a:moveTo>
                  <a:pt x="0" y="0"/>
                </a:moveTo>
                <a:cubicBezTo>
                  <a:pt x="180414" y="124385"/>
                  <a:pt x="360829" y="248770"/>
                  <a:pt x="524435" y="295835"/>
                </a:cubicBezTo>
                <a:cubicBezTo>
                  <a:pt x="688041" y="342900"/>
                  <a:pt x="834838" y="312644"/>
                  <a:pt x="981635" y="282388"/>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Forme libre 189"/>
          <p:cNvSpPr/>
          <p:nvPr/>
        </p:nvSpPr>
        <p:spPr>
          <a:xfrm>
            <a:off x="4310445" y="5458981"/>
            <a:ext cx="981635" cy="320240"/>
          </a:xfrm>
          <a:custGeom>
            <a:avLst/>
            <a:gdLst>
              <a:gd name="connsiteX0" fmla="*/ 0 w 981635"/>
              <a:gd name="connsiteY0" fmla="*/ 0 h 320240"/>
              <a:gd name="connsiteX1" fmla="*/ 524435 w 981635"/>
              <a:gd name="connsiteY1" fmla="*/ 295835 h 320240"/>
              <a:gd name="connsiteX2" fmla="*/ 981635 w 981635"/>
              <a:gd name="connsiteY2" fmla="*/ 282388 h 320240"/>
            </a:gdLst>
            <a:ahLst/>
            <a:cxnLst>
              <a:cxn ang="0">
                <a:pos x="connsiteX0" y="connsiteY0"/>
              </a:cxn>
              <a:cxn ang="0">
                <a:pos x="connsiteX1" y="connsiteY1"/>
              </a:cxn>
              <a:cxn ang="0">
                <a:pos x="connsiteX2" y="connsiteY2"/>
              </a:cxn>
            </a:cxnLst>
            <a:rect l="l" t="t" r="r" b="b"/>
            <a:pathLst>
              <a:path w="981635" h="320240">
                <a:moveTo>
                  <a:pt x="0" y="0"/>
                </a:moveTo>
                <a:cubicBezTo>
                  <a:pt x="180414" y="124385"/>
                  <a:pt x="360829" y="248770"/>
                  <a:pt x="524435" y="295835"/>
                </a:cubicBezTo>
                <a:cubicBezTo>
                  <a:pt x="688041" y="342900"/>
                  <a:pt x="834838" y="312644"/>
                  <a:pt x="981635" y="282388"/>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188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3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par>
                          <p:cTn id="16" fill="hold">
                            <p:stCondLst>
                              <p:cond delay="76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206"/>
                                        </p:tgtEl>
                                        <p:attrNameLst>
                                          <p:attrName>style.visibility</p:attrName>
                                        </p:attrNameLst>
                                      </p:cBhvr>
                                      <p:to>
                                        <p:strVal val="visible"/>
                                      </p:to>
                                    </p:set>
                                    <p:animEffect transition="in" filter="fade">
                                      <p:cBhvr>
                                        <p:cTn id="19" dur="500"/>
                                        <p:tgtEl>
                                          <p:spTgt spid="206"/>
                                        </p:tgtEl>
                                      </p:cBhvr>
                                    </p:animEffect>
                                  </p:childTnLst>
                                </p:cTn>
                              </p:par>
                            </p:childTnLst>
                          </p:cTn>
                        </p:par>
                        <p:par>
                          <p:cTn id="20" fill="hold">
                            <p:stCondLst>
                              <p:cond delay="875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fade">
                                      <p:cBhvr>
                                        <p:cTn id="28" dur="500"/>
                                        <p:tgtEl>
                                          <p:spTgt spid="1026"/>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103"/>
                                        </p:tgtEl>
                                        <p:attrNameLst>
                                          <p:attrName>style.visibility</p:attrName>
                                        </p:attrNameLst>
                                      </p:cBhvr>
                                      <p:to>
                                        <p:strVal val="visible"/>
                                      </p:to>
                                    </p:set>
                                    <p:animEffect transition="in" filter="wipe(left)">
                                      <p:cBhvr>
                                        <p:cTn id="36" dur="500"/>
                                        <p:tgtEl>
                                          <p:spTgt spid="10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32"/>
                                        </p:tgtEl>
                                        <p:attrNameLst>
                                          <p:attrName>style.visibility</p:attrName>
                                        </p:attrNameLst>
                                      </p:cBhvr>
                                      <p:to>
                                        <p:strVal val="visible"/>
                                      </p:to>
                                    </p:set>
                                    <p:animEffect transition="in" filter="wipe(up)">
                                      <p:cBhvr>
                                        <p:cTn id="41" dur="500"/>
                                        <p:tgtEl>
                                          <p:spTgt spid="132"/>
                                        </p:tgtEl>
                                      </p:cBhvr>
                                    </p:animEffect>
                                  </p:childTnLst>
                                </p:cTn>
                              </p:par>
                            </p:childTnLst>
                          </p:cTn>
                        </p:par>
                        <p:par>
                          <p:cTn id="42" fill="hold">
                            <p:stCondLst>
                              <p:cond delay="500"/>
                            </p:stCondLst>
                            <p:childTnLst>
                              <p:par>
                                <p:cTn id="43" presetID="22" presetClass="entr" presetSubtype="2" fill="hold" grpId="0" nodeType="afterEffect">
                                  <p:stCondLst>
                                    <p:cond delay="0"/>
                                  </p:stCondLst>
                                  <p:childTnLst>
                                    <p:set>
                                      <p:cBhvr>
                                        <p:cTn id="44" dur="1" fill="hold">
                                          <p:stCondLst>
                                            <p:cond delay="0"/>
                                          </p:stCondLst>
                                        </p:cTn>
                                        <p:tgtEl>
                                          <p:spTgt spid="190"/>
                                        </p:tgtEl>
                                        <p:attrNameLst>
                                          <p:attrName>style.visibility</p:attrName>
                                        </p:attrNameLst>
                                      </p:cBhvr>
                                      <p:to>
                                        <p:strVal val="visible"/>
                                      </p:to>
                                    </p:set>
                                    <p:animEffect transition="in" filter="wipe(right)">
                                      <p:cBhvr>
                                        <p:cTn id="45" dur="500"/>
                                        <p:tgtEl>
                                          <p:spTgt spid="190"/>
                                        </p:tgtEl>
                                      </p:cBhvr>
                                    </p:animEffect>
                                  </p:childTnLst>
                                </p:cTn>
                              </p:par>
                            </p:childTnLst>
                          </p:cTn>
                        </p:par>
                        <p:par>
                          <p:cTn id="46" fill="hold">
                            <p:stCondLst>
                              <p:cond delay="1000"/>
                            </p:stCondLst>
                            <p:childTnLst>
                              <p:par>
                                <p:cTn id="47" presetID="22" presetClass="entr" presetSubtype="2" fill="hold" nodeType="afterEffect">
                                  <p:stCondLst>
                                    <p:cond delay="0"/>
                                  </p:stCondLst>
                                  <p:childTnLst>
                                    <p:set>
                                      <p:cBhvr>
                                        <p:cTn id="48" dur="1" fill="hold">
                                          <p:stCondLst>
                                            <p:cond delay="0"/>
                                          </p:stCondLst>
                                        </p:cTn>
                                        <p:tgtEl>
                                          <p:spTgt spid="133"/>
                                        </p:tgtEl>
                                        <p:attrNameLst>
                                          <p:attrName>style.visibility</p:attrName>
                                        </p:attrNameLst>
                                      </p:cBhvr>
                                      <p:to>
                                        <p:strVal val="visible"/>
                                      </p:to>
                                    </p:set>
                                    <p:animEffect transition="in" filter="wipe(right)">
                                      <p:cBhvr>
                                        <p:cTn id="49" dur="500"/>
                                        <p:tgtEl>
                                          <p:spTgt spid="133"/>
                                        </p:tgtEl>
                                      </p:cBhvr>
                                    </p:animEffect>
                                  </p:childTnLst>
                                </p:cTn>
                              </p:par>
                            </p:childTnLst>
                          </p:cTn>
                        </p:par>
                        <p:par>
                          <p:cTn id="50" fill="hold">
                            <p:stCondLst>
                              <p:cond delay="1500"/>
                            </p:stCondLst>
                            <p:childTnLst>
                              <p:par>
                                <p:cTn id="51" presetID="22" presetClass="entr" presetSubtype="2" fill="hold" nodeType="afterEffect">
                                  <p:stCondLst>
                                    <p:cond delay="0"/>
                                  </p:stCondLst>
                                  <p:childTnLst>
                                    <p:set>
                                      <p:cBhvr>
                                        <p:cTn id="52" dur="1" fill="hold">
                                          <p:stCondLst>
                                            <p:cond delay="0"/>
                                          </p:stCondLst>
                                        </p:cTn>
                                        <p:tgtEl>
                                          <p:spTgt spid="150"/>
                                        </p:tgtEl>
                                        <p:attrNameLst>
                                          <p:attrName>style.visibility</p:attrName>
                                        </p:attrNameLst>
                                      </p:cBhvr>
                                      <p:to>
                                        <p:strVal val="visible"/>
                                      </p:to>
                                    </p:set>
                                    <p:animEffect transition="in" filter="wipe(right)">
                                      <p:cBhvr>
                                        <p:cTn id="53" dur="500"/>
                                        <p:tgtEl>
                                          <p:spTgt spid="150"/>
                                        </p:tgtEl>
                                      </p:cBhvr>
                                    </p:animEffect>
                                  </p:childTnLst>
                                </p:cTn>
                              </p:par>
                            </p:childTnLst>
                          </p:cTn>
                        </p:par>
                        <p:par>
                          <p:cTn id="54" fill="hold">
                            <p:stCondLst>
                              <p:cond delay="2000"/>
                            </p:stCondLst>
                            <p:childTnLst>
                              <p:par>
                                <p:cTn id="55" presetID="22" presetClass="entr" presetSubtype="8" fill="hold" nodeType="afterEffect">
                                  <p:stCondLst>
                                    <p:cond delay="0"/>
                                  </p:stCondLst>
                                  <p:childTnLst>
                                    <p:set>
                                      <p:cBhvr>
                                        <p:cTn id="56" dur="1" fill="hold">
                                          <p:stCondLst>
                                            <p:cond delay="0"/>
                                          </p:stCondLst>
                                        </p:cTn>
                                        <p:tgtEl>
                                          <p:spTgt spid="176"/>
                                        </p:tgtEl>
                                        <p:attrNameLst>
                                          <p:attrName>style.visibility</p:attrName>
                                        </p:attrNameLst>
                                      </p:cBhvr>
                                      <p:to>
                                        <p:strVal val="visible"/>
                                      </p:to>
                                    </p:set>
                                    <p:animEffect transition="in" filter="wipe(left)">
                                      <p:cBhvr>
                                        <p:cTn id="57" dur="500"/>
                                        <p:tgtEl>
                                          <p:spTgt spid="176"/>
                                        </p:tgtEl>
                                      </p:cBhvr>
                                    </p:animEffect>
                                  </p:childTnLst>
                                </p:cTn>
                              </p:par>
                            </p:childTnLst>
                          </p:cTn>
                        </p:par>
                        <p:par>
                          <p:cTn id="58" fill="hold">
                            <p:stCondLst>
                              <p:cond delay="2500"/>
                            </p:stCondLst>
                            <p:childTnLst>
                              <p:par>
                                <p:cTn id="59" presetID="22" presetClass="entr" presetSubtype="8" fill="hold" nodeType="afterEffect">
                                  <p:stCondLst>
                                    <p:cond delay="0"/>
                                  </p:stCondLst>
                                  <p:childTnLst>
                                    <p:set>
                                      <p:cBhvr>
                                        <p:cTn id="60" dur="1" fill="hold">
                                          <p:stCondLst>
                                            <p:cond delay="0"/>
                                          </p:stCondLst>
                                        </p:cTn>
                                        <p:tgtEl>
                                          <p:spTgt spid="163"/>
                                        </p:tgtEl>
                                        <p:attrNameLst>
                                          <p:attrName>style.visibility</p:attrName>
                                        </p:attrNameLst>
                                      </p:cBhvr>
                                      <p:to>
                                        <p:strVal val="visible"/>
                                      </p:to>
                                    </p:set>
                                    <p:animEffect transition="in" filter="wipe(left)">
                                      <p:cBhvr>
                                        <p:cTn id="61" dur="500"/>
                                        <p:tgtEl>
                                          <p:spTgt spid="163"/>
                                        </p:tgtEl>
                                      </p:cBhvr>
                                    </p:animEffect>
                                  </p:childTnLst>
                                </p:cTn>
                              </p:par>
                            </p:childTnLst>
                          </p:cTn>
                        </p:par>
                        <p:par>
                          <p:cTn id="62" fill="hold">
                            <p:stCondLst>
                              <p:cond delay="3000"/>
                            </p:stCondLst>
                            <p:childTnLst>
                              <p:par>
                                <p:cTn id="63" presetID="22" presetClass="entr" presetSubtype="8" fill="hold" grpId="0" nodeType="after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wipe(left)">
                                      <p:cBhvr>
                                        <p:cTn id="6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 grpId="0"/>
      <p:bldP spid="182" grpId="0" animBg="1"/>
      <p:bldP spid="64" grpId="0" animBg="1"/>
      <p:bldP spid="32" grpId="0" animBg="1"/>
      <p:bldP spid="19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nvPr>
        </p:nvSpPr>
        <p:spPr>
          <a:xfrm>
            <a:off x="457200" y="1600200"/>
            <a:ext cx="8686800" cy="604664"/>
          </a:xfrm>
        </p:spPr>
        <p:txBody>
          <a:bodyPr/>
          <a:lstStyle/>
          <a:p>
            <a:r>
              <a:rPr lang="fr-FR" b="1" dirty="0" smtClean="0">
                <a:solidFill>
                  <a:schemeClr val="bg1"/>
                </a:solidFill>
                <a:effectLst>
                  <a:glow rad="228600">
                    <a:schemeClr val="tx1">
                      <a:alpha val="40000"/>
                    </a:schemeClr>
                  </a:glow>
                </a:effectLst>
              </a:rPr>
              <a:t>Les critères à prendre en compte:</a:t>
            </a:r>
          </a:p>
        </p:txBody>
      </p:sp>
      <p:sp>
        <p:nvSpPr>
          <p:cNvPr id="6" name="ZoneTexte 5"/>
          <p:cNvSpPr txBox="1"/>
          <p:nvPr/>
        </p:nvSpPr>
        <p:spPr>
          <a:xfrm>
            <a:off x="16441" y="2204864"/>
            <a:ext cx="9192703" cy="1015663"/>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a:solidFill>
                  <a:schemeClr val="bg1"/>
                </a:solidFill>
              </a:rPr>
              <a:t>- </a:t>
            </a:r>
            <a:r>
              <a:rPr lang="fr-FR" sz="2000" dirty="0" smtClean="0">
                <a:solidFill>
                  <a:schemeClr val="bg1"/>
                </a:solidFill>
              </a:rPr>
              <a:t> La </a:t>
            </a:r>
            <a:r>
              <a:rPr lang="fr-FR" sz="2000" dirty="0">
                <a:solidFill>
                  <a:schemeClr val="bg1"/>
                </a:solidFill>
              </a:rPr>
              <a:t>tension d’alimentation primaire.</a:t>
            </a:r>
          </a:p>
          <a:p>
            <a:pPr marL="342900" indent="-342900">
              <a:buFontTx/>
              <a:buChar char="-"/>
            </a:pPr>
            <a:r>
              <a:rPr lang="fr-FR" sz="2000" dirty="0" smtClean="0">
                <a:solidFill>
                  <a:schemeClr val="bg1"/>
                </a:solidFill>
              </a:rPr>
              <a:t>La </a:t>
            </a:r>
            <a:r>
              <a:rPr lang="fr-FR" sz="2000" dirty="0">
                <a:solidFill>
                  <a:schemeClr val="bg1"/>
                </a:solidFill>
              </a:rPr>
              <a:t>tension dont on a besoin au secondaire</a:t>
            </a:r>
            <a:r>
              <a:rPr lang="fr-FR" sz="2000" dirty="0" smtClean="0">
                <a:solidFill>
                  <a:schemeClr val="bg1"/>
                </a:solidFill>
              </a:rPr>
              <a:t>.</a:t>
            </a:r>
          </a:p>
          <a:p>
            <a:pPr marL="342900" indent="-342900">
              <a:buFontTx/>
              <a:buChar char="-"/>
            </a:pPr>
            <a:r>
              <a:rPr lang="fr-FR" sz="2000" dirty="0" smtClean="0">
                <a:solidFill>
                  <a:schemeClr val="bg1"/>
                </a:solidFill>
              </a:rPr>
              <a:t>La puissance en VA</a:t>
            </a:r>
            <a:endParaRPr lang="fr-FR" sz="2000" dirty="0">
              <a:solidFill>
                <a:schemeClr val="bg1"/>
              </a:solidFill>
            </a:endParaRPr>
          </a:p>
        </p:txBody>
      </p:sp>
      <p:sp>
        <p:nvSpPr>
          <p:cNvPr id="7" name="ZoneTexte 6"/>
          <p:cNvSpPr txBox="1"/>
          <p:nvPr/>
        </p:nvSpPr>
        <p:spPr>
          <a:xfrm>
            <a:off x="20924" y="5201905"/>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Pour simplifier le calcul on retiendra les hypothèses suivantes</a:t>
            </a:r>
            <a:endParaRPr lang="fr-FR" sz="2000" dirty="0">
              <a:solidFill>
                <a:schemeClr val="bg1"/>
              </a:solidFill>
            </a:endParaRPr>
          </a:p>
          <a:p>
            <a:r>
              <a:rPr lang="fr-FR" sz="2000" dirty="0">
                <a:solidFill>
                  <a:schemeClr val="bg1"/>
                </a:solidFill>
              </a:rPr>
              <a:t>- </a:t>
            </a:r>
            <a:r>
              <a:rPr lang="fr-FR" sz="2000" dirty="0" smtClean="0">
                <a:solidFill>
                  <a:schemeClr val="bg1"/>
                </a:solidFill>
              </a:rPr>
              <a:t>Deux enclenchements (appels) ne peuvent se faire en même temps.</a:t>
            </a:r>
            <a:endParaRPr lang="fr-FR" sz="2000" dirty="0">
              <a:solidFill>
                <a:schemeClr val="bg1"/>
              </a:solidFill>
            </a:endParaRPr>
          </a:p>
          <a:p>
            <a:r>
              <a:rPr lang="fr-FR" sz="2000" dirty="0" smtClean="0">
                <a:solidFill>
                  <a:schemeClr val="bg1"/>
                </a:solidFill>
              </a:rPr>
              <a:t>- Le facteur de puissance </a:t>
            </a:r>
            <a:r>
              <a:rPr lang="fr-FR" sz="2000" dirty="0">
                <a:solidFill>
                  <a:schemeClr val="bg1"/>
                </a:solidFill>
              </a:rPr>
              <a:t>cos </a:t>
            </a:r>
            <a:r>
              <a:rPr lang="fr-FR" sz="2000" dirty="0" smtClean="0">
                <a:solidFill>
                  <a:schemeClr val="bg1"/>
                </a:solidFill>
              </a:rPr>
              <a:t>ϕ, à l’enclenchement sera de 0,5.</a:t>
            </a:r>
          </a:p>
          <a:p>
            <a:r>
              <a:rPr lang="fr-FR" sz="2000" dirty="0" smtClean="0">
                <a:solidFill>
                  <a:schemeClr val="bg1"/>
                </a:solidFill>
              </a:rPr>
              <a:t>- 80% des appareils maximum sont alimentés en même temps.</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ZoneTexte 7"/>
          <p:cNvSpPr txBox="1"/>
          <p:nvPr/>
        </p:nvSpPr>
        <p:spPr>
          <a:xfrm>
            <a:off x="-12070" y="3356992"/>
            <a:ext cx="9192703" cy="1631216"/>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La puissance en VA nécessaire sera déterminée en tenant compte de:</a:t>
            </a:r>
          </a:p>
          <a:p>
            <a:pPr marL="342900" indent="-342900">
              <a:buFontTx/>
              <a:buChar char="-"/>
            </a:pPr>
            <a:r>
              <a:rPr lang="fr-FR" sz="2000" dirty="0" smtClean="0">
                <a:solidFill>
                  <a:schemeClr val="bg1"/>
                </a:solidFill>
              </a:rPr>
              <a:t>La </a:t>
            </a:r>
            <a:r>
              <a:rPr lang="fr-FR" sz="2000" dirty="0">
                <a:solidFill>
                  <a:schemeClr val="bg1"/>
                </a:solidFill>
              </a:rPr>
              <a:t>puissance consommée par l’équipement raccordé au </a:t>
            </a:r>
            <a:r>
              <a:rPr lang="fr-FR" sz="2000" dirty="0" smtClean="0">
                <a:solidFill>
                  <a:schemeClr val="bg1"/>
                </a:solidFill>
              </a:rPr>
              <a:t>secondaire.</a:t>
            </a:r>
          </a:p>
          <a:p>
            <a:pPr marL="342900" indent="-342900">
              <a:buFontTx/>
              <a:buChar char="-"/>
            </a:pPr>
            <a:r>
              <a:rPr lang="fr-FR" sz="2000" dirty="0">
                <a:solidFill>
                  <a:schemeClr val="bg1"/>
                </a:solidFill>
              </a:rPr>
              <a:t>La puissance maximale d’appel du plus gros composant alimenté. </a:t>
            </a:r>
            <a:endParaRPr lang="fr-FR" sz="2000" dirty="0" smtClean="0">
              <a:solidFill>
                <a:schemeClr val="bg1"/>
              </a:solidFill>
            </a:endParaRPr>
          </a:p>
          <a:p>
            <a:pPr marL="342900" indent="-342900">
              <a:buFontTx/>
              <a:buChar char="-"/>
            </a:pPr>
            <a:r>
              <a:rPr lang="fr-FR" sz="2000" dirty="0">
                <a:solidFill>
                  <a:schemeClr val="bg1"/>
                </a:solidFill>
              </a:rPr>
              <a:t>Le facteur de puissance.</a:t>
            </a:r>
          </a:p>
          <a:p>
            <a:pPr marL="342900" indent="-342900">
              <a:buFontTx/>
              <a:buChar char="-"/>
            </a:pPr>
            <a:r>
              <a:rPr lang="fr-FR" sz="2000" dirty="0">
                <a:solidFill>
                  <a:schemeClr val="bg1"/>
                </a:solidFill>
              </a:rPr>
              <a:t>La chute de tension admissible en ligne</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9" name="ZoneTexte 8"/>
          <p:cNvSpPr txBox="1"/>
          <p:nvPr/>
        </p:nvSpPr>
        <p:spPr>
          <a:xfrm>
            <a:off x="5665054" y="6521824"/>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90350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9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53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6" name="ZoneTexte 5"/>
          <p:cNvSpPr txBox="1"/>
          <p:nvPr/>
        </p:nvSpPr>
        <p:spPr>
          <a:xfrm>
            <a:off x="16441" y="1196752"/>
            <a:ext cx="9192703" cy="286232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On utilise la formule empirique:</a:t>
            </a:r>
          </a:p>
          <a:p>
            <a:pPr algn="ctr"/>
            <a:r>
              <a:rPr lang="fr-FR" sz="2000" b="1" dirty="0" smtClean="0">
                <a:solidFill>
                  <a:schemeClr val="bg1"/>
                </a:solidFill>
              </a:rPr>
              <a:t>P instantanée = 0,8 x (Pm + </a:t>
            </a:r>
            <a:r>
              <a:rPr lang="fr-FR" sz="2000" b="1" dirty="0" err="1" smtClean="0">
                <a:solidFill>
                  <a:schemeClr val="bg1"/>
                </a:solidFill>
              </a:rPr>
              <a:t>Pv</a:t>
            </a:r>
            <a:r>
              <a:rPr lang="fr-FR" sz="2000" b="1" dirty="0" smtClean="0">
                <a:solidFill>
                  <a:schemeClr val="bg1"/>
                </a:solidFill>
              </a:rPr>
              <a:t> + Pa)</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Avec: </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Pm</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de maintien des contacteurs…</a:t>
            </a:r>
          </a:p>
          <a:p>
            <a:r>
              <a:rPr lang="fr-F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Pv</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résistives, voyants….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puissance d’appel du plus gros composant, contacteur…</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s’agit d’une formule empirique permettant une simplification des calculs, les puissances apparentes et actives sont confondues et toutes exprimées en Volt Ampère, VA.</a:t>
            </a:r>
          </a:p>
        </p:txBody>
      </p:sp>
      <p:sp>
        <p:nvSpPr>
          <p:cNvPr id="7" name="ZoneTexte 6"/>
          <p:cNvSpPr txBox="1"/>
          <p:nvPr/>
        </p:nvSpPr>
        <p:spPr>
          <a:xfrm>
            <a:off x="20924" y="4077072"/>
            <a:ext cx="9192703" cy="2554545"/>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a:solidFill>
                  <a:schemeClr val="bg1"/>
                </a:solidFill>
              </a:rPr>
              <a:t>Exemple : </a:t>
            </a:r>
            <a:endParaRPr lang="fr-FR" sz="2000" b="1" dirty="0" smtClean="0">
              <a:solidFill>
                <a:schemeClr val="bg1"/>
              </a:solidFill>
            </a:endParaRPr>
          </a:p>
          <a:p>
            <a:r>
              <a:rPr lang="fr-FR" sz="2000" dirty="0" smtClean="0">
                <a:solidFill>
                  <a:schemeClr val="bg1"/>
                </a:solidFill>
              </a:rPr>
              <a:t>Une </a:t>
            </a:r>
            <a:r>
              <a:rPr lang="fr-FR" sz="2000" dirty="0">
                <a:solidFill>
                  <a:schemeClr val="bg1"/>
                </a:solidFill>
              </a:rPr>
              <a:t>armoire de commande de machine-outil comportant :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10 contacteurs pour moteurs 4 kW, puissance de maintien 8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 contacteurs pour moteur 18,5 kW, puissance de maintien 20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 contacteur pour moteur 45 kW, puissance de maintien 20 VA, puissance d’appel 250 VA cos ϕ 0,5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20 relais de télécommande, puissance de maintien 4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30 voyants de signalisation, consommation 1 VA </a:t>
            </a:r>
            <a:endParaRPr lang="fr-FR" sz="2000" dirty="0" smtClean="0">
              <a:solidFill>
                <a:schemeClr val="bg1"/>
              </a:solidFill>
            </a:endParaRPr>
          </a:p>
        </p:txBody>
      </p:sp>
      <p:sp>
        <p:nvSpPr>
          <p:cNvPr id="8" name="ZoneTexte 7"/>
          <p:cNvSpPr txBox="1"/>
          <p:nvPr/>
        </p:nvSpPr>
        <p:spPr>
          <a:xfrm>
            <a:off x="5645927" y="827420"/>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532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48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6" name="ZoneTexte 5"/>
          <p:cNvSpPr txBox="1"/>
          <p:nvPr/>
        </p:nvSpPr>
        <p:spPr>
          <a:xfrm>
            <a:off x="16441" y="1196752"/>
            <a:ext cx="9192703" cy="193899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On utilise la formule empirique:</a:t>
            </a:r>
          </a:p>
          <a:p>
            <a:pPr algn="ctr"/>
            <a:r>
              <a:rPr lang="fr-FR" sz="2000" b="1" dirty="0" smtClean="0">
                <a:solidFill>
                  <a:schemeClr val="bg1"/>
                </a:solidFill>
              </a:rPr>
              <a:t>P instantanée= 0,8 x (Pm + </a:t>
            </a:r>
            <a:r>
              <a:rPr lang="fr-FR" sz="2000" b="1" dirty="0" err="1" smtClean="0">
                <a:solidFill>
                  <a:schemeClr val="bg1"/>
                </a:solidFill>
              </a:rPr>
              <a:t>Pv</a:t>
            </a:r>
            <a:r>
              <a:rPr lang="fr-FR" sz="2000" b="1" dirty="0" smtClean="0">
                <a:solidFill>
                  <a:schemeClr val="bg1"/>
                </a:solidFill>
              </a:rPr>
              <a:t> + Pa)</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Avec: </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Pm</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de maintien des contacteurs…</a:t>
            </a:r>
          </a:p>
          <a:p>
            <a:r>
              <a:rPr lang="fr-F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Pv</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résistives, voyants….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puissance d’appel du plus gros composant, contacteur…</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ZoneTexte 6"/>
          <p:cNvSpPr txBox="1"/>
          <p:nvPr/>
        </p:nvSpPr>
        <p:spPr>
          <a:xfrm>
            <a:off x="20924" y="3043748"/>
            <a:ext cx="9192703" cy="378565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a:solidFill>
                  <a:schemeClr val="bg1"/>
                </a:solidFill>
              </a:rPr>
              <a:t>Exemple : </a:t>
            </a:r>
            <a:endParaRPr lang="fr-FR" sz="2000" b="1" dirty="0" smtClean="0">
              <a:solidFill>
                <a:schemeClr val="bg1"/>
              </a:solidFill>
            </a:endParaRPr>
          </a:p>
          <a:p>
            <a:r>
              <a:rPr lang="fr-FR" sz="2000" dirty="0" smtClean="0">
                <a:solidFill>
                  <a:schemeClr val="bg1"/>
                </a:solidFill>
              </a:rPr>
              <a:t>Une </a:t>
            </a:r>
            <a:r>
              <a:rPr lang="fr-FR" sz="2000" dirty="0">
                <a:solidFill>
                  <a:schemeClr val="bg1"/>
                </a:solidFill>
              </a:rPr>
              <a:t>armoire de commande de machine-outil comportant :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10 contacteurs pour moteurs 4 kW, puissance de maintien 8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 contacteurs pour moteur 18,5 kW, puissance de maintien 20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 contacteur pour moteur 45 kW, puissance de maintien 20 VA, puissance d’appel 250 VA cos ϕ 0,5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20 relais de télécommande, puissance de maintien 4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30 voyants de signalisation, consommation 1 VA </a:t>
            </a:r>
            <a:endParaRPr lang="fr-FR" sz="2000" dirty="0" smtClean="0">
              <a:solidFill>
                <a:schemeClr val="bg1"/>
              </a:solidFill>
            </a:endParaRPr>
          </a:p>
          <a:p>
            <a:r>
              <a:rPr lang="fr-FR" sz="2000" b="1" dirty="0" smtClean="0">
                <a:solidFill>
                  <a:schemeClr val="bg1"/>
                </a:solidFill>
              </a:rPr>
              <a:t>Pm</a:t>
            </a:r>
            <a:r>
              <a:rPr lang="fr-FR" sz="2000" dirty="0" smtClean="0">
                <a:solidFill>
                  <a:schemeClr val="bg1"/>
                </a:solidFill>
              </a:rPr>
              <a:t> </a:t>
            </a:r>
            <a:r>
              <a:rPr lang="fr-FR" sz="2000" dirty="0">
                <a:solidFill>
                  <a:schemeClr val="bg1"/>
                </a:solidFill>
              </a:rPr>
              <a:t>=10 x 8 </a:t>
            </a:r>
            <a:r>
              <a:rPr lang="fr-FR" sz="2000" dirty="0" smtClean="0">
                <a:solidFill>
                  <a:schemeClr val="bg1"/>
                </a:solidFill>
              </a:rPr>
              <a:t>+ 2 </a:t>
            </a:r>
            <a:r>
              <a:rPr lang="fr-FR" sz="2000" dirty="0">
                <a:solidFill>
                  <a:schemeClr val="bg1"/>
                </a:solidFill>
              </a:rPr>
              <a:t>x 20 </a:t>
            </a:r>
            <a:r>
              <a:rPr lang="fr-FR" sz="2000" dirty="0" smtClean="0">
                <a:solidFill>
                  <a:schemeClr val="bg1"/>
                </a:solidFill>
              </a:rPr>
              <a:t>+ 1 </a:t>
            </a:r>
            <a:r>
              <a:rPr lang="fr-FR" sz="2000" dirty="0">
                <a:solidFill>
                  <a:schemeClr val="bg1"/>
                </a:solidFill>
              </a:rPr>
              <a:t>x 20 </a:t>
            </a:r>
            <a:r>
              <a:rPr lang="fr-FR" sz="2000" dirty="0" smtClean="0">
                <a:solidFill>
                  <a:schemeClr val="bg1"/>
                </a:solidFill>
              </a:rPr>
              <a:t>+ 20 X 4=220 </a:t>
            </a:r>
            <a:r>
              <a:rPr lang="fr-FR" sz="2000" dirty="0">
                <a:solidFill>
                  <a:schemeClr val="bg1"/>
                </a:solidFill>
              </a:rPr>
              <a:t>VA </a:t>
            </a:r>
            <a:endParaRPr lang="fr-FR" sz="2000" dirty="0" smtClean="0">
              <a:solidFill>
                <a:schemeClr val="bg1"/>
              </a:solidFill>
            </a:endParaRPr>
          </a:p>
          <a:p>
            <a:r>
              <a:rPr lang="fr-FR" sz="2000" b="1" dirty="0" err="1" smtClean="0">
                <a:solidFill>
                  <a:schemeClr val="bg1"/>
                </a:solidFill>
              </a:rPr>
              <a:t>Pv</a:t>
            </a:r>
            <a:r>
              <a:rPr lang="fr-FR" sz="2000" dirty="0" smtClean="0">
                <a:solidFill>
                  <a:schemeClr val="bg1"/>
                </a:solidFill>
              </a:rPr>
              <a:t> </a:t>
            </a:r>
            <a:r>
              <a:rPr lang="fr-FR" sz="2000" dirty="0">
                <a:solidFill>
                  <a:schemeClr val="bg1"/>
                </a:solidFill>
              </a:rPr>
              <a:t>= 30 x 1 </a:t>
            </a:r>
            <a:r>
              <a:rPr lang="fr-FR" sz="2000" dirty="0" smtClean="0">
                <a:solidFill>
                  <a:schemeClr val="bg1"/>
                </a:solidFill>
              </a:rPr>
              <a:t>= </a:t>
            </a:r>
            <a:r>
              <a:rPr lang="fr-FR" sz="2000" dirty="0">
                <a:solidFill>
                  <a:schemeClr val="bg1"/>
                </a:solidFill>
              </a:rPr>
              <a:t>30 VA </a:t>
            </a:r>
            <a:endParaRPr lang="fr-FR" sz="2000" dirty="0" smtClean="0">
              <a:solidFill>
                <a:schemeClr val="bg1"/>
              </a:solidFill>
            </a:endParaRPr>
          </a:p>
          <a:p>
            <a:r>
              <a:rPr lang="fr-FR" sz="2000" b="1" dirty="0" smtClean="0">
                <a:solidFill>
                  <a:schemeClr val="bg1"/>
                </a:solidFill>
              </a:rPr>
              <a:t>Pa</a:t>
            </a:r>
            <a:r>
              <a:rPr lang="fr-FR" sz="2000" dirty="0" smtClean="0">
                <a:solidFill>
                  <a:schemeClr val="bg1"/>
                </a:solidFill>
              </a:rPr>
              <a:t> </a:t>
            </a:r>
            <a:r>
              <a:rPr lang="fr-FR" sz="2000" dirty="0">
                <a:solidFill>
                  <a:schemeClr val="bg1"/>
                </a:solidFill>
              </a:rPr>
              <a:t>= 250 VA </a:t>
            </a:r>
            <a:endParaRPr lang="fr-FR" sz="2000" dirty="0" smtClean="0">
              <a:solidFill>
                <a:schemeClr val="bg1"/>
              </a:solidFill>
            </a:endParaRPr>
          </a:p>
          <a:p>
            <a:r>
              <a:rPr lang="fr-FR" sz="2000" b="1" dirty="0" smtClean="0">
                <a:solidFill>
                  <a:schemeClr val="bg1"/>
                </a:solidFill>
              </a:rPr>
              <a:t>P instantanée </a:t>
            </a:r>
            <a:r>
              <a:rPr lang="fr-FR" sz="2000" dirty="0">
                <a:solidFill>
                  <a:schemeClr val="bg1"/>
                </a:solidFill>
              </a:rPr>
              <a:t>= 0,8 (220 + 30 + 250) = </a:t>
            </a:r>
            <a:r>
              <a:rPr lang="fr-FR" sz="2000" b="1" dirty="0">
                <a:solidFill>
                  <a:schemeClr val="bg1"/>
                </a:solidFill>
              </a:rPr>
              <a:t>400 VA à cos ϕ 0,5 </a:t>
            </a: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ZoneTexte 7"/>
          <p:cNvSpPr txBox="1"/>
          <p:nvPr/>
        </p:nvSpPr>
        <p:spPr>
          <a:xfrm>
            <a:off x="5612554" y="806788"/>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47512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7">
                                            <p:bg/>
                                          </p:spTgt>
                                        </p:tgtEl>
                                        <p:attrNameLst>
                                          <p:attrName>style.visibility</p:attrName>
                                        </p:attrNameLst>
                                      </p:cBhvr>
                                      <p:to>
                                        <p:strVal val="visible"/>
                                      </p:to>
                                    </p:set>
                                    <p:animEffect transition="in" filter="fade">
                                      <p:cBhvr>
                                        <p:cTn id="11" dur="500"/>
                                        <p:tgtEl>
                                          <p:spTgt spid="7">
                                            <p:bg/>
                                          </p:spTgt>
                                        </p:tgtEl>
                                      </p:cBhvr>
                                    </p:animEffect>
                                  </p:childTnLst>
                                </p:cTn>
                              </p:par>
                            </p:childTnLst>
                          </p:cTn>
                        </p:par>
                        <p:par>
                          <p:cTn id="12" fill="hold">
                            <p:stCondLst>
                              <p:cond delay="4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50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par>
                          <p:cTn id="20" fill="hold">
                            <p:stCondLst>
                              <p:cond delay="59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par>
                          <p:cTn id="24" fill="hold">
                            <p:stCondLst>
                              <p:cond delay="70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par>
                          <p:cTn id="28" fill="hold">
                            <p:stCondLst>
                              <p:cond delay="81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500"/>
                                        <p:tgtEl>
                                          <p:spTgt spid="7">
                                            <p:txEl>
                                              <p:pRg st="4" end="4"/>
                                            </p:txEl>
                                          </p:spTgt>
                                        </p:tgtEl>
                                      </p:cBhvr>
                                    </p:animEffect>
                                  </p:childTnLst>
                                </p:cTn>
                              </p:par>
                            </p:childTnLst>
                          </p:cTn>
                        </p:par>
                        <p:par>
                          <p:cTn id="32" fill="hold">
                            <p:stCondLst>
                              <p:cond delay="9600"/>
                            </p:stCondLst>
                            <p:childTnLst>
                              <p:par>
                                <p:cTn id="33" presetID="10" presetClass="entr" presetSubtype="0" fill="hold" grpId="0" nodeType="afterEffect">
                                  <p:stCondLst>
                                    <p:cond delay="0"/>
                                  </p:stCondLst>
                                  <p:iterate type="wd">
                                    <p:tmPct val="10000"/>
                                  </p:iterate>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500"/>
                                        <p:tgtEl>
                                          <p:spTgt spid="7">
                                            <p:txEl>
                                              <p:pRg st="5" end="5"/>
                                            </p:txEl>
                                          </p:spTgt>
                                        </p:tgtEl>
                                      </p:cBhvr>
                                    </p:animEffect>
                                  </p:childTnLst>
                                </p:cTn>
                              </p:par>
                            </p:childTnLst>
                          </p:cTn>
                        </p:par>
                        <p:par>
                          <p:cTn id="36" fill="hold">
                            <p:stCondLst>
                              <p:cond delay="1060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7">
                                            <p:txEl>
                                              <p:pRg st="6" end="6"/>
                                            </p:txEl>
                                          </p:spTgt>
                                        </p:tgtEl>
                                        <p:attrNameLst>
                                          <p:attrName>style.visibility</p:attrName>
                                        </p:attrNameLst>
                                      </p:cBhvr>
                                      <p:to>
                                        <p:strVal val="visible"/>
                                      </p:to>
                                    </p:set>
                                    <p:animEffect transition="in" filter="fade">
                                      <p:cBhvr>
                                        <p:cTn id="39" dur="500"/>
                                        <p:tgtEl>
                                          <p:spTgt spid="7">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500"/>
                                  </p:stCondLst>
                                  <p:iterate type="wd">
                                    <p:tmPct val="10000"/>
                                  </p:iterate>
                                  <p:childTnLst>
                                    <p:set>
                                      <p:cBhvr>
                                        <p:cTn id="43" dur="1" fill="hold">
                                          <p:stCondLst>
                                            <p:cond delay="0"/>
                                          </p:stCondLst>
                                        </p:cTn>
                                        <p:tgtEl>
                                          <p:spTgt spid="7">
                                            <p:txEl>
                                              <p:pRg st="7" end="7"/>
                                            </p:txEl>
                                          </p:spTgt>
                                        </p:tgtEl>
                                        <p:attrNameLst>
                                          <p:attrName>style.visibility</p:attrName>
                                        </p:attrNameLst>
                                      </p:cBhvr>
                                      <p:to>
                                        <p:strVal val="visible"/>
                                      </p:to>
                                    </p:set>
                                    <p:animEffect transition="in" filter="fade">
                                      <p:cBhvr>
                                        <p:cTn id="44" dur="500"/>
                                        <p:tgtEl>
                                          <p:spTgt spid="7">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500"/>
                                  </p:stCondLst>
                                  <p:iterate type="wd">
                                    <p:tmPct val="10000"/>
                                  </p:iterate>
                                  <p:childTnLst>
                                    <p:set>
                                      <p:cBhvr>
                                        <p:cTn id="48" dur="1" fill="hold">
                                          <p:stCondLst>
                                            <p:cond delay="0"/>
                                          </p:stCondLst>
                                        </p:cTn>
                                        <p:tgtEl>
                                          <p:spTgt spid="7">
                                            <p:txEl>
                                              <p:pRg st="8" end="8"/>
                                            </p:txEl>
                                          </p:spTgt>
                                        </p:tgtEl>
                                        <p:attrNameLst>
                                          <p:attrName>style.visibility</p:attrName>
                                        </p:attrNameLst>
                                      </p:cBhvr>
                                      <p:to>
                                        <p:strVal val="visible"/>
                                      </p:to>
                                    </p:set>
                                    <p:animEffect transition="in" filter="fade">
                                      <p:cBhvr>
                                        <p:cTn id="49" dur="500"/>
                                        <p:tgtEl>
                                          <p:spTgt spid="7">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500"/>
                                  </p:stCondLst>
                                  <p:iterate type="wd">
                                    <p:tmPct val="10000"/>
                                  </p:iterate>
                                  <p:childTnLst>
                                    <p:set>
                                      <p:cBhvr>
                                        <p:cTn id="53" dur="1" fill="hold">
                                          <p:stCondLst>
                                            <p:cond delay="0"/>
                                          </p:stCondLst>
                                        </p:cTn>
                                        <p:tgtEl>
                                          <p:spTgt spid="7">
                                            <p:txEl>
                                              <p:pRg st="9" end="9"/>
                                            </p:txEl>
                                          </p:spTgt>
                                        </p:tgtEl>
                                        <p:attrNameLst>
                                          <p:attrName>style.visibility</p:attrName>
                                        </p:attrNameLst>
                                      </p:cBhvr>
                                      <p:to>
                                        <p:strVal val="visible"/>
                                      </p:to>
                                    </p:set>
                                    <p:animEffect transition="in" filter="fade">
                                      <p:cBhvr>
                                        <p:cTn id="54" dur="500"/>
                                        <p:tgtEl>
                                          <p:spTgt spid="7">
                                            <p:txEl>
                                              <p:pRg st="9" end="9"/>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500"/>
                                  </p:stCondLst>
                                  <p:iterate type="wd">
                                    <p:tmPct val="10000"/>
                                  </p:iterate>
                                  <p:childTnLst>
                                    <p:set>
                                      <p:cBhvr>
                                        <p:cTn id="58" dur="1" fill="hold">
                                          <p:stCondLst>
                                            <p:cond delay="0"/>
                                          </p:stCondLst>
                                        </p:cTn>
                                        <p:tgtEl>
                                          <p:spTgt spid="7">
                                            <p:txEl>
                                              <p:pRg st="10" end="10"/>
                                            </p:txEl>
                                          </p:spTgt>
                                        </p:tgtEl>
                                        <p:attrNameLst>
                                          <p:attrName>style.visibility</p:attrName>
                                        </p:attrNameLst>
                                      </p:cBhvr>
                                      <p:to>
                                        <p:strVal val="visible"/>
                                      </p:to>
                                    </p:set>
                                    <p:animEffect transition="in" filter="fade">
                                      <p:cBhvr>
                                        <p:cTn id="59"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6" name="ZoneTexte 5"/>
          <p:cNvSpPr txBox="1"/>
          <p:nvPr/>
        </p:nvSpPr>
        <p:spPr>
          <a:xfrm>
            <a:off x="-468560" y="7245424"/>
            <a:ext cx="9192703" cy="400110"/>
          </a:xfrm>
          <a:prstGeom prst="rect">
            <a:avLst/>
          </a:prstGeom>
          <a:solidFill>
            <a:schemeClr val="tx1">
              <a:alpha val="45000"/>
            </a:schemeClr>
          </a:solidFill>
          <a:effectLst>
            <a:glow>
              <a:srgbClr val="FFFF00"/>
            </a:glow>
            <a:softEdge rad="63500"/>
          </a:effectLst>
        </p:spPr>
        <p:txBody>
          <a:bodyPr wrap="square" rtlCol="0">
            <a:spAutoFit/>
          </a:bodyPr>
          <a:lstStyle/>
          <a:p>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ZoneTexte 6"/>
          <p:cNvSpPr txBox="1"/>
          <p:nvPr/>
        </p:nvSpPr>
        <p:spPr>
          <a:xfrm>
            <a:off x="0" y="1385481"/>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smtClean="0">
                <a:solidFill>
                  <a:schemeClr val="bg1"/>
                </a:solidFill>
              </a:rPr>
              <a:t>P totale </a:t>
            </a:r>
            <a:r>
              <a:rPr lang="fr-FR" sz="2000" dirty="0" smtClean="0">
                <a:solidFill>
                  <a:schemeClr val="bg1"/>
                </a:solidFill>
              </a:rPr>
              <a:t>= </a:t>
            </a:r>
            <a:r>
              <a:rPr lang="fr-FR" sz="2000" b="1" dirty="0" smtClean="0">
                <a:solidFill>
                  <a:schemeClr val="bg1"/>
                </a:solidFill>
              </a:rPr>
              <a:t>400 </a:t>
            </a:r>
            <a:r>
              <a:rPr lang="fr-FR" sz="2000" b="1" dirty="0">
                <a:solidFill>
                  <a:schemeClr val="bg1"/>
                </a:solidFill>
              </a:rPr>
              <a:t>VA à cos ϕ </a:t>
            </a:r>
            <a:r>
              <a:rPr lang="fr-FR" sz="2000" b="1" dirty="0" smtClean="0">
                <a:solidFill>
                  <a:schemeClr val="bg1"/>
                </a:solidFill>
              </a:rPr>
              <a:t>0,5</a:t>
            </a:r>
          </a:p>
          <a:p>
            <a:r>
              <a:rPr lang="fr-FR" sz="2000" b="1" dirty="0" smtClean="0">
                <a:solidFill>
                  <a:schemeClr val="bg1"/>
                </a:solidFill>
              </a:rPr>
              <a:t>On reporte ce résultat dans le tableau suivant et on obtient la puissance nominale apparente du transformateur nécessaire </a:t>
            </a:r>
          </a:p>
          <a:p>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3020913"/>
            <a:ext cx="8115300" cy="300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Ellipse 7"/>
          <p:cNvSpPr/>
          <p:nvPr/>
        </p:nvSpPr>
        <p:spPr>
          <a:xfrm>
            <a:off x="3786043" y="3516197"/>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nvSpPr>
        <p:spPr>
          <a:xfrm>
            <a:off x="3786043" y="4816152"/>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nvSpPr>
        <p:spPr>
          <a:xfrm>
            <a:off x="683568" y="4826532"/>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endCxn id="11" idx="0"/>
          </p:cNvCxnSpPr>
          <p:nvPr/>
        </p:nvCxnSpPr>
        <p:spPr>
          <a:xfrm>
            <a:off x="4218091" y="3948245"/>
            <a:ext cx="0" cy="867907"/>
          </a:xfrm>
          <a:prstGeom prst="straightConnector1">
            <a:avLst/>
          </a:prstGeom>
          <a:ln w="76200">
            <a:solidFill>
              <a:srgbClr val="FFFF00"/>
            </a:solidFill>
            <a:tailEnd type="arrow"/>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11" idx="2"/>
          </p:cNvCxnSpPr>
          <p:nvPr/>
        </p:nvCxnSpPr>
        <p:spPr>
          <a:xfrm flipH="1">
            <a:off x="1547664" y="5032176"/>
            <a:ext cx="2238379" cy="10380"/>
          </a:xfrm>
          <a:prstGeom prst="straightConnector1">
            <a:avLst/>
          </a:prstGeom>
          <a:ln w="76200">
            <a:solidFill>
              <a:srgbClr val="FFFF00"/>
            </a:solidFill>
            <a:tailEnd type="arrow"/>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sp>
        <p:nvSpPr>
          <p:cNvPr id="18" name="ZoneTexte 17"/>
          <p:cNvSpPr txBox="1"/>
          <p:nvPr/>
        </p:nvSpPr>
        <p:spPr>
          <a:xfrm>
            <a:off x="5665054" y="1016149"/>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67679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10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852936"/>
            <a:ext cx="8229600" cy="1143000"/>
          </a:xfrm>
        </p:spPr>
        <p:txBody>
          <a:bodyPr/>
          <a:lstStyle/>
          <a:p>
            <a:r>
              <a:rPr lang="fr-FR" dirty="0" smtClean="0">
                <a:solidFill>
                  <a:schemeClr val="bg1"/>
                </a:solidFill>
              </a:rPr>
              <a:t>FIN</a:t>
            </a:r>
            <a:endParaRPr lang="fr-FR" dirty="0">
              <a:solidFill>
                <a:schemeClr val="bg1"/>
              </a:solidFill>
            </a:endParaRPr>
          </a:p>
        </p:txBody>
      </p:sp>
    </p:spTree>
    <p:extLst>
      <p:ext uri="{BB962C8B-B14F-4D97-AF65-F5344CB8AC3E}">
        <p14:creationId xmlns:p14="http://schemas.microsoft.com/office/powerpoint/2010/main" val="979356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èche droite à entaille 23"/>
          <p:cNvSpPr/>
          <p:nvPr/>
        </p:nvSpPr>
        <p:spPr>
          <a:xfrm>
            <a:off x="5652120"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Energie électrique</a:t>
            </a:r>
            <a:endParaRPr lang="fr-FR" sz="2000" b="1" dirty="0">
              <a:solidFill>
                <a:schemeClr val="bg1"/>
              </a:solidFill>
            </a:endParaRPr>
          </a:p>
        </p:txBody>
      </p:sp>
      <p:sp>
        <p:nvSpPr>
          <p:cNvPr id="2" name="Titre 1"/>
          <p:cNvSpPr>
            <a:spLocks noGrp="1"/>
          </p:cNvSpPr>
          <p:nvPr>
            <p:ph type="title"/>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5" name="ZoneTexte 104"/>
          <p:cNvSpPr txBox="1"/>
          <p:nvPr/>
        </p:nvSpPr>
        <p:spPr>
          <a:xfrm>
            <a:off x="815055" y="1395130"/>
            <a:ext cx="7645377" cy="2031325"/>
          </a:xfrm>
          <a:prstGeom prst="rect">
            <a:avLst/>
          </a:prstGeom>
          <a:solidFill>
            <a:schemeClr val="tx1">
              <a:alpha val="45000"/>
            </a:schemeClr>
          </a:solidFill>
          <a:effectLst>
            <a:glow>
              <a:schemeClr val="accent1"/>
            </a:glow>
            <a:softEdge rad="63500"/>
          </a:effectLst>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Depuis la production d’électricité (20kV) le transport 400kV, 215kV, 63kV, puis la distribution 20kV, 230/400V  les tensions ont besoin d’être élevées puis abaissées avant d’arriver vers l’utilisateur, pour des raisons d’économies, de pertes en ligne. Avant d’être utilisée par des récepteurs cette tension aura encore besoin d’être abaissée, isolée, pour des raison de sécurité, de nécessité liée aux récepteurs eux-mêmes…..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nvSpPr>
        <p:spPr>
          <a:xfrm>
            <a:off x="-72008" y="4005064"/>
            <a:ext cx="9252520" cy="1200329"/>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la partie utilisation de l’énergie électrique le transformateur a une place particulière, à la fois récepteur et générateur par le fait qu’il possède toujours deux parties, une partie que l’on dira primaire, qui reçoit l’énergie, et une partie secondaire, qui fournit l’énergie.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3311860" y="5517232"/>
            <a:ext cx="2448272" cy="115212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Transformateur</a:t>
            </a:r>
            <a:endParaRPr lang="fr-FR" sz="2000" b="1" dirty="0">
              <a:solidFill>
                <a:schemeClr val="bg1"/>
              </a:solidFill>
            </a:endParaRPr>
          </a:p>
        </p:txBody>
      </p:sp>
      <p:sp>
        <p:nvSpPr>
          <p:cNvPr id="4" name="Flèche droite à entaille 3"/>
          <p:cNvSpPr/>
          <p:nvPr/>
        </p:nvSpPr>
        <p:spPr>
          <a:xfrm>
            <a:off x="-36512"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Energie électrique</a:t>
            </a:r>
            <a:endParaRPr lang="fr-FR" sz="2000" b="1" dirty="0">
              <a:solidFill>
                <a:schemeClr val="bg1"/>
              </a:solidFill>
            </a:endParaRPr>
          </a:p>
        </p:txBody>
      </p:sp>
    </p:spTree>
    <p:extLst>
      <p:ext uri="{BB962C8B-B14F-4D97-AF65-F5344CB8AC3E}">
        <p14:creationId xmlns:p14="http://schemas.microsoft.com/office/powerpoint/2010/main" val="37266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05"/>
                                        </p:tgtEl>
                                        <p:attrNameLst>
                                          <p:attrName>style.visibility</p:attrName>
                                        </p:attrNameLst>
                                      </p:cBhvr>
                                      <p:to>
                                        <p:strVal val="visible"/>
                                      </p:to>
                                    </p:set>
                                    <p:animEffect transition="in" filter="fade">
                                      <p:cBhvr>
                                        <p:cTn id="11" dur="500"/>
                                        <p:tgtEl>
                                          <p:spTgt spid="105"/>
                                        </p:tgtEl>
                                      </p:cBhvr>
                                    </p:animEffect>
                                  </p:childTnLst>
                                </p:cTn>
                              </p:par>
                            </p:childTnLst>
                          </p:cTn>
                        </p:par>
                        <p:par>
                          <p:cTn id="12" fill="hold">
                            <p:stCondLst>
                              <p:cond delay="6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5" grpId="0" animBg="1"/>
      <p:bldP spid="2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796524" y="238372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63" name="Groupe 162"/>
          <p:cNvGrpSpPr/>
          <p:nvPr/>
        </p:nvGrpSpPr>
        <p:grpSpPr>
          <a:xfrm flipV="1">
            <a:off x="4720924" y="2757670"/>
            <a:ext cx="1353493" cy="2506370"/>
            <a:chOff x="8820472" y="4293096"/>
            <a:chExt cx="1353493" cy="2506370"/>
          </a:xfrm>
        </p:grpSpPr>
        <p:sp>
          <p:nvSpPr>
            <p:cNvPr id="164" name="Arc 16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5" name="Groupe 164"/>
            <p:cNvGrpSpPr/>
            <p:nvPr/>
          </p:nvGrpSpPr>
          <p:grpSpPr>
            <a:xfrm>
              <a:off x="9502127" y="4808760"/>
              <a:ext cx="626659" cy="1990706"/>
              <a:chOff x="9502127" y="4808760"/>
              <a:chExt cx="626659" cy="1990706"/>
            </a:xfrm>
          </p:grpSpPr>
          <p:cxnSp>
            <p:nvCxnSpPr>
              <p:cNvPr id="166" name="Connecteur droit avec flèche 16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7" name="Connecteur droit avec flèche 16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9" name="Groupe 168"/>
          <p:cNvGrpSpPr/>
          <p:nvPr/>
        </p:nvGrpSpPr>
        <p:grpSpPr>
          <a:xfrm flipH="1">
            <a:off x="4720924" y="2757670"/>
            <a:ext cx="1353493" cy="2506370"/>
            <a:chOff x="8820472" y="4293096"/>
            <a:chExt cx="1353493" cy="2506370"/>
          </a:xfrm>
        </p:grpSpPr>
        <p:sp>
          <p:nvSpPr>
            <p:cNvPr id="170" name="Arc 16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71" name="Groupe 170"/>
            <p:cNvGrpSpPr/>
            <p:nvPr/>
          </p:nvGrpSpPr>
          <p:grpSpPr>
            <a:xfrm>
              <a:off x="9502127" y="4808760"/>
              <a:ext cx="626659" cy="1990706"/>
              <a:chOff x="9502127" y="4808760"/>
              <a:chExt cx="626659" cy="1990706"/>
            </a:xfrm>
          </p:grpSpPr>
          <p:cxnSp>
            <p:nvCxnSpPr>
              <p:cNvPr id="172" name="Connecteur droit avec flèche 17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4" name="Connecteur droit avec flèche 17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75" name="Groupe 174"/>
          <p:cNvGrpSpPr/>
          <p:nvPr/>
        </p:nvGrpSpPr>
        <p:grpSpPr>
          <a:xfrm flipH="1" flipV="1">
            <a:off x="3280764" y="2757670"/>
            <a:ext cx="1353493" cy="2506370"/>
            <a:chOff x="8820472" y="4293096"/>
            <a:chExt cx="1353493" cy="2506370"/>
          </a:xfrm>
        </p:grpSpPr>
        <p:sp>
          <p:nvSpPr>
            <p:cNvPr id="176" name="Arc 17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77" name="Groupe 176"/>
            <p:cNvGrpSpPr/>
            <p:nvPr/>
          </p:nvGrpSpPr>
          <p:grpSpPr>
            <a:xfrm>
              <a:off x="9502127" y="4808760"/>
              <a:ext cx="626659" cy="1990706"/>
              <a:chOff x="9502127" y="4808760"/>
              <a:chExt cx="626659" cy="1990706"/>
            </a:xfrm>
          </p:grpSpPr>
          <p:cxnSp>
            <p:nvCxnSpPr>
              <p:cNvPr id="178" name="Connecteur droit avec flèche 17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9" name="Connecteur droit avec flèche 17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0" name="Connecteur droit avec flèche 17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1" name="Groupe 180"/>
          <p:cNvGrpSpPr/>
          <p:nvPr/>
        </p:nvGrpSpPr>
        <p:grpSpPr>
          <a:xfrm>
            <a:off x="3280764" y="2757670"/>
            <a:ext cx="1353493" cy="2506370"/>
            <a:chOff x="8820472" y="4293096"/>
            <a:chExt cx="1353493" cy="2506370"/>
          </a:xfrm>
        </p:grpSpPr>
        <p:sp>
          <p:nvSpPr>
            <p:cNvPr id="183" name="Arc 1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84" name="Groupe 183"/>
            <p:cNvGrpSpPr/>
            <p:nvPr/>
          </p:nvGrpSpPr>
          <p:grpSpPr>
            <a:xfrm>
              <a:off x="9502127" y="4808760"/>
              <a:ext cx="626659" cy="1990706"/>
              <a:chOff x="9502127" y="4808760"/>
              <a:chExt cx="626659" cy="1990706"/>
            </a:xfrm>
          </p:grpSpPr>
          <p:cxnSp>
            <p:nvCxnSpPr>
              <p:cNvPr id="185" name="Connecteur droit avec flèche 1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6" name="Connecteur droit avec flèche 1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7" name="Connecteur droit avec flèche 1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4" name="Groupe 403"/>
          <p:cNvGrpSpPr/>
          <p:nvPr/>
        </p:nvGrpSpPr>
        <p:grpSpPr>
          <a:xfrm flipV="1">
            <a:off x="4720924" y="2757670"/>
            <a:ext cx="1353493" cy="2506370"/>
            <a:chOff x="8820472" y="4293096"/>
            <a:chExt cx="1353493" cy="2506370"/>
          </a:xfrm>
        </p:grpSpPr>
        <p:sp>
          <p:nvSpPr>
            <p:cNvPr id="405" name="Arc 4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06" name="Groupe 405"/>
            <p:cNvGrpSpPr/>
            <p:nvPr/>
          </p:nvGrpSpPr>
          <p:grpSpPr>
            <a:xfrm>
              <a:off x="9502127" y="4808760"/>
              <a:ext cx="626659" cy="1990706"/>
              <a:chOff x="9502127" y="4808760"/>
              <a:chExt cx="626659" cy="1990706"/>
            </a:xfrm>
          </p:grpSpPr>
          <p:cxnSp>
            <p:nvCxnSpPr>
              <p:cNvPr id="407" name="Connecteur droit avec flèche 4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8" name="Connecteur droit avec flèche 4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9" name="Connecteur droit avec flèche 4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0" name="Groupe 409"/>
          <p:cNvGrpSpPr/>
          <p:nvPr/>
        </p:nvGrpSpPr>
        <p:grpSpPr>
          <a:xfrm flipH="1">
            <a:off x="4720924" y="2757670"/>
            <a:ext cx="1353493" cy="2506370"/>
            <a:chOff x="8820472" y="4293096"/>
            <a:chExt cx="1353493" cy="2506370"/>
          </a:xfrm>
        </p:grpSpPr>
        <p:sp>
          <p:nvSpPr>
            <p:cNvPr id="411" name="Arc 4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12" name="Groupe 411"/>
            <p:cNvGrpSpPr/>
            <p:nvPr/>
          </p:nvGrpSpPr>
          <p:grpSpPr>
            <a:xfrm>
              <a:off x="9502127" y="4808760"/>
              <a:ext cx="626659" cy="1990706"/>
              <a:chOff x="9502127" y="4808760"/>
              <a:chExt cx="626659" cy="1990706"/>
            </a:xfrm>
          </p:grpSpPr>
          <p:cxnSp>
            <p:nvCxnSpPr>
              <p:cNvPr id="413" name="Connecteur droit avec flèche 4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4" name="Connecteur droit avec flèche 4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5" name="Connecteur droit avec flèche 4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6" name="Groupe 415"/>
          <p:cNvGrpSpPr/>
          <p:nvPr/>
        </p:nvGrpSpPr>
        <p:grpSpPr>
          <a:xfrm flipH="1" flipV="1">
            <a:off x="3280764" y="2757670"/>
            <a:ext cx="1353493" cy="2506370"/>
            <a:chOff x="8820472" y="4293096"/>
            <a:chExt cx="1353493" cy="2506370"/>
          </a:xfrm>
        </p:grpSpPr>
        <p:sp>
          <p:nvSpPr>
            <p:cNvPr id="417" name="Arc 4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18" name="Groupe 417"/>
            <p:cNvGrpSpPr/>
            <p:nvPr/>
          </p:nvGrpSpPr>
          <p:grpSpPr>
            <a:xfrm>
              <a:off x="9502127" y="4808760"/>
              <a:ext cx="626659" cy="1990706"/>
              <a:chOff x="9502127" y="4808760"/>
              <a:chExt cx="626659" cy="1990706"/>
            </a:xfrm>
          </p:grpSpPr>
          <p:cxnSp>
            <p:nvCxnSpPr>
              <p:cNvPr id="419" name="Connecteur droit avec flèche 4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0" name="Connecteur droit avec flèche 4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1" name="Connecteur droit avec flèche 4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2" name="Groupe 421"/>
          <p:cNvGrpSpPr/>
          <p:nvPr/>
        </p:nvGrpSpPr>
        <p:grpSpPr>
          <a:xfrm>
            <a:off x="3280764" y="2757670"/>
            <a:ext cx="1353493" cy="2506370"/>
            <a:chOff x="8820472" y="4293096"/>
            <a:chExt cx="1353493" cy="2506370"/>
          </a:xfrm>
        </p:grpSpPr>
        <p:sp>
          <p:nvSpPr>
            <p:cNvPr id="423" name="Arc 4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24" name="Groupe 423"/>
            <p:cNvGrpSpPr/>
            <p:nvPr/>
          </p:nvGrpSpPr>
          <p:grpSpPr>
            <a:xfrm>
              <a:off x="9502127" y="4808760"/>
              <a:ext cx="626659" cy="1990706"/>
              <a:chOff x="9502127" y="4808760"/>
              <a:chExt cx="626659" cy="1990706"/>
            </a:xfrm>
          </p:grpSpPr>
          <p:cxnSp>
            <p:nvCxnSpPr>
              <p:cNvPr id="425" name="Connecteur droit avec flèche 4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6" name="Connecteur droit avec flèche 4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7" name="Connecteur droit avec flèche 4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8" name="Groupe 427"/>
          <p:cNvGrpSpPr/>
          <p:nvPr/>
        </p:nvGrpSpPr>
        <p:grpSpPr>
          <a:xfrm flipV="1">
            <a:off x="4720924" y="2757670"/>
            <a:ext cx="1353493" cy="2506370"/>
            <a:chOff x="8820472" y="4293096"/>
            <a:chExt cx="1353493" cy="2506370"/>
          </a:xfrm>
        </p:grpSpPr>
        <p:sp>
          <p:nvSpPr>
            <p:cNvPr id="429" name="Arc 4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30" name="Groupe 429"/>
            <p:cNvGrpSpPr/>
            <p:nvPr/>
          </p:nvGrpSpPr>
          <p:grpSpPr>
            <a:xfrm>
              <a:off x="9502127" y="4808760"/>
              <a:ext cx="626659" cy="1990706"/>
              <a:chOff x="9502127" y="4808760"/>
              <a:chExt cx="626659" cy="1990706"/>
            </a:xfrm>
          </p:grpSpPr>
          <p:cxnSp>
            <p:nvCxnSpPr>
              <p:cNvPr id="431" name="Connecteur droit avec flèche 4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2" name="Connecteur droit avec flèche 4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3" name="Connecteur droit avec flèche 4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34" name="Groupe 433"/>
          <p:cNvGrpSpPr/>
          <p:nvPr/>
        </p:nvGrpSpPr>
        <p:grpSpPr>
          <a:xfrm flipH="1">
            <a:off x="4720924" y="2757670"/>
            <a:ext cx="1353493" cy="2506370"/>
            <a:chOff x="8820472" y="4293096"/>
            <a:chExt cx="1353493" cy="2506370"/>
          </a:xfrm>
        </p:grpSpPr>
        <p:sp>
          <p:nvSpPr>
            <p:cNvPr id="435" name="Arc 4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36" name="Groupe 435"/>
            <p:cNvGrpSpPr/>
            <p:nvPr/>
          </p:nvGrpSpPr>
          <p:grpSpPr>
            <a:xfrm>
              <a:off x="9502127" y="4808760"/>
              <a:ext cx="626659" cy="1990706"/>
              <a:chOff x="9502127" y="4808760"/>
              <a:chExt cx="626659" cy="1990706"/>
            </a:xfrm>
          </p:grpSpPr>
          <p:cxnSp>
            <p:nvCxnSpPr>
              <p:cNvPr id="437" name="Connecteur droit avec flèche 4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8" name="Connecteur droit avec flèche 4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9" name="Connecteur droit avec flèche 4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0" name="Groupe 439"/>
          <p:cNvGrpSpPr/>
          <p:nvPr/>
        </p:nvGrpSpPr>
        <p:grpSpPr>
          <a:xfrm flipH="1" flipV="1">
            <a:off x="3280764" y="2757670"/>
            <a:ext cx="1353493" cy="2506370"/>
            <a:chOff x="8820472" y="4293096"/>
            <a:chExt cx="1353493" cy="2506370"/>
          </a:xfrm>
        </p:grpSpPr>
        <p:sp>
          <p:nvSpPr>
            <p:cNvPr id="441" name="Arc 44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42" name="Groupe 441"/>
            <p:cNvGrpSpPr/>
            <p:nvPr/>
          </p:nvGrpSpPr>
          <p:grpSpPr>
            <a:xfrm>
              <a:off x="9502127" y="4808760"/>
              <a:ext cx="626659" cy="1990706"/>
              <a:chOff x="9502127" y="4808760"/>
              <a:chExt cx="626659" cy="1990706"/>
            </a:xfrm>
          </p:grpSpPr>
          <p:cxnSp>
            <p:nvCxnSpPr>
              <p:cNvPr id="443" name="Connecteur droit avec flèche 44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4" name="Connecteur droit avec flèche 44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5" name="Connecteur droit avec flèche 44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6" name="Groupe 445"/>
          <p:cNvGrpSpPr/>
          <p:nvPr/>
        </p:nvGrpSpPr>
        <p:grpSpPr>
          <a:xfrm>
            <a:off x="3280764" y="2757670"/>
            <a:ext cx="1353493" cy="2506370"/>
            <a:chOff x="8820472" y="4293096"/>
            <a:chExt cx="1353493" cy="2506370"/>
          </a:xfrm>
        </p:grpSpPr>
        <p:sp>
          <p:nvSpPr>
            <p:cNvPr id="447" name="Arc 44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48" name="Groupe 447"/>
            <p:cNvGrpSpPr/>
            <p:nvPr/>
          </p:nvGrpSpPr>
          <p:grpSpPr>
            <a:xfrm>
              <a:off x="9502127" y="4808760"/>
              <a:ext cx="626659" cy="1990706"/>
              <a:chOff x="9502127" y="4808760"/>
              <a:chExt cx="626659" cy="1990706"/>
            </a:xfrm>
          </p:grpSpPr>
          <p:cxnSp>
            <p:nvCxnSpPr>
              <p:cNvPr id="449" name="Connecteur droit avec flèche 44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0" name="Connecteur droit avec flèche 44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1" name="Connecteur droit avec flèche 45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2" name="Groupe 451"/>
          <p:cNvGrpSpPr/>
          <p:nvPr/>
        </p:nvGrpSpPr>
        <p:grpSpPr>
          <a:xfrm flipV="1">
            <a:off x="4720924" y="2757670"/>
            <a:ext cx="1353493" cy="2506370"/>
            <a:chOff x="8820472" y="4293096"/>
            <a:chExt cx="1353493" cy="2506370"/>
          </a:xfrm>
        </p:grpSpPr>
        <p:sp>
          <p:nvSpPr>
            <p:cNvPr id="453" name="Arc 45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54" name="Groupe 453"/>
            <p:cNvGrpSpPr/>
            <p:nvPr/>
          </p:nvGrpSpPr>
          <p:grpSpPr>
            <a:xfrm>
              <a:off x="9502127" y="4808760"/>
              <a:ext cx="626659" cy="1990706"/>
              <a:chOff x="9502127" y="4808760"/>
              <a:chExt cx="626659" cy="1990706"/>
            </a:xfrm>
          </p:grpSpPr>
          <p:cxnSp>
            <p:nvCxnSpPr>
              <p:cNvPr id="455" name="Connecteur droit avec flèche 45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6" name="Connecteur droit avec flèche 45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7" name="Connecteur droit avec flèche 45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8" name="Groupe 457"/>
          <p:cNvGrpSpPr/>
          <p:nvPr/>
        </p:nvGrpSpPr>
        <p:grpSpPr>
          <a:xfrm flipH="1">
            <a:off x="4720924" y="2757670"/>
            <a:ext cx="1353493" cy="2506370"/>
            <a:chOff x="8820472" y="4293096"/>
            <a:chExt cx="1353493" cy="2506370"/>
          </a:xfrm>
        </p:grpSpPr>
        <p:sp>
          <p:nvSpPr>
            <p:cNvPr id="459" name="Arc 45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60" name="Groupe 459"/>
            <p:cNvGrpSpPr/>
            <p:nvPr/>
          </p:nvGrpSpPr>
          <p:grpSpPr>
            <a:xfrm>
              <a:off x="9502127" y="4808760"/>
              <a:ext cx="626659" cy="1990706"/>
              <a:chOff x="9502127" y="4808760"/>
              <a:chExt cx="626659" cy="1990706"/>
            </a:xfrm>
          </p:grpSpPr>
          <p:cxnSp>
            <p:nvCxnSpPr>
              <p:cNvPr id="461" name="Connecteur droit avec flèche 46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2" name="Connecteur droit avec flèche 46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3" name="Connecteur droit avec flèche 46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64" name="Groupe 463"/>
          <p:cNvGrpSpPr/>
          <p:nvPr/>
        </p:nvGrpSpPr>
        <p:grpSpPr>
          <a:xfrm flipH="1" flipV="1">
            <a:off x="3280764" y="2757670"/>
            <a:ext cx="1353493" cy="2506370"/>
            <a:chOff x="8820472" y="4293096"/>
            <a:chExt cx="1353493" cy="2506370"/>
          </a:xfrm>
        </p:grpSpPr>
        <p:sp>
          <p:nvSpPr>
            <p:cNvPr id="465" name="Arc 46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66" name="Groupe 465"/>
            <p:cNvGrpSpPr/>
            <p:nvPr/>
          </p:nvGrpSpPr>
          <p:grpSpPr>
            <a:xfrm>
              <a:off x="9502127" y="4808760"/>
              <a:ext cx="626659" cy="1990706"/>
              <a:chOff x="9502127" y="4808760"/>
              <a:chExt cx="626659" cy="1990706"/>
            </a:xfrm>
          </p:grpSpPr>
          <p:cxnSp>
            <p:nvCxnSpPr>
              <p:cNvPr id="467" name="Connecteur droit avec flèche 46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8" name="Connecteur droit avec flèche 46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9" name="Connecteur droit avec flèche 46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0" name="Groupe 469"/>
          <p:cNvGrpSpPr/>
          <p:nvPr/>
        </p:nvGrpSpPr>
        <p:grpSpPr>
          <a:xfrm>
            <a:off x="3280764" y="2757670"/>
            <a:ext cx="1353493" cy="2506370"/>
            <a:chOff x="8820472" y="4293096"/>
            <a:chExt cx="1353493" cy="2506370"/>
          </a:xfrm>
        </p:grpSpPr>
        <p:sp>
          <p:nvSpPr>
            <p:cNvPr id="471" name="Arc 47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72" name="Groupe 471"/>
            <p:cNvGrpSpPr/>
            <p:nvPr/>
          </p:nvGrpSpPr>
          <p:grpSpPr>
            <a:xfrm>
              <a:off x="9502127" y="4808760"/>
              <a:ext cx="626659" cy="1990706"/>
              <a:chOff x="9502127" y="4808760"/>
              <a:chExt cx="626659" cy="1990706"/>
            </a:xfrm>
          </p:grpSpPr>
          <p:cxnSp>
            <p:nvCxnSpPr>
              <p:cNvPr id="473" name="Connecteur droit avec flèche 47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4" name="Connecteur droit avec flèche 47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5" name="Connecteur droit avec flèche 47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6" name="Groupe 475"/>
          <p:cNvGrpSpPr/>
          <p:nvPr/>
        </p:nvGrpSpPr>
        <p:grpSpPr>
          <a:xfrm flipV="1">
            <a:off x="4720924" y="2757670"/>
            <a:ext cx="1353493" cy="2506370"/>
            <a:chOff x="8820472" y="4293096"/>
            <a:chExt cx="1353493" cy="2506370"/>
          </a:xfrm>
        </p:grpSpPr>
        <p:sp>
          <p:nvSpPr>
            <p:cNvPr id="477" name="Arc 47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78" name="Groupe 477"/>
            <p:cNvGrpSpPr/>
            <p:nvPr/>
          </p:nvGrpSpPr>
          <p:grpSpPr>
            <a:xfrm>
              <a:off x="9502127" y="4808760"/>
              <a:ext cx="626659" cy="1990706"/>
              <a:chOff x="9502127" y="4808760"/>
              <a:chExt cx="626659" cy="1990706"/>
            </a:xfrm>
          </p:grpSpPr>
          <p:cxnSp>
            <p:nvCxnSpPr>
              <p:cNvPr id="479" name="Connecteur droit avec flèche 47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0" name="Connecteur droit avec flèche 47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1" name="Connecteur droit avec flèche 48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2" name="Groupe 481"/>
          <p:cNvGrpSpPr/>
          <p:nvPr/>
        </p:nvGrpSpPr>
        <p:grpSpPr>
          <a:xfrm flipH="1">
            <a:off x="4720924" y="2757670"/>
            <a:ext cx="1353493" cy="2506370"/>
            <a:chOff x="8820472" y="4293096"/>
            <a:chExt cx="1353493" cy="2506370"/>
          </a:xfrm>
        </p:grpSpPr>
        <p:sp>
          <p:nvSpPr>
            <p:cNvPr id="483" name="Arc 4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84" name="Groupe 483"/>
            <p:cNvGrpSpPr/>
            <p:nvPr/>
          </p:nvGrpSpPr>
          <p:grpSpPr>
            <a:xfrm>
              <a:off x="9502127" y="4808760"/>
              <a:ext cx="626659" cy="1990706"/>
              <a:chOff x="9502127" y="4808760"/>
              <a:chExt cx="626659" cy="1990706"/>
            </a:xfrm>
          </p:grpSpPr>
          <p:cxnSp>
            <p:nvCxnSpPr>
              <p:cNvPr id="485" name="Connecteur droit avec flèche 4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6" name="Connecteur droit avec flèche 4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7" name="Connecteur droit avec flèche 4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8" name="Groupe 487"/>
          <p:cNvGrpSpPr/>
          <p:nvPr/>
        </p:nvGrpSpPr>
        <p:grpSpPr>
          <a:xfrm flipH="1" flipV="1">
            <a:off x="3280764" y="2757670"/>
            <a:ext cx="1353493" cy="2506370"/>
            <a:chOff x="8820472" y="4293096"/>
            <a:chExt cx="1353493" cy="2506370"/>
          </a:xfrm>
        </p:grpSpPr>
        <p:sp>
          <p:nvSpPr>
            <p:cNvPr id="489" name="Arc 4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90" name="Groupe 489"/>
            <p:cNvGrpSpPr/>
            <p:nvPr/>
          </p:nvGrpSpPr>
          <p:grpSpPr>
            <a:xfrm>
              <a:off x="9502127" y="4808760"/>
              <a:ext cx="626659" cy="1990706"/>
              <a:chOff x="9502127" y="4808760"/>
              <a:chExt cx="626659" cy="1990706"/>
            </a:xfrm>
          </p:grpSpPr>
          <p:cxnSp>
            <p:nvCxnSpPr>
              <p:cNvPr id="491" name="Connecteur droit avec flèche 4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2" name="Connecteur droit avec flèche 4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3" name="Connecteur droit avec flèche 4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94" name="Groupe 493"/>
          <p:cNvGrpSpPr/>
          <p:nvPr/>
        </p:nvGrpSpPr>
        <p:grpSpPr>
          <a:xfrm>
            <a:off x="3280764" y="2757670"/>
            <a:ext cx="1353493" cy="2506370"/>
            <a:chOff x="8820472" y="4293096"/>
            <a:chExt cx="1353493" cy="2506370"/>
          </a:xfrm>
        </p:grpSpPr>
        <p:sp>
          <p:nvSpPr>
            <p:cNvPr id="495" name="Arc 4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96" name="Groupe 495"/>
            <p:cNvGrpSpPr/>
            <p:nvPr/>
          </p:nvGrpSpPr>
          <p:grpSpPr>
            <a:xfrm>
              <a:off x="9502127" y="4808760"/>
              <a:ext cx="626659" cy="1990706"/>
              <a:chOff x="9502127" y="4808760"/>
              <a:chExt cx="626659" cy="1990706"/>
            </a:xfrm>
          </p:grpSpPr>
          <p:cxnSp>
            <p:nvCxnSpPr>
              <p:cNvPr id="497" name="Connecteur droit avec flèche 4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8" name="Connecteur droit avec flèche 4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9" name="Connecteur droit avec flèche 4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0" name="Groupe 499"/>
          <p:cNvGrpSpPr/>
          <p:nvPr/>
        </p:nvGrpSpPr>
        <p:grpSpPr>
          <a:xfrm flipV="1">
            <a:off x="4720924" y="2757670"/>
            <a:ext cx="1353493" cy="2506370"/>
            <a:chOff x="8820472" y="4293096"/>
            <a:chExt cx="1353493" cy="2506370"/>
          </a:xfrm>
        </p:grpSpPr>
        <p:sp>
          <p:nvSpPr>
            <p:cNvPr id="501" name="Arc 5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02" name="Groupe 501"/>
            <p:cNvGrpSpPr/>
            <p:nvPr/>
          </p:nvGrpSpPr>
          <p:grpSpPr>
            <a:xfrm>
              <a:off x="9502127" y="4808760"/>
              <a:ext cx="626659" cy="1990706"/>
              <a:chOff x="9502127" y="4808760"/>
              <a:chExt cx="626659" cy="1990706"/>
            </a:xfrm>
          </p:grpSpPr>
          <p:cxnSp>
            <p:nvCxnSpPr>
              <p:cNvPr id="503" name="Connecteur droit avec flèche 5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4" name="Connecteur droit avec flèche 5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5" name="Connecteur droit avec flèche 5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6" name="Groupe 505"/>
          <p:cNvGrpSpPr/>
          <p:nvPr/>
        </p:nvGrpSpPr>
        <p:grpSpPr>
          <a:xfrm flipH="1">
            <a:off x="4720924" y="2757670"/>
            <a:ext cx="1353493" cy="2506370"/>
            <a:chOff x="8820472" y="4293096"/>
            <a:chExt cx="1353493" cy="2506370"/>
          </a:xfrm>
        </p:grpSpPr>
        <p:sp>
          <p:nvSpPr>
            <p:cNvPr id="507" name="Arc 5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08" name="Groupe 507"/>
            <p:cNvGrpSpPr/>
            <p:nvPr/>
          </p:nvGrpSpPr>
          <p:grpSpPr>
            <a:xfrm>
              <a:off x="9502127" y="4808760"/>
              <a:ext cx="626659" cy="1990706"/>
              <a:chOff x="9502127" y="4808760"/>
              <a:chExt cx="626659" cy="1990706"/>
            </a:xfrm>
          </p:grpSpPr>
          <p:cxnSp>
            <p:nvCxnSpPr>
              <p:cNvPr id="509" name="Connecteur droit avec flèche 5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0" name="Connecteur droit avec flèche 5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1" name="Connecteur droit avec flèche 5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2" name="Groupe 511"/>
          <p:cNvGrpSpPr/>
          <p:nvPr/>
        </p:nvGrpSpPr>
        <p:grpSpPr>
          <a:xfrm flipH="1" flipV="1">
            <a:off x="3280764" y="2757670"/>
            <a:ext cx="1353493" cy="2506370"/>
            <a:chOff x="8820472" y="4293096"/>
            <a:chExt cx="1353493" cy="2506370"/>
          </a:xfrm>
        </p:grpSpPr>
        <p:sp>
          <p:nvSpPr>
            <p:cNvPr id="513" name="Arc 5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14" name="Groupe 513"/>
            <p:cNvGrpSpPr/>
            <p:nvPr/>
          </p:nvGrpSpPr>
          <p:grpSpPr>
            <a:xfrm>
              <a:off x="9502127" y="4808760"/>
              <a:ext cx="626659" cy="1990706"/>
              <a:chOff x="9502127" y="4808760"/>
              <a:chExt cx="626659" cy="1990706"/>
            </a:xfrm>
          </p:grpSpPr>
          <p:cxnSp>
            <p:nvCxnSpPr>
              <p:cNvPr id="515" name="Connecteur droit avec flèche 5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6" name="Connecteur droit avec flèche 5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7" name="Connecteur droit avec flèche 5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8" name="Groupe 517"/>
          <p:cNvGrpSpPr/>
          <p:nvPr/>
        </p:nvGrpSpPr>
        <p:grpSpPr>
          <a:xfrm>
            <a:off x="3280764" y="2757670"/>
            <a:ext cx="1353493" cy="2506370"/>
            <a:chOff x="8820472" y="4293096"/>
            <a:chExt cx="1353493" cy="2506370"/>
          </a:xfrm>
        </p:grpSpPr>
        <p:sp>
          <p:nvSpPr>
            <p:cNvPr id="519" name="Arc 5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20" name="Groupe 519"/>
            <p:cNvGrpSpPr/>
            <p:nvPr/>
          </p:nvGrpSpPr>
          <p:grpSpPr>
            <a:xfrm>
              <a:off x="9502127" y="4808760"/>
              <a:ext cx="626659" cy="1990706"/>
              <a:chOff x="9502127" y="4808760"/>
              <a:chExt cx="626659" cy="1990706"/>
            </a:xfrm>
          </p:grpSpPr>
          <p:cxnSp>
            <p:nvCxnSpPr>
              <p:cNvPr id="521" name="Connecteur droit avec flèche 5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2" name="Connecteur droit avec flèche 5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3" name="Connecteur droit avec flèche 5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24" name="Groupe 523"/>
          <p:cNvGrpSpPr/>
          <p:nvPr/>
        </p:nvGrpSpPr>
        <p:grpSpPr>
          <a:xfrm flipV="1">
            <a:off x="4720924" y="2757670"/>
            <a:ext cx="1353493" cy="2506370"/>
            <a:chOff x="8820472" y="4293096"/>
            <a:chExt cx="1353493" cy="2506370"/>
          </a:xfrm>
        </p:grpSpPr>
        <p:sp>
          <p:nvSpPr>
            <p:cNvPr id="525" name="Arc 5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26" name="Groupe 525"/>
            <p:cNvGrpSpPr/>
            <p:nvPr/>
          </p:nvGrpSpPr>
          <p:grpSpPr>
            <a:xfrm>
              <a:off x="9502127" y="4808760"/>
              <a:ext cx="626659" cy="1990706"/>
              <a:chOff x="9502127" y="4808760"/>
              <a:chExt cx="626659" cy="1990706"/>
            </a:xfrm>
          </p:grpSpPr>
          <p:cxnSp>
            <p:nvCxnSpPr>
              <p:cNvPr id="527" name="Connecteur droit avec flèche 5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8" name="Connecteur droit avec flèche 5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9" name="Connecteur droit avec flèche 5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0" name="Groupe 529"/>
          <p:cNvGrpSpPr/>
          <p:nvPr/>
        </p:nvGrpSpPr>
        <p:grpSpPr>
          <a:xfrm flipH="1">
            <a:off x="4720924" y="2757670"/>
            <a:ext cx="1353493" cy="2506370"/>
            <a:chOff x="8820472" y="4293096"/>
            <a:chExt cx="1353493" cy="2506370"/>
          </a:xfrm>
        </p:grpSpPr>
        <p:sp>
          <p:nvSpPr>
            <p:cNvPr id="531" name="Arc 5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32" name="Groupe 531"/>
            <p:cNvGrpSpPr/>
            <p:nvPr/>
          </p:nvGrpSpPr>
          <p:grpSpPr>
            <a:xfrm>
              <a:off x="9502127" y="4808760"/>
              <a:ext cx="626659" cy="1990706"/>
              <a:chOff x="9502127" y="4808760"/>
              <a:chExt cx="626659" cy="1990706"/>
            </a:xfrm>
          </p:grpSpPr>
          <p:cxnSp>
            <p:nvCxnSpPr>
              <p:cNvPr id="533" name="Connecteur droit avec flèche 5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4" name="Connecteur droit avec flèche 5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5" name="Connecteur droit avec flèche 5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6" name="Groupe 535"/>
          <p:cNvGrpSpPr/>
          <p:nvPr/>
        </p:nvGrpSpPr>
        <p:grpSpPr>
          <a:xfrm flipH="1" flipV="1">
            <a:off x="3280764" y="2757670"/>
            <a:ext cx="1353493" cy="2506370"/>
            <a:chOff x="8820472" y="4293096"/>
            <a:chExt cx="1353493" cy="2506370"/>
          </a:xfrm>
        </p:grpSpPr>
        <p:sp>
          <p:nvSpPr>
            <p:cNvPr id="537" name="Arc 5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38" name="Groupe 537"/>
            <p:cNvGrpSpPr/>
            <p:nvPr/>
          </p:nvGrpSpPr>
          <p:grpSpPr>
            <a:xfrm>
              <a:off x="9502127" y="4808760"/>
              <a:ext cx="626659" cy="1990706"/>
              <a:chOff x="9502127" y="4808760"/>
              <a:chExt cx="626659" cy="1990706"/>
            </a:xfrm>
          </p:grpSpPr>
          <p:cxnSp>
            <p:nvCxnSpPr>
              <p:cNvPr id="539" name="Connecteur droit avec flèche 5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0" name="Connecteur droit avec flèche 5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1" name="Connecteur droit avec flèche 5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2" name="Groupe 541"/>
          <p:cNvGrpSpPr/>
          <p:nvPr/>
        </p:nvGrpSpPr>
        <p:grpSpPr>
          <a:xfrm>
            <a:off x="3280764" y="2757670"/>
            <a:ext cx="1353493" cy="2506370"/>
            <a:chOff x="8820472" y="4293096"/>
            <a:chExt cx="1353493" cy="2506370"/>
          </a:xfrm>
        </p:grpSpPr>
        <p:sp>
          <p:nvSpPr>
            <p:cNvPr id="543" name="Arc 5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44" name="Groupe 543"/>
            <p:cNvGrpSpPr/>
            <p:nvPr/>
          </p:nvGrpSpPr>
          <p:grpSpPr>
            <a:xfrm>
              <a:off x="9502127" y="4808760"/>
              <a:ext cx="626659" cy="1990706"/>
              <a:chOff x="9502127" y="4808760"/>
              <a:chExt cx="626659" cy="1990706"/>
            </a:xfrm>
          </p:grpSpPr>
          <p:cxnSp>
            <p:nvCxnSpPr>
              <p:cNvPr id="545" name="Connecteur droit avec flèche 5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6" name="Connecteur droit avec flèche 5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7" name="Connecteur droit avec flèche 5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8" name="Groupe 547"/>
          <p:cNvGrpSpPr/>
          <p:nvPr/>
        </p:nvGrpSpPr>
        <p:grpSpPr>
          <a:xfrm flipV="1">
            <a:off x="4720924" y="2757670"/>
            <a:ext cx="1353493" cy="2506370"/>
            <a:chOff x="8820472" y="4293096"/>
            <a:chExt cx="1353493" cy="2506370"/>
          </a:xfrm>
        </p:grpSpPr>
        <p:sp>
          <p:nvSpPr>
            <p:cNvPr id="549" name="Arc 5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50" name="Groupe 549"/>
            <p:cNvGrpSpPr/>
            <p:nvPr/>
          </p:nvGrpSpPr>
          <p:grpSpPr>
            <a:xfrm>
              <a:off x="9502127" y="4808760"/>
              <a:ext cx="626659" cy="1990706"/>
              <a:chOff x="9502127" y="4808760"/>
              <a:chExt cx="626659" cy="1990706"/>
            </a:xfrm>
          </p:grpSpPr>
          <p:cxnSp>
            <p:nvCxnSpPr>
              <p:cNvPr id="551" name="Connecteur droit avec flèche 5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2" name="Connecteur droit avec flèche 5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3" name="Connecteur droit avec flèche 5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54" name="Groupe 553"/>
          <p:cNvGrpSpPr/>
          <p:nvPr/>
        </p:nvGrpSpPr>
        <p:grpSpPr>
          <a:xfrm flipH="1">
            <a:off x="4720924" y="2757670"/>
            <a:ext cx="1353493" cy="2506370"/>
            <a:chOff x="8820472" y="4293096"/>
            <a:chExt cx="1353493" cy="2506370"/>
          </a:xfrm>
        </p:grpSpPr>
        <p:sp>
          <p:nvSpPr>
            <p:cNvPr id="555" name="Arc 5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56" name="Groupe 555"/>
            <p:cNvGrpSpPr/>
            <p:nvPr/>
          </p:nvGrpSpPr>
          <p:grpSpPr>
            <a:xfrm>
              <a:off x="9502127" y="4808760"/>
              <a:ext cx="626659" cy="1990706"/>
              <a:chOff x="9502127" y="4808760"/>
              <a:chExt cx="626659" cy="1990706"/>
            </a:xfrm>
          </p:grpSpPr>
          <p:cxnSp>
            <p:nvCxnSpPr>
              <p:cNvPr id="557" name="Connecteur droit avec flèche 5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8" name="Connecteur droit avec flèche 5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9" name="Connecteur droit avec flèche 5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0" name="Groupe 559"/>
          <p:cNvGrpSpPr/>
          <p:nvPr/>
        </p:nvGrpSpPr>
        <p:grpSpPr>
          <a:xfrm flipH="1" flipV="1">
            <a:off x="3280764" y="2757670"/>
            <a:ext cx="1353493" cy="2506370"/>
            <a:chOff x="8820472" y="4293096"/>
            <a:chExt cx="1353493" cy="2506370"/>
          </a:xfrm>
        </p:grpSpPr>
        <p:sp>
          <p:nvSpPr>
            <p:cNvPr id="561" name="Arc 5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62" name="Groupe 561"/>
            <p:cNvGrpSpPr/>
            <p:nvPr/>
          </p:nvGrpSpPr>
          <p:grpSpPr>
            <a:xfrm>
              <a:off x="9502127" y="4808760"/>
              <a:ext cx="626659" cy="1990706"/>
              <a:chOff x="9502127" y="4808760"/>
              <a:chExt cx="626659" cy="1990706"/>
            </a:xfrm>
          </p:grpSpPr>
          <p:cxnSp>
            <p:nvCxnSpPr>
              <p:cNvPr id="563" name="Connecteur droit avec flèche 5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4" name="Connecteur droit avec flèche 5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5" name="Connecteur droit avec flèche 5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6" name="Groupe 565"/>
          <p:cNvGrpSpPr/>
          <p:nvPr/>
        </p:nvGrpSpPr>
        <p:grpSpPr>
          <a:xfrm>
            <a:off x="3280764" y="2757670"/>
            <a:ext cx="1353493" cy="2506370"/>
            <a:chOff x="8820472" y="4293096"/>
            <a:chExt cx="1353493" cy="2506370"/>
          </a:xfrm>
        </p:grpSpPr>
        <p:sp>
          <p:nvSpPr>
            <p:cNvPr id="567" name="Arc 5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68" name="Groupe 567"/>
            <p:cNvGrpSpPr/>
            <p:nvPr/>
          </p:nvGrpSpPr>
          <p:grpSpPr>
            <a:xfrm>
              <a:off x="9502127" y="4808760"/>
              <a:ext cx="626659" cy="1990706"/>
              <a:chOff x="9502127" y="4808760"/>
              <a:chExt cx="626659" cy="1990706"/>
            </a:xfrm>
          </p:grpSpPr>
          <p:cxnSp>
            <p:nvCxnSpPr>
              <p:cNvPr id="569" name="Connecteur droit avec flèche 5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0" name="Connecteur droit avec flèche 5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1" name="Connecteur droit avec flèche 5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2" name="Groupe 571"/>
          <p:cNvGrpSpPr/>
          <p:nvPr/>
        </p:nvGrpSpPr>
        <p:grpSpPr>
          <a:xfrm flipV="1">
            <a:off x="4720924" y="2757670"/>
            <a:ext cx="1353493" cy="2506370"/>
            <a:chOff x="8820472" y="4293096"/>
            <a:chExt cx="1353493" cy="2506370"/>
          </a:xfrm>
        </p:grpSpPr>
        <p:sp>
          <p:nvSpPr>
            <p:cNvPr id="573" name="Arc 5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74" name="Groupe 573"/>
            <p:cNvGrpSpPr/>
            <p:nvPr/>
          </p:nvGrpSpPr>
          <p:grpSpPr>
            <a:xfrm>
              <a:off x="9502127" y="4808760"/>
              <a:ext cx="626659" cy="1990706"/>
              <a:chOff x="9502127" y="4808760"/>
              <a:chExt cx="626659" cy="1990706"/>
            </a:xfrm>
          </p:grpSpPr>
          <p:cxnSp>
            <p:nvCxnSpPr>
              <p:cNvPr id="575" name="Connecteur droit avec flèche 5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6" name="Connecteur droit avec flèche 5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7" name="Connecteur droit avec flèche 5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8" name="Groupe 577"/>
          <p:cNvGrpSpPr/>
          <p:nvPr/>
        </p:nvGrpSpPr>
        <p:grpSpPr>
          <a:xfrm flipH="1">
            <a:off x="4720924" y="2757670"/>
            <a:ext cx="1353493" cy="2506370"/>
            <a:chOff x="8820472" y="4293096"/>
            <a:chExt cx="1353493" cy="2506370"/>
          </a:xfrm>
        </p:grpSpPr>
        <p:sp>
          <p:nvSpPr>
            <p:cNvPr id="579" name="Arc 5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80" name="Groupe 579"/>
            <p:cNvGrpSpPr/>
            <p:nvPr/>
          </p:nvGrpSpPr>
          <p:grpSpPr>
            <a:xfrm>
              <a:off x="9502127" y="4808760"/>
              <a:ext cx="626659" cy="1990706"/>
              <a:chOff x="9502127" y="4808760"/>
              <a:chExt cx="626659" cy="1990706"/>
            </a:xfrm>
          </p:grpSpPr>
          <p:cxnSp>
            <p:nvCxnSpPr>
              <p:cNvPr id="581" name="Connecteur droit avec flèche 5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2" name="Connecteur droit avec flèche 5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3" name="Connecteur droit avec flèche 5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84" name="Groupe 583"/>
          <p:cNvGrpSpPr/>
          <p:nvPr/>
        </p:nvGrpSpPr>
        <p:grpSpPr>
          <a:xfrm flipH="1" flipV="1">
            <a:off x="3280764" y="2757670"/>
            <a:ext cx="1353493" cy="2506370"/>
            <a:chOff x="8820472" y="4293096"/>
            <a:chExt cx="1353493" cy="2506370"/>
          </a:xfrm>
        </p:grpSpPr>
        <p:sp>
          <p:nvSpPr>
            <p:cNvPr id="585" name="Arc 5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86" name="Groupe 585"/>
            <p:cNvGrpSpPr/>
            <p:nvPr/>
          </p:nvGrpSpPr>
          <p:grpSpPr>
            <a:xfrm>
              <a:off x="9502127" y="4808760"/>
              <a:ext cx="626659" cy="1990706"/>
              <a:chOff x="9502127" y="4808760"/>
              <a:chExt cx="626659" cy="1990706"/>
            </a:xfrm>
          </p:grpSpPr>
          <p:cxnSp>
            <p:nvCxnSpPr>
              <p:cNvPr id="587" name="Connecteur droit avec flèche 5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8" name="Connecteur droit avec flèche 5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9" name="Connecteur droit avec flèche 5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0" name="Groupe 589"/>
          <p:cNvGrpSpPr/>
          <p:nvPr/>
        </p:nvGrpSpPr>
        <p:grpSpPr>
          <a:xfrm>
            <a:off x="3280764" y="2757670"/>
            <a:ext cx="1353493" cy="2506370"/>
            <a:chOff x="8820472" y="4293096"/>
            <a:chExt cx="1353493" cy="2506370"/>
          </a:xfrm>
        </p:grpSpPr>
        <p:sp>
          <p:nvSpPr>
            <p:cNvPr id="591" name="Arc 5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92" name="Groupe 591"/>
            <p:cNvGrpSpPr/>
            <p:nvPr/>
          </p:nvGrpSpPr>
          <p:grpSpPr>
            <a:xfrm>
              <a:off x="9502127" y="4808760"/>
              <a:ext cx="626659" cy="1990706"/>
              <a:chOff x="9502127" y="4808760"/>
              <a:chExt cx="626659" cy="1990706"/>
            </a:xfrm>
          </p:grpSpPr>
          <p:cxnSp>
            <p:nvCxnSpPr>
              <p:cNvPr id="593" name="Connecteur droit avec flèche 5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4" name="Connecteur droit avec flèche 5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5" name="Connecteur droit avec flèche 5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6" name="Groupe 595"/>
          <p:cNvGrpSpPr/>
          <p:nvPr/>
        </p:nvGrpSpPr>
        <p:grpSpPr>
          <a:xfrm flipV="1">
            <a:off x="4720924" y="2757670"/>
            <a:ext cx="1353493" cy="2506370"/>
            <a:chOff x="8820472" y="4293096"/>
            <a:chExt cx="1353493" cy="2506370"/>
          </a:xfrm>
        </p:grpSpPr>
        <p:sp>
          <p:nvSpPr>
            <p:cNvPr id="597" name="Arc 5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98" name="Groupe 597"/>
            <p:cNvGrpSpPr/>
            <p:nvPr/>
          </p:nvGrpSpPr>
          <p:grpSpPr>
            <a:xfrm>
              <a:off x="9502127" y="4808760"/>
              <a:ext cx="626659" cy="1990706"/>
              <a:chOff x="9502127" y="4808760"/>
              <a:chExt cx="626659" cy="1990706"/>
            </a:xfrm>
          </p:grpSpPr>
          <p:cxnSp>
            <p:nvCxnSpPr>
              <p:cNvPr id="599" name="Connecteur droit avec flèche 5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0" name="Connecteur droit avec flèche 5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1" name="Connecteur droit avec flèche 6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2" name="Groupe 601"/>
          <p:cNvGrpSpPr/>
          <p:nvPr/>
        </p:nvGrpSpPr>
        <p:grpSpPr>
          <a:xfrm flipH="1">
            <a:off x="4720924" y="2757670"/>
            <a:ext cx="1353493" cy="2506370"/>
            <a:chOff x="8820472" y="4293096"/>
            <a:chExt cx="1353493" cy="2506370"/>
          </a:xfrm>
        </p:grpSpPr>
        <p:sp>
          <p:nvSpPr>
            <p:cNvPr id="603" name="Arc 6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04" name="Groupe 603"/>
            <p:cNvGrpSpPr/>
            <p:nvPr/>
          </p:nvGrpSpPr>
          <p:grpSpPr>
            <a:xfrm>
              <a:off x="9502127" y="4808760"/>
              <a:ext cx="626659" cy="1990706"/>
              <a:chOff x="9502127" y="4808760"/>
              <a:chExt cx="626659" cy="1990706"/>
            </a:xfrm>
          </p:grpSpPr>
          <p:cxnSp>
            <p:nvCxnSpPr>
              <p:cNvPr id="605" name="Connecteur droit avec flèche 6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6" name="Connecteur droit avec flèche 6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7" name="Connecteur droit avec flèche 6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8" name="Groupe 607"/>
          <p:cNvGrpSpPr/>
          <p:nvPr/>
        </p:nvGrpSpPr>
        <p:grpSpPr>
          <a:xfrm flipH="1" flipV="1">
            <a:off x="3280764" y="2757670"/>
            <a:ext cx="1353493" cy="2506370"/>
            <a:chOff x="8820472" y="4293096"/>
            <a:chExt cx="1353493" cy="2506370"/>
          </a:xfrm>
        </p:grpSpPr>
        <p:sp>
          <p:nvSpPr>
            <p:cNvPr id="609" name="Arc 6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10" name="Groupe 609"/>
            <p:cNvGrpSpPr/>
            <p:nvPr/>
          </p:nvGrpSpPr>
          <p:grpSpPr>
            <a:xfrm>
              <a:off x="9502127" y="4808760"/>
              <a:ext cx="626659" cy="1990706"/>
              <a:chOff x="9502127" y="4808760"/>
              <a:chExt cx="626659" cy="1990706"/>
            </a:xfrm>
          </p:grpSpPr>
          <p:cxnSp>
            <p:nvCxnSpPr>
              <p:cNvPr id="611" name="Connecteur droit avec flèche 6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2" name="Connecteur droit avec flèche 6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3" name="Connecteur droit avec flèche 6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14" name="Groupe 613"/>
          <p:cNvGrpSpPr/>
          <p:nvPr/>
        </p:nvGrpSpPr>
        <p:grpSpPr>
          <a:xfrm>
            <a:off x="3280764" y="2757670"/>
            <a:ext cx="1353493" cy="2506370"/>
            <a:chOff x="8820472" y="4293096"/>
            <a:chExt cx="1353493" cy="2506370"/>
          </a:xfrm>
        </p:grpSpPr>
        <p:sp>
          <p:nvSpPr>
            <p:cNvPr id="615" name="Arc 6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16" name="Groupe 615"/>
            <p:cNvGrpSpPr/>
            <p:nvPr/>
          </p:nvGrpSpPr>
          <p:grpSpPr>
            <a:xfrm>
              <a:off x="9502127" y="4808760"/>
              <a:ext cx="626659" cy="1990706"/>
              <a:chOff x="9502127" y="4808760"/>
              <a:chExt cx="626659" cy="1990706"/>
            </a:xfrm>
          </p:grpSpPr>
          <p:cxnSp>
            <p:nvCxnSpPr>
              <p:cNvPr id="617" name="Connecteur droit avec flèche 6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8" name="Connecteur droit avec flèche 6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9" name="Connecteur droit avec flèche 6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0" name="Groupe 619"/>
          <p:cNvGrpSpPr/>
          <p:nvPr/>
        </p:nvGrpSpPr>
        <p:grpSpPr>
          <a:xfrm flipV="1">
            <a:off x="4720924" y="2757670"/>
            <a:ext cx="1353493" cy="2506370"/>
            <a:chOff x="8820472" y="4293096"/>
            <a:chExt cx="1353493" cy="2506370"/>
          </a:xfrm>
        </p:grpSpPr>
        <p:sp>
          <p:nvSpPr>
            <p:cNvPr id="621" name="Arc 6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22" name="Groupe 621"/>
            <p:cNvGrpSpPr/>
            <p:nvPr/>
          </p:nvGrpSpPr>
          <p:grpSpPr>
            <a:xfrm>
              <a:off x="9502127" y="4808760"/>
              <a:ext cx="626659" cy="1990706"/>
              <a:chOff x="9502127" y="4808760"/>
              <a:chExt cx="626659" cy="1990706"/>
            </a:xfrm>
          </p:grpSpPr>
          <p:cxnSp>
            <p:nvCxnSpPr>
              <p:cNvPr id="623" name="Connecteur droit avec flèche 6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4" name="Connecteur droit avec flèche 6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5" name="Connecteur droit avec flèche 6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6" name="Groupe 625"/>
          <p:cNvGrpSpPr/>
          <p:nvPr/>
        </p:nvGrpSpPr>
        <p:grpSpPr>
          <a:xfrm flipH="1">
            <a:off x="4720924" y="2757670"/>
            <a:ext cx="1353493" cy="2506370"/>
            <a:chOff x="8820472" y="4293096"/>
            <a:chExt cx="1353493" cy="2506370"/>
          </a:xfrm>
        </p:grpSpPr>
        <p:sp>
          <p:nvSpPr>
            <p:cNvPr id="627" name="Arc 6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28" name="Groupe 627"/>
            <p:cNvGrpSpPr/>
            <p:nvPr/>
          </p:nvGrpSpPr>
          <p:grpSpPr>
            <a:xfrm>
              <a:off x="9502127" y="4808760"/>
              <a:ext cx="626659" cy="1990706"/>
              <a:chOff x="9502127" y="4808760"/>
              <a:chExt cx="626659" cy="1990706"/>
            </a:xfrm>
          </p:grpSpPr>
          <p:cxnSp>
            <p:nvCxnSpPr>
              <p:cNvPr id="629" name="Connecteur droit avec flèche 6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0" name="Connecteur droit avec flèche 6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1" name="Connecteur droit avec flèche 6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2" name="Groupe 631"/>
          <p:cNvGrpSpPr/>
          <p:nvPr/>
        </p:nvGrpSpPr>
        <p:grpSpPr>
          <a:xfrm flipH="1" flipV="1">
            <a:off x="3280764" y="2757670"/>
            <a:ext cx="1353493" cy="2506370"/>
            <a:chOff x="8820472" y="4293096"/>
            <a:chExt cx="1353493" cy="2506370"/>
          </a:xfrm>
        </p:grpSpPr>
        <p:sp>
          <p:nvSpPr>
            <p:cNvPr id="633" name="Arc 6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34" name="Groupe 633"/>
            <p:cNvGrpSpPr/>
            <p:nvPr/>
          </p:nvGrpSpPr>
          <p:grpSpPr>
            <a:xfrm>
              <a:off x="9502127" y="4808760"/>
              <a:ext cx="626659" cy="1990706"/>
              <a:chOff x="9502127" y="4808760"/>
              <a:chExt cx="626659" cy="1990706"/>
            </a:xfrm>
          </p:grpSpPr>
          <p:cxnSp>
            <p:nvCxnSpPr>
              <p:cNvPr id="635" name="Connecteur droit avec flèche 6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6" name="Connecteur droit avec flèche 6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7" name="Connecteur droit avec flèche 6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8" name="Groupe 637"/>
          <p:cNvGrpSpPr/>
          <p:nvPr/>
        </p:nvGrpSpPr>
        <p:grpSpPr>
          <a:xfrm>
            <a:off x="3280764" y="2757670"/>
            <a:ext cx="1353493" cy="2506370"/>
            <a:chOff x="8820472" y="4293096"/>
            <a:chExt cx="1353493" cy="2506370"/>
          </a:xfrm>
        </p:grpSpPr>
        <p:sp>
          <p:nvSpPr>
            <p:cNvPr id="639" name="Arc 6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40" name="Groupe 639"/>
            <p:cNvGrpSpPr/>
            <p:nvPr/>
          </p:nvGrpSpPr>
          <p:grpSpPr>
            <a:xfrm>
              <a:off x="9502127" y="4808760"/>
              <a:ext cx="626659" cy="1990706"/>
              <a:chOff x="9502127" y="4808760"/>
              <a:chExt cx="626659" cy="1990706"/>
            </a:xfrm>
          </p:grpSpPr>
          <p:cxnSp>
            <p:nvCxnSpPr>
              <p:cNvPr id="641" name="Connecteur droit avec flèche 6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2" name="Connecteur droit avec flèche 6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3" name="Connecteur droit avec flèche 6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44" name="Groupe 643"/>
          <p:cNvGrpSpPr/>
          <p:nvPr/>
        </p:nvGrpSpPr>
        <p:grpSpPr>
          <a:xfrm flipV="1">
            <a:off x="4720924" y="2757670"/>
            <a:ext cx="1353493" cy="2506370"/>
            <a:chOff x="8820472" y="4293096"/>
            <a:chExt cx="1353493" cy="2506370"/>
          </a:xfrm>
        </p:grpSpPr>
        <p:sp>
          <p:nvSpPr>
            <p:cNvPr id="645" name="Arc 6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46" name="Groupe 645"/>
            <p:cNvGrpSpPr/>
            <p:nvPr/>
          </p:nvGrpSpPr>
          <p:grpSpPr>
            <a:xfrm>
              <a:off x="9502127" y="4808760"/>
              <a:ext cx="626659" cy="1990706"/>
              <a:chOff x="9502127" y="4808760"/>
              <a:chExt cx="626659" cy="1990706"/>
            </a:xfrm>
          </p:grpSpPr>
          <p:cxnSp>
            <p:nvCxnSpPr>
              <p:cNvPr id="647" name="Connecteur droit avec flèche 6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8" name="Connecteur droit avec flèche 6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9" name="Connecteur droit avec flèche 6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0" name="Groupe 649"/>
          <p:cNvGrpSpPr/>
          <p:nvPr/>
        </p:nvGrpSpPr>
        <p:grpSpPr>
          <a:xfrm flipH="1">
            <a:off x="4720924" y="2757670"/>
            <a:ext cx="1353493" cy="2506370"/>
            <a:chOff x="8820472" y="4293096"/>
            <a:chExt cx="1353493" cy="2506370"/>
          </a:xfrm>
        </p:grpSpPr>
        <p:sp>
          <p:nvSpPr>
            <p:cNvPr id="651" name="Arc 6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52" name="Groupe 651"/>
            <p:cNvGrpSpPr/>
            <p:nvPr/>
          </p:nvGrpSpPr>
          <p:grpSpPr>
            <a:xfrm>
              <a:off x="9502127" y="4808760"/>
              <a:ext cx="626659" cy="1990706"/>
              <a:chOff x="9502127" y="4808760"/>
              <a:chExt cx="626659" cy="1990706"/>
            </a:xfrm>
          </p:grpSpPr>
          <p:cxnSp>
            <p:nvCxnSpPr>
              <p:cNvPr id="653" name="Connecteur droit avec flèche 6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4" name="Connecteur droit avec flèche 6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5" name="Connecteur droit avec flèche 6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6" name="Groupe 655"/>
          <p:cNvGrpSpPr/>
          <p:nvPr/>
        </p:nvGrpSpPr>
        <p:grpSpPr>
          <a:xfrm flipH="1" flipV="1">
            <a:off x="3280764" y="2757670"/>
            <a:ext cx="1353493" cy="2506370"/>
            <a:chOff x="8820472" y="4293096"/>
            <a:chExt cx="1353493" cy="2506370"/>
          </a:xfrm>
        </p:grpSpPr>
        <p:sp>
          <p:nvSpPr>
            <p:cNvPr id="657" name="Arc 6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58" name="Groupe 657"/>
            <p:cNvGrpSpPr/>
            <p:nvPr/>
          </p:nvGrpSpPr>
          <p:grpSpPr>
            <a:xfrm>
              <a:off x="9502127" y="4808760"/>
              <a:ext cx="626659" cy="1990706"/>
              <a:chOff x="9502127" y="4808760"/>
              <a:chExt cx="626659" cy="1990706"/>
            </a:xfrm>
          </p:grpSpPr>
          <p:cxnSp>
            <p:nvCxnSpPr>
              <p:cNvPr id="659" name="Connecteur droit avec flèche 6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0" name="Connecteur droit avec flèche 6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1" name="Connecteur droit avec flèche 6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2" name="Groupe 661"/>
          <p:cNvGrpSpPr/>
          <p:nvPr/>
        </p:nvGrpSpPr>
        <p:grpSpPr>
          <a:xfrm>
            <a:off x="3280764" y="2757670"/>
            <a:ext cx="1353493" cy="2506370"/>
            <a:chOff x="8820472" y="4293096"/>
            <a:chExt cx="1353493" cy="2506370"/>
          </a:xfrm>
        </p:grpSpPr>
        <p:sp>
          <p:nvSpPr>
            <p:cNvPr id="663" name="Arc 6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64" name="Groupe 663"/>
            <p:cNvGrpSpPr/>
            <p:nvPr/>
          </p:nvGrpSpPr>
          <p:grpSpPr>
            <a:xfrm>
              <a:off x="9502127" y="4808760"/>
              <a:ext cx="626659" cy="1990706"/>
              <a:chOff x="9502127" y="4808760"/>
              <a:chExt cx="626659" cy="1990706"/>
            </a:xfrm>
          </p:grpSpPr>
          <p:cxnSp>
            <p:nvCxnSpPr>
              <p:cNvPr id="665" name="Connecteur droit avec flèche 6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6" name="Connecteur droit avec flèche 6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7" name="Connecteur droit avec flèche 6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8" name="Groupe 667"/>
          <p:cNvGrpSpPr/>
          <p:nvPr/>
        </p:nvGrpSpPr>
        <p:grpSpPr>
          <a:xfrm flipV="1">
            <a:off x="4720924" y="2757670"/>
            <a:ext cx="1353493" cy="2506370"/>
            <a:chOff x="8820472" y="4293096"/>
            <a:chExt cx="1353493" cy="2506370"/>
          </a:xfrm>
        </p:grpSpPr>
        <p:sp>
          <p:nvSpPr>
            <p:cNvPr id="669" name="Arc 6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70" name="Groupe 669"/>
            <p:cNvGrpSpPr/>
            <p:nvPr/>
          </p:nvGrpSpPr>
          <p:grpSpPr>
            <a:xfrm>
              <a:off x="9502127" y="4808760"/>
              <a:ext cx="626659" cy="1990706"/>
              <a:chOff x="9502127" y="4808760"/>
              <a:chExt cx="626659" cy="1990706"/>
            </a:xfrm>
          </p:grpSpPr>
          <p:cxnSp>
            <p:nvCxnSpPr>
              <p:cNvPr id="671" name="Connecteur droit avec flèche 6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2" name="Connecteur droit avec flèche 6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3" name="Connecteur droit avec flèche 6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74" name="Groupe 673"/>
          <p:cNvGrpSpPr/>
          <p:nvPr/>
        </p:nvGrpSpPr>
        <p:grpSpPr>
          <a:xfrm flipH="1">
            <a:off x="4720924" y="2757670"/>
            <a:ext cx="1353493" cy="2506370"/>
            <a:chOff x="8820472" y="4293096"/>
            <a:chExt cx="1353493" cy="2506370"/>
          </a:xfrm>
        </p:grpSpPr>
        <p:sp>
          <p:nvSpPr>
            <p:cNvPr id="675" name="Arc 6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76" name="Groupe 675"/>
            <p:cNvGrpSpPr/>
            <p:nvPr/>
          </p:nvGrpSpPr>
          <p:grpSpPr>
            <a:xfrm>
              <a:off x="9502127" y="4808760"/>
              <a:ext cx="626659" cy="1990706"/>
              <a:chOff x="9502127" y="4808760"/>
              <a:chExt cx="626659" cy="1990706"/>
            </a:xfrm>
          </p:grpSpPr>
          <p:cxnSp>
            <p:nvCxnSpPr>
              <p:cNvPr id="677" name="Connecteur droit avec flèche 6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8" name="Connecteur droit avec flèche 6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9" name="Connecteur droit avec flèche 6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0" name="Groupe 679"/>
          <p:cNvGrpSpPr/>
          <p:nvPr/>
        </p:nvGrpSpPr>
        <p:grpSpPr>
          <a:xfrm flipH="1" flipV="1">
            <a:off x="3280764" y="2757670"/>
            <a:ext cx="1353493" cy="2506370"/>
            <a:chOff x="8820472" y="4293096"/>
            <a:chExt cx="1353493" cy="2506370"/>
          </a:xfrm>
        </p:grpSpPr>
        <p:sp>
          <p:nvSpPr>
            <p:cNvPr id="681" name="Arc 6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82" name="Groupe 681"/>
            <p:cNvGrpSpPr/>
            <p:nvPr/>
          </p:nvGrpSpPr>
          <p:grpSpPr>
            <a:xfrm>
              <a:off x="9502127" y="4808760"/>
              <a:ext cx="626659" cy="1990706"/>
              <a:chOff x="9502127" y="4808760"/>
              <a:chExt cx="626659" cy="1990706"/>
            </a:xfrm>
          </p:grpSpPr>
          <p:cxnSp>
            <p:nvCxnSpPr>
              <p:cNvPr id="683" name="Connecteur droit avec flèche 6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4" name="Connecteur droit avec flèche 6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5" name="Connecteur droit avec flèche 6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6" name="Groupe 685"/>
          <p:cNvGrpSpPr/>
          <p:nvPr/>
        </p:nvGrpSpPr>
        <p:grpSpPr>
          <a:xfrm>
            <a:off x="3280764" y="2757670"/>
            <a:ext cx="1353493" cy="2506370"/>
            <a:chOff x="8820472" y="4293096"/>
            <a:chExt cx="1353493" cy="2506370"/>
          </a:xfrm>
        </p:grpSpPr>
        <p:sp>
          <p:nvSpPr>
            <p:cNvPr id="687" name="Arc 6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88" name="Groupe 687"/>
            <p:cNvGrpSpPr/>
            <p:nvPr/>
          </p:nvGrpSpPr>
          <p:grpSpPr>
            <a:xfrm>
              <a:off x="9502127" y="4808760"/>
              <a:ext cx="626659" cy="1990706"/>
              <a:chOff x="9502127" y="4808760"/>
              <a:chExt cx="626659" cy="1990706"/>
            </a:xfrm>
          </p:grpSpPr>
          <p:cxnSp>
            <p:nvCxnSpPr>
              <p:cNvPr id="689" name="Connecteur droit avec flèche 6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0" name="Connecteur droit avec flèche 6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1" name="Connecteur droit avec flèche 6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2" name="Groupe 691"/>
          <p:cNvGrpSpPr/>
          <p:nvPr/>
        </p:nvGrpSpPr>
        <p:grpSpPr>
          <a:xfrm flipV="1">
            <a:off x="4720924" y="2757670"/>
            <a:ext cx="1353493" cy="2506370"/>
            <a:chOff x="8820472" y="4293096"/>
            <a:chExt cx="1353493" cy="2506370"/>
          </a:xfrm>
        </p:grpSpPr>
        <p:sp>
          <p:nvSpPr>
            <p:cNvPr id="693" name="Arc 6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94" name="Groupe 693"/>
            <p:cNvGrpSpPr/>
            <p:nvPr/>
          </p:nvGrpSpPr>
          <p:grpSpPr>
            <a:xfrm>
              <a:off x="9502127" y="4808760"/>
              <a:ext cx="626659" cy="1990706"/>
              <a:chOff x="9502127" y="4808760"/>
              <a:chExt cx="626659" cy="1990706"/>
            </a:xfrm>
          </p:grpSpPr>
          <p:cxnSp>
            <p:nvCxnSpPr>
              <p:cNvPr id="695" name="Connecteur droit avec flèche 6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6" name="Connecteur droit avec flèche 6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7" name="Connecteur droit avec flèche 6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8" name="Groupe 697"/>
          <p:cNvGrpSpPr/>
          <p:nvPr/>
        </p:nvGrpSpPr>
        <p:grpSpPr>
          <a:xfrm flipH="1">
            <a:off x="4720924" y="2757670"/>
            <a:ext cx="1353493" cy="2506370"/>
            <a:chOff x="8820472" y="4293096"/>
            <a:chExt cx="1353493" cy="2506370"/>
          </a:xfrm>
        </p:grpSpPr>
        <p:sp>
          <p:nvSpPr>
            <p:cNvPr id="699" name="Arc 6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00" name="Groupe 699"/>
            <p:cNvGrpSpPr/>
            <p:nvPr/>
          </p:nvGrpSpPr>
          <p:grpSpPr>
            <a:xfrm>
              <a:off x="9502127" y="4808760"/>
              <a:ext cx="626659" cy="1990706"/>
              <a:chOff x="9502127" y="4808760"/>
              <a:chExt cx="626659" cy="1990706"/>
            </a:xfrm>
          </p:grpSpPr>
          <p:cxnSp>
            <p:nvCxnSpPr>
              <p:cNvPr id="701" name="Connecteur droit avec flèche 7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2" name="Connecteur droit avec flèche 7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3" name="Connecteur droit avec flèche 7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04" name="Groupe 703"/>
          <p:cNvGrpSpPr/>
          <p:nvPr/>
        </p:nvGrpSpPr>
        <p:grpSpPr>
          <a:xfrm flipH="1" flipV="1">
            <a:off x="3280764" y="2757670"/>
            <a:ext cx="1353493" cy="2506370"/>
            <a:chOff x="8820472" y="4293096"/>
            <a:chExt cx="1353493" cy="2506370"/>
          </a:xfrm>
        </p:grpSpPr>
        <p:sp>
          <p:nvSpPr>
            <p:cNvPr id="705" name="Arc 7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06" name="Groupe 705"/>
            <p:cNvGrpSpPr/>
            <p:nvPr/>
          </p:nvGrpSpPr>
          <p:grpSpPr>
            <a:xfrm>
              <a:off x="9502127" y="4808760"/>
              <a:ext cx="626659" cy="1990706"/>
              <a:chOff x="9502127" y="4808760"/>
              <a:chExt cx="626659" cy="1990706"/>
            </a:xfrm>
          </p:grpSpPr>
          <p:cxnSp>
            <p:nvCxnSpPr>
              <p:cNvPr id="707" name="Connecteur droit avec flèche 7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8" name="Connecteur droit avec flèche 7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9" name="Connecteur droit avec flèche 7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0" name="Groupe 709"/>
          <p:cNvGrpSpPr/>
          <p:nvPr/>
        </p:nvGrpSpPr>
        <p:grpSpPr>
          <a:xfrm>
            <a:off x="3280764" y="2757670"/>
            <a:ext cx="1353493" cy="2506370"/>
            <a:chOff x="8820472" y="4293096"/>
            <a:chExt cx="1353493" cy="2506370"/>
          </a:xfrm>
        </p:grpSpPr>
        <p:sp>
          <p:nvSpPr>
            <p:cNvPr id="711" name="Arc 7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12" name="Groupe 711"/>
            <p:cNvGrpSpPr/>
            <p:nvPr/>
          </p:nvGrpSpPr>
          <p:grpSpPr>
            <a:xfrm>
              <a:off x="9502127" y="4808760"/>
              <a:ext cx="626659" cy="1990706"/>
              <a:chOff x="9502127" y="4808760"/>
              <a:chExt cx="626659" cy="1990706"/>
            </a:xfrm>
          </p:grpSpPr>
          <p:cxnSp>
            <p:nvCxnSpPr>
              <p:cNvPr id="713" name="Connecteur droit avec flèche 7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4" name="Connecteur droit avec flèche 7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5" name="Connecteur droit avec flèche 7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6" name="Groupe 715"/>
          <p:cNvGrpSpPr/>
          <p:nvPr/>
        </p:nvGrpSpPr>
        <p:grpSpPr>
          <a:xfrm flipV="1">
            <a:off x="4720924" y="2757670"/>
            <a:ext cx="1353493" cy="2506370"/>
            <a:chOff x="8820472" y="4293096"/>
            <a:chExt cx="1353493" cy="2506370"/>
          </a:xfrm>
        </p:grpSpPr>
        <p:sp>
          <p:nvSpPr>
            <p:cNvPr id="717" name="Arc 7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18" name="Groupe 717"/>
            <p:cNvGrpSpPr/>
            <p:nvPr/>
          </p:nvGrpSpPr>
          <p:grpSpPr>
            <a:xfrm>
              <a:off x="9502127" y="4808760"/>
              <a:ext cx="626659" cy="1990706"/>
              <a:chOff x="9502127" y="4808760"/>
              <a:chExt cx="626659" cy="1990706"/>
            </a:xfrm>
          </p:grpSpPr>
          <p:cxnSp>
            <p:nvCxnSpPr>
              <p:cNvPr id="719" name="Connecteur droit avec flèche 7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0" name="Connecteur droit avec flèche 7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1" name="Connecteur droit avec flèche 7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2" name="Groupe 721"/>
          <p:cNvGrpSpPr/>
          <p:nvPr/>
        </p:nvGrpSpPr>
        <p:grpSpPr>
          <a:xfrm flipH="1">
            <a:off x="4720924" y="2757670"/>
            <a:ext cx="1353493" cy="2506370"/>
            <a:chOff x="8820472" y="4293096"/>
            <a:chExt cx="1353493" cy="2506370"/>
          </a:xfrm>
        </p:grpSpPr>
        <p:sp>
          <p:nvSpPr>
            <p:cNvPr id="723" name="Arc 7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24" name="Groupe 723"/>
            <p:cNvGrpSpPr/>
            <p:nvPr/>
          </p:nvGrpSpPr>
          <p:grpSpPr>
            <a:xfrm>
              <a:off x="9502127" y="4808760"/>
              <a:ext cx="626659" cy="1990706"/>
              <a:chOff x="9502127" y="4808760"/>
              <a:chExt cx="626659" cy="1990706"/>
            </a:xfrm>
          </p:grpSpPr>
          <p:cxnSp>
            <p:nvCxnSpPr>
              <p:cNvPr id="725" name="Connecteur droit avec flèche 7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6" name="Connecteur droit avec flèche 7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7" name="Connecteur droit avec flèche 7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8" name="Groupe 727"/>
          <p:cNvGrpSpPr/>
          <p:nvPr/>
        </p:nvGrpSpPr>
        <p:grpSpPr>
          <a:xfrm flipH="1" flipV="1">
            <a:off x="3280764" y="2757670"/>
            <a:ext cx="1353493" cy="2506370"/>
            <a:chOff x="8820472" y="4293096"/>
            <a:chExt cx="1353493" cy="2506370"/>
          </a:xfrm>
        </p:grpSpPr>
        <p:sp>
          <p:nvSpPr>
            <p:cNvPr id="729" name="Arc 7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30" name="Groupe 729"/>
            <p:cNvGrpSpPr/>
            <p:nvPr/>
          </p:nvGrpSpPr>
          <p:grpSpPr>
            <a:xfrm>
              <a:off x="9502127" y="4808760"/>
              <a:ext cx="626659" cy="1990706"/>
              <a:chOff x="9502127" y="4808760"/>
              <a:chExt cx="626659" cy="1990706"/>
            </a:xfrm>
          </p:grpSpPr>
          <p:cxnSp>
            <p:nvCxnSpPr>
              <p:cNvPr id="731" name="Connecteur droit avec flèche 7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2" name="Connecteur droit avec flèche 7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3" name="Connecteur droit avec flèche 7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34" name="Groupe 733"/>
          <p:cNvGrpSpPr/>
          <p:nvPr/>
        </p:nvGrpSpPr>
        <p:grpSpPr>
          <a:xfrm>
            <a:off x="3280764" y="2757670"/>
            <a:ext cx="1353493" cy="2506370"/>
            <a:chOff x="8820472" y="4293096"/>
            <a:chExt cx="1353493" cy="2506370"/>
          </a:xfrm>
        </p:grpSpPr>
        <p:sp>
          <p:nvSpPr>
            <p:cNvPr id="735" name="Arc 7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36" name="Groupe 735"/>
            <p:cNvGrpSpPr/>
            <p:nvPr/>
          </p:nvGrpSpPr>
          <p:grpSpPr>
            <a:xfrm>
              <a:off x="9502127" y="4808760"/>
              <a:ext cx="626659" cy="1990706"/>
              <a:chOff x="9502127" y="4808760"/>
              <a:chExt cx="626659" cy="1990706"/>
            </a:xfrm>
          </p:grpSpPr>
          <p:cxnSp>
            <p:nvCxnSpPr>
              <p:cNvPr id="737" name="Connecteur droit avec flèche 7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8" name="Connecteur droit avec flèche 7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9" name="Connecteur droit avec flèche 7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 name="Groupe 39"/>
          <p:cNvGrpSpPr/>
          <p:nvPr/>
        </p:nvGrpSpPr>
        <p:grpSpPr>
          <a:xfrm>
            <a:off x="4716016" y="2748071"/>
            <a:ext cx="1353493" cy="2506370"/>
            <a:chOff x="8820472" y="4293096"/>
            <a:chExt cx="1353493" cy="2506370"/>
          </a:xfrm>
        </p:grpSpPr>
        <p:sp>
          <p:nvSpPr>
            <p:cNvPr id="35" name="Arc 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9" name="Groupe 38"/>
            <p:cNvGrpSpPr/>
            <p:nvPr/>
          </p:nvGrpSpPr>
          <p:grpSpPr>
            <a:xfrm>
              <a:off x="9502127" y="4808760"/>
              <a:ext cx="626659" cy="1990706"/>
              <a:chOff x="9502127" y="4808760"/>
              <a:chExt cx="626659" cy="1990706"/>
            </a:xfrm>
          </p:grpSpPr>
          <p:cxnSp>
            <p:nvCxnSpPr>
              <p:cNvPr id="134" name="Connecteur droit avec flèche 13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5" name="Groupe 144"/>
          <p:cNvGrpSpPr/>
          <p:nvPr/>
        </p:nvGrpSpPr>
        <p:grpSpPr>
          <a:xfrm flipH="1" flipV="1">
            <a:off x="4716016" y="2748071"/>
            <a:ext cx="1353493" cy="2506370"/>
            <a:chOff x="8820472" y="4293096"/>
            <a:chExt cx="1353493" cy="2506370"/>
          </a:xfrm>
        </p:grpSpPr>
        <p:sp>
          <p:nvSpPr>
            <p:cNvPr id="146" name="Arc 14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7" name="Groupe 146"/>
            <p:cNvGrpSpPr/>
            <p:nvPr/>
          </p:nvGrpSpPr>
          <p:grpSpPr>
            <a:xfrm>
              <a:off x="9502127" y="4808760"/>
              <a:ext cx="626659" cy="1990706"/>
              <a:chOff x="9502127" y="4808760"/>
              <a:chExt cx="626659" cy="1990706"/>
            </a:xfrm>
          </p:grpSpPr>
          <p:cxnSp>
            <p:nvCxnSpPr>
              <p:cNvPr id="148" name="Connecteur droit avec flèche 14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 name="Connecteur droit avec flèche 14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8" name="Groupe 187"/>
          <p:cNvGrpSpPr/>
          <p:nvPr/>
        </p:nvGrpSpPr>
        <p:grpSpPr>
          <a:xfrm>
            <a:off x="4716016" y="2748071"/>
            <a:ext cx="1353493" cy="2506370"/>
            <a:chOff x="8820472" y="4293096"/>
            <a:chExt cx="1353493" cy="2506370"/>
          </a:xfrm>
        </p:grpSpPr>
        <p:sp>
          <p:nvSpPr>
            <p:cNvPr id="189" name="Arc 1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90" name="Groupe 189"/>
            <p:cNvGrpSpPr/>
            <p:nvPr/>
          </p:nvGrpSpPr>
          <p:grpSpPr>
            <a:xfrm>
              <a:off x="9502127" y="4808760"/>
              <a:ext cx="626659" cy="1990706"/>
              <a:chOff x="9502127" y="4808760"/>
              <a:chExt cx="626659" cy="1990706"/>
            </a:xfrm>
          </p:grpSpPr>
          <p:cxnSp>
            <p:nvCxnSpPr>
              <p:cNvPr id="191" name="Connecteur droit avec flèche 1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3" name="Connecteur droit avec flèche 1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94" name="Groupe 193"/>
          <p:cNvGrpSpPr/>
          <p:nvPr/>
        </p:nvGrpSpPr>
        <p:grpSpPr>
          <a:xfrm flipH="1" flipV="1">
            <a:off x="4716016" y="2748071"/>
            <a:ext cx="1353493" cy="2506370"/>
            <a:chOff x="8820472" y="4293096"/>
            <a:chExt cx="1353493" cy="2506370"/>
          </a:xfrm>
        </p:grpSpPr>
        <p:sp>
          <p:nvSpPr>
            <p:cNvPr id="195" name="Arc 1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96" name="Groupe 195"/>
            <p:cNvGrpSpPr/>
            <p:nvPr/>
          </p:nvGrpSpPr>
          <p:grpSpPr>
            <a:xfrm>
              <a:off x="9502127" y="4808760"/>
              <a:ext cx="626659" cy="1990706"/>
              <a:chOff x="9502127" y="4808760"/>
              <a:chExt cx="626659" cy="1990706"/>
            </a:xfrm>
          </p:grpSpPr>
          <p:cxnSp>
            <p:nvCxnSpPr>
              <p:cNvPr id="197" name="Connecteur droit avec flèche 1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8" name="Connecteur droit avec flèche 1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2" name="Groupe 211"/>
          <p:cNvGrpSpPr/>
          <p:nvPr/>
        </p:nvGrpSpPr>
        <p:grpSpPr>
          <a:xfrm>
            <a:off x="4716016" y="2748071"/>
            <a:ext cx="1353493" cy="2506370"/>
            <a:chOff x="8820472" y="4293096"/>
            <a:chExt cx="1353493" cy="2506370"/>
          </a:xfrm>
        </p:grpSpPr>
        <p:sp>
          <p:nvSpPr>
            <p:cNvPr id="213" name="Arc 2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14" name="Groupe 213"/>
            <p:cNvGrpSpPr/>
            <p:nvPr/>
          </p:nvGrpSpPr>
          <p:grpSpPr>
            <a:xfrm>
              <a:off x="9502127" y="4808760"/>
              <a:ext cx="626659" cy="1990706"/>
              <a:chOff x="9502127" y="4808760"/>
              <a:chExt cx="626659" cy="1990706"/>
            </a:xfrm>
          </p:grpSpPr>
          <p:cxnSp>
            <p:nvCxnSpPr>
              <p:cNvPr id="215" name="Connecteur droit avec flèche 2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droit avec flèche 2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8" name="Groupe 217"/>
          <p:cNvGrpSpPr/>
          <p:nvPr/>
        </p:nvGrpSpPr>
        <p:grpSpPr>
          <a:xfrm flipH="1" flipV="1">
            <a:off x="4716016" y="2748071"/>
            <a:ext cx="1353493" cy="2506370"/>
            <a:chOff x="8820472" y="4293096"/>
            <a:chExt cx="1353493" cy="2506370"/>
          </a:xfrm>
        </p:grpSpPr>
        <p:sp>
          <p:nvSpPr>
            <p:cNvPr id="219" name="Arc 2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20" name="Groupe 219"/>
            <p:cNvGrpSpPr/>
            <p:nvPr/>
          </p:nvGrpSpPr>
          <p:grpSpPr>
            <a:xfrm>
              <a:off x="9502127" y="4808760"/>
              <a:ext cx="626659" cy="1990706"/>
              <a:chOff x="9502127" y="4808760"/>
              <a:chExt cx="626659" cy="1990706"/>
            </a:xfrm>
          </p:grpSpPr>
          <p:cxnSp>
            <p:nvCxnSpPr>
              <p:cNvPr id="221" name="Connecteur droit avec flèche 2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2" name="Connecteur droit avec flèche 2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3" name="Connecteur droit avec flèche 2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6" name="Groupe 235"/>
          <p:cNvGrpSpPr/>
          <p:nvPr/>
        </p:nvGrpSpPr>
        <p:grpSpPr>
          <a:xfrm>
            <a:off x="4716016" y="2748071"/>
            <a:ext cx="1353493" cy="2506370"/>
            <a:chOff x="8820472" y="4293096"/>
            <a:chExt cx="1353493" cy="2506370"/>
          </a:xfrm>
        </p:grpSpPr>
        <p:sp>
          <p:nvSpPr>
            <p:cNvPr id="237" name="Arc 2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38" name="Groupe 237"/>
            <p:cNvGrpSpPr/>
            <p:nvPr/>
          </p:nvGrpSpPr>
          <p:grpSpPr>
            <a:xfrm>
              <a:off x="9502127" y="4808760"/>
              <a:ext cx="626659" cy="1990706"/>
              <a:chOff x="9502127" y="4808760"/>
              <a:chExt cx="626659" cy="1990706"/>
            </a:xfrm>
          </p:grpSpPr>
          <p:cxnSp>
            <p:nvCxnSpPr>
              <p:cNvPr id="239" name="Connecteur droit avec flèche 2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0" name="Connecteur droit avec flèche 2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1" name="Connecteur droit avec flèche 2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2" name="Groupe 241"/>
          <p:cNvGrpSpPr/>
          <p:nvPr/>
        </p:nvGrpSpPr>
        <p:grpSpPr>
          <a:xfrm flipH="1" flipV="1">
            <a:off x="4716016" y="2748071"/>
            <a:ext cx="1353493" cy="2506370"/>
            <a:chOff x="8820472" y="4293096"/>
            <a:chExt cx="1353493" cy="2506370"/>
          </a:xfrm>
        </p:grpSpPr>
        <p:sp>
          <p:nvSpPr>
            <p:cNvPr id="243" name="Arc 2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44" name="Groupe 243"/>
            <p:cNvGrpSpPr/>
            <p:nvPr/>
          </p:nvGrpSpPr>
          <p:grpSpPr>
            <a:xfrm>
              <a:off x="9502127" y="4808760"/>
              <a:ext cx="626659" cy="1990706"/>
              <a:chOff x="9502127" y="4808760"/>
              <a:chExt cx="626659" cy="1990706"/>
            </a:xfrm>
          </p:grpSpPr>
          <p:cxnSp>
            <p:nvCxnSpPr>
              <p:cNvPr id="245" name="Connecteur droit avec flèche 2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6" name="Connecteur droit avec flèche 2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7" name="Connecteur droit avec flèche 2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0" name="Groupe 259"/>
          <p:cNvGrpSpPr/>
          <p:nvPr/>
        </p:nvGrpSpPr>
        <p:grpSpPr>
          <a:xfrm>
            <a:off x="4716016" y="2748071"/>
            <a:ext cx="1353493" cy="2506370"/>
            <a:chOff x="8820472" y="4293096"/>
            <a:chExt cx="1353493" cy="2506370"/>
          </a:xfrm>
        </p:grpSpPr>
        <p:sp>
          <p:nvSpPr>
            <p:cNvPr id="261" name="Arc 2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62" name="Groupe 261"/>
            <p:cNvGrpSpPr/>
            <p:nvPr/>
          </p:nvGrpSpPr>
          <p:grpSpPr>
            <a:xfrm>
              <a:off x="9502127" y="4808760"/>
              <a:ext cx="626659" cy="1990706"/>
              <a:chOff x="9502127" y="4808760"/>
              <a:chExt cx="626659" cy="1990706"/>
            </a:xfrm>
          </p:grpSpPr>
          <p:cxnSp>
            <p:nvCxnSpPr>
              <p:cNvPr id="263" name="Connecteur droit avec flèche 2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4" name="Connecteur droit avec flèche 2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5" name="Connecteur droit avec flèche 2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6" name="Groupe 265"/>
          <p:cNvGrpSpPr/>
          <p:nvPr/>
        </p:nvGrpSpPr>
        <p:grpSpPr>
          <a:xfrm flipH="1" flipV="1">
            <a:off x="4716016" y="2748071"/>
            <a:ext cx="1353493" cy="2506370"/>
            <a:chOff x="8820472" y="4293096"/>
            <a:chExt cx="1353493" cy="2506370"/>
          </a:xfrm>
        </p:grpSpPr>
        <p:sp>
          <p:nvSpPr>
            <p:cNvPr id="267" name="Arc 2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68" name="Groupe 267"/>
            <p:cNvGrpSpPr/>
            <p:nvPr/>
          </p:nvGrpSpPr>
          <p:grpSpPr>
            <a:xfrm>
              <a:off x="9502127" y="4808760"/>
              <a:ext cx="626659" cy="1990706"/>
              <a:chOff x="9502127" y="4808760"/>
              <a:chExt cx="626659" cy="1990706"/>
            </a:xfrm>
          </p:grpSpPr>
          <p:cxnSp>
            <p:nvCxnSpPr>
              <p:cNvPr id="269" name="Connecteur droit avec flèche 2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0" name="Connecteur droit avec flèche 2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84" name="Groupe 283"/>
          <p:cNvGrpSpPr/>
          <p:nvPr/>
        </p:nvGrpSpPr>
        <p:grpSpPr>
          <a:xfrm>
            <a:off x="4716016" y="2748071"/>
            <a:ext cx="1353493" cy="2506370"/>
            <a:chOff x="8820472" y="4293096"/>
            <a:chExt cx="1353493" cy="2506370"/>
          </a:xfrm>
        </p:grpSpPr>
        <p:sp>
          <p:nvSpPr>
            <p:cNvPr id="285" name="Arc 2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86" name="Groupe 285"/>
            <p:cNvGrpSpPr/>
            <p:nvPr/>
          </p:nvGrpSpPr>
          <p:grpSpPr>
            <a:xfrm>
              <a:off x="9502127" y="4808760"/>
              <a:ext cx="626659" cy="1990706"/>
              <a:chOff x="9502127" y="4808760"/>
              <a:chExt cx="626659" cy="1990706"/>
            </a:xfrm>
          </p:grpSpPr>
          <p:cxnSp>
            <p:nvCxnSpPr>
              <p:cNvPr id="287" name="Connecteur droit avec flèche 2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8" name="Connecteur droit avec flèche 2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9" name="Connecteur droit avec flèche 2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0" name="Groupe 289"/>
          <p:cNvGrpSpPr/>
          <p:nvPr/>
        </p:nvGrpSpPr>
        <p:grpSpPr>
          <a:xfrm flipH="1" flipV="1">
            <a:off x="4716016" y="2748071"/>
            <a:ext cx="1353493" cy="2506370"/>
            <a:chOff x="8820472" y="4293096"/>
            <a:chExt cx="1353493" cy="2506370"/>
          </a:xfrm>
        </p:grpSpPr>
        <p:sp>
          <p:nvSpPr>
            <p:cNvPr id="291" name="Arc 2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92" name="Groupe 291"/>
            <p:cNvGrpSpPr/>
            <p:nvPr/>
          </p:nvGrpSpPr>
          <p:grpSpPr>
            <a:xfrm>
              <a:off x="9502127" y="4808760"/>
              <a:ext cx="626659" cy="1990706"/>
              <a:chOff x="9502127" y="4808760"/>
              <a:chExt cx="626659" cy="1990706"/>
            </a:xfrm>
          </p:grpSpPr>
          <p:cxnSp>
            <p:nvCxnSpPr>
              <p:cNvPr id="293" name="Connecteur droit avec flèche 2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4" name="Connecteur droit avec flèche 2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5" name="Connecteur droit avec flèche 2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8" name="Groupe 307"/>
          <p:cNvGrpSpPr/>
          <p:nvPr/>
        </p:nvGrpSpPr>
        <p:grpSpPr>
          <a:xfrm>
            <a:off x="4716016" y="2748071"/>
            <a:ext cx="1353493" cy="2506370"/>
            <a:chOff x="8820472" y="4293096"/>
            <a:chExt cx="1353493" cy="2506370"/>
          </a:xfrm>
        </p:grpSpPr>
        <p:sp>
          <p:nvSpPr>
            <p:cNvPr id="309" name="Arc 3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10" name="Groupe 309"/>
            <p:cNvGrpSpPr/>
            <p:nvPr/>
          </p:nvGrpSpPr>
          <p:grpSpPr>
            <a:xfrm>
              <a:off x="9502127" y="4808760"/>
              <a:ext cx="626659" cy="1990706"/>
              <a:chOff x="9502127" y="4808760"/>
              <a:chExt cx="626659" cy="1990706"/>
            </a:xfrm>
          </p:grpSpPr>
          <p:cxnSp>
            <p:nvCxnSpPr>
              <p:cNvPr id="311" name="Connecteur droit avec flèche 3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2" name="Connecteur droit avec flèche 3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3" name="Connecteur droit avec flèche 3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14" name="Groupe 313"/>
          <p:cNvGrpSpPr/>
          <p:nvPr/>
        </p:nvGrpSpPr>
        <p:grpSpPr>
          <a:xfrm flipH="1" flipV="1">
            <a:off x="4716016" y="2748071"/>
            <a:ext cx="1353493" cy="2506370"/>
            <a:chOff x="8820472" y="4293096"/>
            <a:chExt cx="1353493" cy="2506370"/>
          </a:xfrm>
        </p:grpSpPr>
        <p:sp>
          <p:nvSpPr>
            <p:cNvPr id="315" name="Arc 3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16" name="Groupe 315"/>
            <p:cNvGrpSpPr/>
            <p:nvPr/>
          </p:nvGrpSpPr>
          <p:grpSpPr>
            <a:xfrm>
              <a:off x="9502127" y="4808760"/>
              <a:ext cx="626659" cy="1990706"/>
              <a:chOff x="9502127" y="4808760"/>
              <a:chExt cx="626659" cy="1990706"/>
            </a:xfrm>
          </p:grpSpPr>
          <p:cxnSp>
            <p:nvCxnSpPr>
              <p:cNvPr id="317" name="Connecteur droit avec flèche 3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8" name="Connecteur droit avec flèche 3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9" name="Connecteur droit avec flèche 3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2" name="Groupe 331"/>
          <p:cNvGrpSpPr/>
          <p:nvPr/>
        </p:nvGrpSpPr>
        <p:grpSpPr>
          <a:xfrm>
            <a:off x="4716016" y="2748071"/>
            <a:ext cx="1353493" cy="2506370"/>
            <a:chOff x="8820472" y="4293096"/>
            <a:chExt cx="1353493" cy="2506370"/>
          </a:xfrm>
        </p:grpSpPr>
        <p:sp>
          <p:nvSpPr>
            <p:cNvPr id="333" name="Arc 3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34" name="Groupe 333"/>
            <p:cNvGrpSpPr/>
            <p:nvPr/>
          </p:nvGrpSpPr>
          <p:grpSpPr>
            <a:xfrm>
              <a:off x="9502127" y="4808760"/>
              <a:ext cx="626659" cy="1990706"/>
              <a:chOff x="9502127" y="4808760"/>
              <a:chExt cx="626659" cy="1990706"/>
            </a:xfrm>
          </p:grpSpPr>
          <p:cxnSp>
            <p:nvCxnSpPr>
              <p:cNvPr id="335" name="Connecteur droit avec flèche 3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6" name="Connecteur droit avec flèche 3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7" name="Connecteur droit avec flèche 3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8" name="Groupe 337"/>
          <p:cNvGrpSpPr/>
          <p:nvPr/>
        </p:nvGrpSpPr>
        <p:grpSpPr>
          <a:xfrm flipH="1" flipV="1">
            <a:off x="4716016" y="2748071"/>
            <a:ext cx="1353493" cy="2506370"/>
            <a:chOff x="8820472" y="4293096"/>
            <a:chExt cx="1353493" cy="2506370"/>
          </a:xfrm>
        </p:grpSpPr>
        <p:sp>
          <p:nvSpPr>
            <p:cNvPr id="339" name="Arc 3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40" name="Groupe 339"/>
            <p:cNvGrpSpPr/>
            <p:nvPr/>
          </p:nvGrpSpPr>
          <p:grpSpPr>
            <a:xfrm>
              <a:off x="9502127" y="4808760"/>
              <a:ext cx="626659" cy="1990706"/>
              <a:chOff x="9502127" y="4808760"/>
              <a:chExt cx="626659" cy="1990706"/>
            </a:xfrm>
          </p:grpSpPr>
          <p:cxnSp>
            <p:nvCxnSpPr>
              <p:cNvPr id="341" name="Connecteur droit avec flèche 3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2" name="Connecteur droit avec flèche 3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3" name="Connecteur droit avec flèche 3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6" name="Groupe 355"/>
          <p:cNvGrpSpPr/>
          <p:nvPr/>
        </p:nvGrpSpPr>
        <p:grpSpPr>
          <a:xfrm>
            <a:off x="4716016" y="2748071"/>
            <a:ext cx="1353493" cy="2506370"/>
            <a:chOff x="8820472" y="4293096"/>
            <a:chExt cx="1353493" cy="2506370"/>
          </a:xfrm>
        </p:grpSpPr>
        <p:sp>
          <p:nvSpPr>
            <p:cNvPr id="357" name="Arc 3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58" name="Groupe 357"/>
            <p:cNvGrpSpPr/>
            <p:nvPr/>
          </p:nvGrpSpPr>
          <p:grpSpPr>
            <a:xfrm>
              <a:off x="9502127" y="4808760"/>
              <a:ext cx="626659" cy="1990706"/>
              <a:chOff x="9502127" y="4808760"/>
              <a:chExt cx="626659" cy="1990706"/>
            </a:xfrm>
          </p:grpSpPr>
          <p:cxnSp>
            <p:nvCxnSpPr>
              <p:cNvPr id="359" name="Connecteur droit avec flèche 3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0" name="Connecteur droit avec flèche 3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1" name="Connecteur droit avec flèche 3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2" name="Groupe 361"/>
          <p:cNvGrpSpPr/>
          <p:nvPr/>
        </p:nvGrpSpPr>
        <p:grpSpPr>
          <a:xfrm flipH="1" flipV="1">
            <a:off x="4716016" y="2748071"/>
            <a:ext cx="1353493" cy="2506370"/>
            <a:chOff x="8820472" y="4293096"/>
            <a:chExt cx="1353493" cy="2506370"/>
          </a:xfrm>
        </p:grpSpPr>
        <p:sp>
          <p:nvSpPr>
            <p:cNvPr id="363" name="Arc 3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64" name="Groupe 363"/>
            <p:cNvGrpSpPr/>
            <p:nvPr/>
          </p:nvGrpSpPr>
          <p:grpSpPr>
            <a:xfrm>
              <a:off x="9502127" y="4808760"/>
              <a:ext cx="626659" cy="1990706"/>
              <a:chOff x="9502127" y="4808760"/>
              <a:chExt cx="626659" cy="1990706"/>
            </a:xfrm>
          </p:grpSpPr>
          <p:cxnSp>
            <p:nvCxnSpPr>
              <p:cNvPr id="365" name="Connecteur droit avec flèche 3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6" name="Connecteur droit avec flèche 3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7" name="Connecteur droit avec flèche 3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0" name="Groupe 379"/>
          <p:cNvGrpSpPr/>
          <p:nvPr/>
        </p:nvGrpSpPr>
        <p:grpSpPr>
          <a:xfrm>
            <a:off x="4716016" y="2748071"/>
            <a:ext cx="1353493" cy="2506370"/>
            <a:chOff x="8820472" y="4293096"/>
            <a:chExt cx="1353493" cy="2506370"/>
          </a:xfrm>
        </p:grpSpPr>
        <p:sp>
          <p:nvSpPr>
            <p:cNvPr id="381" name="Arc 3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82" name="Groupe 381"/>
            <p:cNvGrpSpPr/>
            <p:nvPr/>
          </p:nvGrpSpPr>
          <p:grpSpPr>
            <a:xfrm>
              <a:off x="9502127" y="4808760"/>
              <a:ext cx="626659" cy="1990706"/>
              <a:chOff x="9502127" y="4808760"/>
              <a:chExt cx="626659" cy="1990706"/>
            </a:xfrm>
          </p:grpSpPr>
          <p:cxnSp>
            <p:nvCxnSpPr>
              <p:cNvPr id="383" name="Connecteur droit avec flèche 3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4" name="Connecteur droit avec flèche 3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5" name="Connecteur droit avec flèche 3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6" name="Groupe 385"/>
          <p:cNvGrpSpPr/>
          <p:nvPr/>
        </p:nvGrpSpPr>
        <p:grpSpPr>
          <a:xfrm flipH="1" flipV="1">
            <a:off x="4716016" y="2748071"/>
            <a:ext cx="1353493" cy="2506370"/>
            <a:chOff x="8820472" y="4293096"/>
            <a:chExt cx="1353493" cy="2506370"/>
          </a:xfrm>
        </p:grpSpPr>
        <p:sp>
          <p:nvSpPr>
            <p:cNvPr id="387" name="Arc 3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88" name="Groupe 387"/>
            <p:cNvGrpSpPr/>
            <p:nvPr/>
          </p:nvGrpSpPr>
          <p:grpSpPr>
            <a:xfrm>
              <a:off x="9502127" y="4808760"/>
              <a:ext cx="626659" cy="1990706"/>
              <a:chOff x="9502127" y="4808760"/>
              <a:chExt cx="626659" cy="1990706"/>
            </a:xfrm>
          </p:grpSpPr>
          <p:cxnSp>
            <p:nvCxnSpPr>
              <p:cNvPr id="389" name="Connecteur droit avec flèche 3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0" name="Connecteur droit avec flèche 3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1" name="Connecteur droit avec flèche 3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2" name="Titre 1"/>
          <p:cNvSpPr>
            <a:spLocks noGrp="1"/>
          </p:cNvSpPr>
          <p:nvPr>
            <p:ph type="title"/>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1" name="Groupe 150"/>
          <p:cNvGrpSpPr/>
          <p:nvPr/>
        </p:nvGrpSpPr>
        <p:grpSpPr>
          <a:xfrm flipH="1">
            <a:off x="3290515" y="2748071"/>
            <a:ext cx="1353493" cy="2506370"/>
            <a:chOff x="8820472" y="4293096"/>
            <a:chExt cx="1353493" cy="2506370"/>
          </a:xfrm>
        </p:grpSpPr>
        <p:sp>
          <p:nvSpPr>
            <p:cNvPr id="152" name="Arc 15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3" name="Groupe 152"/>
            <p:cNvGrpSpPr/>
            <p:nvPr/>
          </p:nvGrpSpPr>
          <p:grpSpPr>
            <a:xfrm>
              <a:off x="9502127" y="4808760"/>
              <a:ext cx="626659" cy="1990706"/>
              <a:chOff x="9502127" y="4808760"/>
              <a:chExt cx="626659" cy="1990706"/>
            </a:xfrm>
          </p:grpSpPr>
          <p:cxnSp>
            <p:nvCxnSpPr>
              <p:cNvPr id="154" name="Connecteur droit avec flèche 15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 name="Connecteur droit avec flèche 15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 name="Connecteur droit avec flèche 15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7" name="Groupe 156"/>
          <p:cNvGrpSpPr/>
          <p:nvPr/>
        </p:nvGrpSpPr>
        <p:grpSpPr>
          <a:xfrm flipV="1">
            <a:off x="3290515" y="2748071"/>
            <a:ext cx="1353493" cy="2506370"/>
            <a:chOff x="8820472" y="4293096"/>
            <a:chExt cx="1353493" cy="2506370"/>
          </a:xfrm>
        </p:grpSpPr>
        <p:sp>
          <p:nvSpPr>
            <p:cNvPr id="158" name="Arc 15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9" name="Groupe 158"/>
            <p:cNvGrpSpPr/>
            <p:nvPr/>
          </p:nvGrpSpPr>
          <p:grpSpPr>
            <a:xfrm>
              <a:off x="9502127" y="4808760"/>
              <a:ext cx="626659" cy="1990706"/>
              <a:chOff x="9502127" y="4808760"/>
              <a:chExt cx="626659" cy="1990706"/>
            </a:xfrm>
          </p:grpSpPr>
          <p:cxnSp>
            <p:nvCxnSpPr>
              <p:cNvPr id="160" name="Connecteur droit avec flèche 15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 name="Connecteur droit avec flèche 16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 name="Connecteur droit avec flèche 16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0" name="Groupe 199"/>
          <p:cNvGrpSpPr/>
          <p:nvPr/>
        </p:nvGrpSpPr>
        <p:grpSpPr>
          <a:xfrm flipH="1">
            <a:off x="3290515" y="2748071"/>
            <a:ext cx="1353493" cy="2506370"/>
            <a:chOff x="8820472" y="4293096"/>
            <a:chExt cx="1353493" cy="2506370"/>
          </a:xfrm>
        </p:grpSpPr>
        <p:sp>
          <p:nvSpPr>
            <p:cNvPr id="201" name="Arc 2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02" name="Groupe 201"/>
            <p:cNvGrpSpPr/>
            <p:nvPr/>
          </p:nvGrpSpPr>
          <p:grpSpPr>
            <a:xfrm>
              <a:off x="9502127" y="4808760"/>
              <a:ext cx="626659" cy="1990706"/>
              <a:chOff x="9502127" y="4808760"/>
              <a:chExt cx="626659" cy="1990706"/>
            </a:xfrm>
          </p:grpSpPr>
          <p:cxnSp>
            <p:nvCxnSpPr>
              <p:cNvPr id="203" name="Connecteur droit avec flèche 2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4" name="Connecteur droit avec flèche 2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5" name="Connecteur droit avec flèche 2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6" name="Groupe 205"/>
          <p:cNvGrpSpPr/>
          <p:nvPr/>
        </p:nvGrpSpPr>
        <p:grpSpPr>
          <a:xfrm flipV="1">
            <a:off x="3290515" y="2748071"/>
            <a:ext cx="1353493" cy="2506370"/>
            <a:chOff x="8820472" y="4293096"/>
            <a:chExt cx="1353493" cy="2506370"/>
          </a:xfrm>
        </p:grpSpPr>
        <p:sp>
          <p:nvSpPr>
            <p:cNvPr id="207" name="Arc 2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08" name="Groupe 207"/>
            <p:cNvGrpSpPr/>
            <p:nvPr/>
          </p:nvGrpSpPr>
          <p:grpSpPr>
            <a:xfrm>
              <a:off x="9502127" y="4808760"/>
              <a:ext cx="626659" cy="1990706"/>
              <a:chOff x="9502127" y="4808760"/>
              <a:chExt cx="626659" cy="1990706"/>
            </a:xfrm>
          </p:grpSpPr>
          <p:cxnSp>
            <p:nvCxnSpPr>
              <p:cNvPr id="209" name="Connecteur droit avec flèche 2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1" name="Connecteur droit avec flèche 2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24" name="Groupe 223"/>
          <p:cNvGrpSpPr/>
          <p:nvPr/>
        </p:nvGrpSpPr>
        <p:grpSpPr>
          <a:xfrm flipH="1">
            <a:off x="3290515" y="2748071"/>
            <a:ext cx="1353493" cy="2506370"/>
            <a:chOff x="8820472" y="4293096"/>
            <a:chExt cx="1353493" cy="2506370"/>
          </a:xfrm>
        </p:grpSpPr>
        <p:sp>
          <p:nvSpPr>
            <p:cNvPr id="225" name="Arc 2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26" name="Groupe 225"/>
            <p:cNvGrpSpPr/>
            <p:nvPr/>
          </p:nvGrpSpPr>
          <p:grpSpPr>
            <a:xfrm>
              <a:off x="9502127" y="4808760"/>
              <a:ext cx="626659" cy="1990706"/>
              <a:chOff x="9502127" y="4808760"/>
              <a:chExt cx="626659" cy="1990706"/>
            </a:xfrm>
          </p:grpSpPr>
          <p:cxnSp>
            <p:nvCxnSpPr>
              <p:cNvPr id="227" name="Connecteur droit avec flèche 2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8" name="Connecteur droit avec flèche 2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9" name="Connecteur droit avec flèche 2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0" name="Groupe 229"/>
          <p:cNvGrpSpPr/>
          <p:nvPr/>
        </p:nvGrpSpPr>
        <p:grpSpPr>
          <a:xfrm flipV="1">
            <a:off x="3290515" y="2748071"/>
            <a:ext cx="1353493" cy="2506370"/>
            <a:chOff x="8820472" y="4293096"/>
            <a:chExt cx="1353493" cy="2506370"/>
          </a:xfrm>
        </p:grpSpPr>
        <p:sp>
          <p:nvSpPr>
            <p:cNvPr id="231" name="Arc 2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32" name="Groupe 231"/>
            <p:cNvGrpSpPr/>
            <p:nvPr/>
          </p:nvGrpSpPr>
          <p:grpSpPr>
            <a:xfrm>
              <a:off x="9502127" y="4808760"/>
              <a:ext cx="626659" cy="1990706"/>
              <a:chOff x="9502127" y="4808760"/>
              <a:chExt cx="626659" cy="1990706"/>
            </a:xfrm>
          </p:grpSpPr>
          <p:cxnSp>
            <p:nvCxnSpPr>
              <p:cNvPr id="233" name="Connecteur droit avec flèche 2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4" name="Connecteur droit avec flèche 2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5" name="Connecteur droit avec flèche 2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8" name="Groupe 247"/>
          <p:cNvGrpSpPr/>
          <p:nvPr/>
        </p:nvGrpSpPr>
        <p:grpSpPr>
          <a:xfrm flipH="1">
            <a:off x="3290515" y="2748071"/>
            <a:ext cx="1353493" cy="2506370"/>
            <a:chOff x="8820472" y="4293096"/>
            <a:chExt cx="1353493" cy="2506370"/>
          </a:xfrm>
        </p:grpSpPr>
        <p:sp>
          <p:nvSpPr>
            <p:cNvPr id="249" name="Arc 2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50" name="Groupe 249"/>
            <p:cNvGrpSpPr/>
            <p:nvPr/>
          </p:nvGrpSpPr>
          <p:grpSpPr>
            <a:xfrm>
              <a:off x="9502127" y="4808760"/>
              <a:ext cx="626659" cy="1990706"/>
              <a:chOff x="9502127" y="4808760"/>
              <a:chExt cx="626659" cy="1990706"/>
            </a:xfrm>
          </p:grpSpPr>
          <p:cxnSp>
            <p:nvCxnSpPr>
              <p:cNvPr id="251" name="Connecteur droit avec flèche 2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2" name="Connecteur droit avec flèche 2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3" name="Connecteur droit avec flèche 2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54" name="Groupe 253"/>
          <p:cNvGrpSpPr/>
          <p:nvPr/>
        </p:nvGrpSpPr>
        <p:grpSpPr>
          <a:xfrm flipV="1">
            <a:off x="3290515" y="2748071"/>
            <a:ext cx="1353493" cy="2506370"/>
            <a:chOff x="8820472" y="4293096"/>
            <a:chExt cx="1353493" cy="2506370"/>
          </a:xfrm>
        </p:grpSpPr>
        <p:sp>
          <p:nvSpPr>
            <p:cNvPr id="255" name="Arc 2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56" name="Groupe 255"/>
            <p:cNvGrpSpPr/>
            <p:nvPr/>
          </p:nvGrpSpPr>
          <p:grpSpPr>
            <a:xfrm>
              <a:off x="9502127" y="4808760"/>
              <a:ext cx="626659" cy="1990706"/>
              <a:chOff x="9502127" y="4808760"/>
              <a:chExt cx="626659" cy="1990706"/>
            </a:xfrm>
          </p:grpSpPr>
          <p:cxnSp>
            <p:nvCxnSpPr>
              <p:cNvPr id="257" name="Connecteur droit avec flèche 2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8" name="Connecteur droit avec flèche 2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9" name="Connecteur droit avec flèche 2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2" name="Groupe 271"/>
          <p:cNvGrpSpPr/>
          <p:nvPr/>
        </p:nvGrpSpPr>
        <p:grpSpPr>
          <a:xfrm flipH="1">
            <a:off x="3290515" y="2748071"/>
            <a:ext cx="1353493" cy="2506370"/>
            <a:chOff x="8820472" y="4293096"/>
            <a:chExt cx="1353493" cy="2506370"/>
          </a:xfrm>
        </p:grpSpPr>
        <p:sp>
          <p:nvSpPr>
            <p:cNvPr id="273" name="Arc 2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74" name="Groupe 273"/>
            <p:cNvGrpSpPr/>
            <p:nvPr/>
          </p:nvGrpSpPr>
          <p:grpSpPr>
            <a:xfrm>
              <a:off x="9502127" y="4808760"/>
              <a:ext cx="626659" cy="1990706"/>
              <a:chOff x="9502127" y="4808760"/>
              <a:chExt cx="626659" cy="1990706"/>
            </a:xfrm>
          </p:grpSpPr>
          <p:cxnSp>
            <p:nvCxnSpPr>
              <p:cNvPr id="275" name="Connecteur droit avec flèche 2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6" name="Connecteur droit avec flèche 2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7" name="Connecteur droit avec flèche 2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8" name="Groupe 277"/>
          <p:cNvGrpSpPr/>
          <p:nvPr/>
        </p:nvGrpSpPr>
        <p:grpSpPr>
          <a:xfrm flipV="1">
            <a:off x="3290515" y="2748071"/>
            <a:ext cx="1353493" cy="2506370"/>
            <a:chOff x="8820472" y="4293096"/>
            <a:chExt cx="1353493" cy="2506370"/>
          </a:xfrm>
        </p:grpSpPr>
        <p:sp>
          <p:nvSpPr>
            <p:cNvPr id="279" name="Arc 2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80" name="Groupe 279"/>
            <p:cNvGrpSpPr/>
            <p:nvPr/>
          </p:nvGrpSpPr>
          <p:grpSpPr>
            <a:xfrm>
              <a:off x="9502127" y="4808760"/>
              <a:ext cx="626659" cy="1990706"/>
              <a:chOff x="9502127" y="4808760"/>
              <a:chExt cx="626659" cy="1990706"/>
            </a:xfrm>
          </p:grpSpPr>
          <p:cxnSp>
            <p:nvCxnSpPr>
              <p:cNvPr id="281" name="Connecteur droit avec flèche 2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2" name="Connecteur droit avec flèche 2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3" name="Connecteur droit avec flèche 2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6" name="Groupe 295"/>
          <p:cNvGrpSpPr/>
          <p:nvPr/>
        </p:nvGrpSpPr>
        <p:grpSpPr>
          <a:xfrm flipH="1">
            <a:off x="3290515" y="2748071"/>
            <a:ext cx="1353493" cy="2506370"/>
            <a:chOff x="8820472" y="4293096"/>
            <a:chExt cx="1353493" cy="2506370"/>
          </a:xfrm>
        </p:grpSpPr>
        <p:sp>
          <p:nvSpPr>
            <p:cNvPr id="297" name="Arc 2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98" name="Groupe 297"/>
            <p:cNvGrpSpPr/>
            <p:nvPr/>
          </p:nvGrpSpPr>
          <p:grpSpPr>
            <a:xfrm>
              <a:off x="9502127" y="4808760"/>
              <a:ext cx="626659" cy="1990706"/>
              <a:chOff x="9502127" y="4808760"/>
              <a:chExt cx="626659" cy="1990706"/>
            </a:xfrm>
          </p:grpSpPr>
          <p:cxnSp>
            <p:nvCxnSpPr>
              <p:cNvPr id="299" name="Connecteur droit avec flèche 2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0" name="Connecteur droit avec flèche 2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1" name="Connecteur droit avec flèche 3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2" name="Groupe 301"/>
          <p:cNvGrpSpPr/>
          <p:nvPr/>
        </p:nvGrpSpPr>
        <p:grpSpPr>
          <a:xfrm flipV="1">
            <a:off x="3290515" y="2748071"/>
            <a:ext cx="1353493" cy="2506370"/>
            <a:chOff x="8820472" y="4293096"/>
            <a:chExt cx="1353493" cy="2506370"/>
          </a:xfrm>
        </p:grpSpPr>
        <p:sp>
          <p:nvSpPr>
            <p:cNvPr id="303" name="Arc 3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04" name="Groupe 303"/>
            <p:cNvGrpSpPr/>
            <p:nvPr/>
          </p:nvGrpSpPr>
          <p:grpSpPr>
            <a:xfrm>
              <a:off x="9502127" y="4808760"/>
              <a:ext cx="626659" cy="1990706"/>
              <a:chOff x="9502127" y="4808760"/>
              <a:chExt cx="626659" cy="1990706"/>
            </a:xfrm>
          </p:grpSpPr>
          <p:cxnSp>
            <p:nvCxnSpPr>
              <p:cNvPr id="305" name="Connecteur droit avec flèche 3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6" name="Connecteur droit avec flèche 3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7" name="Connecteur droit avec flèche 3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0" name="Groupe 319"/>
          <p:cNvGrpSpPr/>
          <p:nvPr/>
        </p:nvGrpSpPr>
        <p:grpSpPr>
          <a:xfrm flipH="1">
            <a:off x="3290515" y="2748071"/>
            <a:ext cx="1353493" cy="2506370"/>
            <a:chOff x="8820472" y="4293096"/>
            <a:chExt cx="1353493" cy="2506370"/>
          </a:xfrm>
        </p:grpSpPr>
        <p:sp>
          <p:nvSpPr>
            <p:cNvPr id="321" name="Arc 3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22" name="Groupe 321"/>
            <p:cNvGrpSpPr/>
            <p:nvPr/>
          </p:nvGrpSpPr>
          <p:grpSpPr>
            <a:xfrm>
              <a:off x="9502127" y="4808760"/>
              <a:ext cx="626659" cy="1990706"/>
              <a:chOff x="9502127" y="4808760"/>
              <a:chExt cx="626659" cy="1990706"/>
            </a:xfrm>
          </p:grpSpPr>
          <p:cxnSp>
            <p:nvCxnSpPr>
              <p:cNvPr id="323" name="Connecteur droit avec flèche 3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4" name="Connecteur droit avec flèche 3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5" name="Connecteur droit avec flèche 3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6" name="Groupe 325"/>
          <p:cNvGrpSpPr/>
          <p:nvPr/>
        </p:nvGrpSpPr>
        <p:grpSpPr>
          <a:xfrm flipV="1">
            <a:off x="3290515" y="2748071"/>
            <a:ext cx="1353493" cy="2506370"/>
            <a:chOff x="8820472" y="4293096"/>
            <a:chExt cx="1353493" cy="2506370"/>
          </a:xfrm>
        </p:grpSpPr>
        <p:sp>
          <p:nvSpPr>
            <p:cNvPr id="327" name="Arc 3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28" name="Groupe 327"/>
            <p:cNvGrpSpPr/>
            <p:nvPr/>
          </p:nvGrpSpPr>
          <p:grpSpPr>
            <a:xfrm>
              <a:off x="9502127" y="4808760"/>
              <a:ext cx="626659" cy="1990706"/>
              <a:chOff x="9502127" y="4808760"/>
              <a:chExt cx="626659" cy="1990706"/>
            </a:xfrm>
          </p:grpSpPr>
          <p:cxnSp>
            <p:nvCxnSpPr>
              <p:cNvPr id="329" name="Connecteur droit avec flèche 3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0" name="Connecteur droit avec flèche 3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1" name="Connecteur droit avec flèche 3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44" name="Groupe 343"/>
          <p:cNvGrpSpPr/>
          <p:nvPr/>
        </p:nvGrpSpPr>
        <p:grpSpPr>
          <a:xfrm flipH="1">
            <a:off x="3290515" y="2748071"/>
            <a:ext cx="1353493" cy="2506370"/>
            <a:chOff x="8820472" y="4293096"/>
            <a:chExt cx="1353493" cy="2506370"/>
          </a:xfrm>
        </p:grpSpPr>
        <p:sp>
          <p:nvSpPr>
            <p:cNvPr id="345" name="Arc 3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46" name="Groupe 345"/>
            <p:cNvGrpSpPr/>
            <p:nvPr/>
          </p:nvGrpSpPr>
          <p:grpSpPr>
            <a:xfrm>
              <a:off x="9502127" y="4808760"/>
              <a:ext cx="626659" cy="1990706"/>
              <a:chOff x="9502127" y="4808760"/>
              <a:chExt cx="626659" cy="1990706"/>
            </a:xfrm>
          </p:grpSpPr>
          <p:cxnSp>
            <p:nvCxnSpPr>
              <p:cNvPr id="347" name="Connecteur droit avec flèche 3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8" name="Connecteur droit avec flèche 3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9" name="Connecteur droit avec flèche 3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0" name="Groupe 349"/>
          <p:cNvGrpSpPr/>
          <p:nvPr/>
        </p:nvGrpSpPr>
        <p:grpSpPr>
          <a:xfrm flipV="1">
            <a:off x="3290515" y="2748071"/>
            <a:ext cx="1353493" cy="2506370"/>
            <a:chOff x="8820472" y="4293096"/>
            <a:chExt cx="1353493" cy="2506370"/>
          </a:xfrm>
        </p:grpSpPr>
        <p:sp>
          <p:nvSpPr>
            <p:cNvPr id="351" name="Arc 3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52" name="Groupe 351"/>
            <p:cNvGrpSpPr/>
            <p:nvPr/>
          </p:nvGrpSpPr>
          <p:grpSpPr>
            <a:xfrm>
              <a:off x="9502127" y="4808760"/>
              <a:ext cx="626659" cy="1990706"/>
              <a:chOff x="9502127" y="4808760"/>
              <a:chExt cx="626659" cy="1990706"/>
            </a:xfrm>
          </p:grpSpPr>
          <p:cxnSp>
            <p:nvCxnSpPr>
              <p:cNvPr id="353" name="Connecteur droit avec flèche 3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4" name="Connecteur droit avec flèche 3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5" name="Connecteur droit avec flèche 3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8" name="Groupe 367"/>
          <p:cNvGrpSpPr/>
          <p:nvPr/>
        </p:nvGrpSpPr>
        <p:grpSpPr>
          <a:xfrm flipH="1">
            <a:off x="3290515" y="2748071"/>
            <a:ext cx="1353493" cy="2506370"/>
            <a:chOff x="8820472" y="4293096"/>
            <a:chExt cx="1353493" cy="2506370"/>
          </a:xfrm>
        </p:grpSpPr>
        <p:sp>
          <p:nvSpPr>
            <p:cNvPr id="369" name="Arc 3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70" name="Groupe 369"/>
            <p:cNvGrpSpPr/>
            <p:nvPr/>
          </p:nvGrpSpPr>
          <p:grpSpPr>
            <a:xfrm>
              <a:off x="9502127" y="4808760"/>
              <a:ext cx="626659" cy="1990706"/>
              <a:chOff x="9502127" y="4808760"/>
              <a:chExt cx="626659" cy="1990706"/>
            </a:xfrm>
          </p:grpSpPr>
          <p:cxnSp>
            <p:nvCxnSpPr>
              <p:cNvPr id="371" name="Connecteur droit avec flèche 3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2" name="Connecteur droit avec flèche 3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3" name="Connecteur droit avec flèche 3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74" name="Groupe 373"/>
          <p:cNvGrpSpPr/>
          <p:nvPr/>
        </p:nvGrpSpPr>
        <p:grpSpPr>
          <a:xfrm flipV="1">
            <a:off x="3290515" y="2748071"/>
            <a:ext cx="1353493" cy="2506370"/>
            <a:chOff x="8820472" y="4293096"/>
            <a:chExt cx="1353493" cy="2506370"/>
          </a:xfrm>
        </p:grpSpPr>
        <p:sp>
          <p:nvSpPr>
            <p:cNvPr id="375" name="Arc 3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76" name="Groupe 375"/>
            <p:cNvGrpSpPr/>
            <p:nvPr/>
          </p:nvGrpSpPr>
          <p:grpSpPr>
            <a:xfrm>
              <a:off x="9502127" y="4808760"/>
              <a:ext cx="626659" cy="1990706"/>
              <a:chOff x="9502127" y="4808760"/>
              <a:chExt cx="626659" cy="1990706"/>
            </a:xfrm>
          </p:grpSpPr>
          <p:cxnSp>
            <p:nvCxnSpPr>
              <p:cNvPr id="377" name="Connecteur droit avec flèche 3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8" name="Connecteur droit avec flèche 3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9" name="Connecteur droit avec flèche 3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2" name="Groupe 391"/>
          <p:cNvGrpSpPr/>
          <p:nvPr/>
        </p:nvGrpSpPr>
        <p:grpSpPr>
          <a:xfrm flipH="1">
            <a:off x="3290515" y="2748071"/>
            <a:ext cx="1353493" cy="2506370"/>
            <a:chOff x="8820472" y="4293096"/>
            <a:chExt cx="1353493" cy="2506370"/>
          </a:xfrm>
        </p:grpSpPr>
        <p:sp>
          <p:nvSpPr>
            <p:cNvPr id="393" name="Arc 3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94" name="Groupe 393"/>
            <p:cNvGrpSpPr/>
            <p:nvPr/>
          </p:nvGrpSpPr>
          <p:grpSpPr>
            <a:xfrm>
              <a:off x="9502127" y="4808760"/>
              <a:ext cx="626659" cy="1990706"/>
              <a:chOff x="9502127" y="4808760"/>
              <a:chExt cx="626659" cy="1990706"/>
            </a:xfrm>
          </p:grpSpPr>
          <p:cxnSp>
            <p:nvCxnSpPr>
              <p:cNvPr id="395" name="Connecteur droit avec flèche 3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6" name="Connecteur droit avec flèche 3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7" name="Connecteur droit avec flèche 3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8" name="Groupe 397"/>
          <p:cNvGrpSpPr/>
          <p:nvPr/>
        </p:nvGrpSpPr>
        <p:grpSpPr>
          <a:xfrm flipV="1">
            <a:off x="3290515" y="2748071"/>
            <a:ext cx="1353493" cy="2506370"/>
            <a:chOff x="8820472" y="4293096"/>
            <a:chExt cx="1353493" cy="2506370"/>
          </a:xfrm>
        </p:grpSpPr>
        <p:sp>
          <p:nvSpPr>
            <p:cNvPr id="399" name="Arc 3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00" name="Groupe 399"/>
            <p:cNvGrpSpPr/>
            <p:nvPr/>
          </p:nvGrpSpPr>
          <p:grpSpPr>
            <a:xfrm>
              <a:off x="9502127" y="4808760"/>
              <a:ext cx="626659" cy="1990706"/>
              <a:chOff x="9502127" y="4808760"/>
              <a:chExt cx="626659" cy="1990706"/>
            </a:xfrm>
          </p:grpSpPr>
          <p:cxnSp>
            <p:nvCxnSpPr>
              <p:cNvPr id="401" name="Connecteur droit avec flèche 4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2" name="Connecteur droit avec flèche 4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3" name="Connecteur droit avec flèche 4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82" name="ZoneTexte 181"/>
          <p:cNvSpPr txBox="1"/>
          <p:nvPr/>
        </p:nvSpPr>
        <p:spPr>
          <a:xfrm>
            <a:off x="-64517" y="908720"/>
            <a:ext cx="9252520" cy="92333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transformateur monophasé on trouve un bobinage primaire et un bobinage secondaire enroulés sur une ou deux « colonnes magnétiques »  d’un même circuit..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Freeform 51"/>
          <p:cNvSpPr>
            <a:spLocks/>
          </p:cNvSpPr>
          <p:nvPr/>
        </p:nvSpPr>
        <p:spPr bwMode="auto">
          <a:xfrm>
            <a:off x="4124961" y="320412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nvSpPr>
        <p:spPr bwMode="auto">
          <a:xfrm>
            <a:off x="4124961" y="328225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nvSpPr>
        <p:spPr bwMode="auto">
          <a:xfrm>
            <a:off x="4124961" y="336038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nvSpPr>
        <p:spPr bwMode="auto">
          <a:xfrm>
            <a:off x="4124961" y="343850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nvSpPr>
        <p:spPr bwMode="auto">
          <a:xfrm>
            <a:off x="4124961" y="351663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nvSpPr>
        <p:spPr bwMode="auto">
          <a:xfrm>
            <a:off x="4124961" y="359475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nvSpPr>
        <p:spPr bwMode="auto">
          <a:xfrm>
            <a:off x="4097382" y="281585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nvSpPr>
        <p:spPr bwMode="auto">
          <a:xfrm>
            <a:off x="3968210" y="2796435"/>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8" name="Freeform 82"/>
          <p:cNvSpPr>
            <a:spLocks/>
          </p:cNvSpPr>
          <p:nvPr/>
        </p:nvSpPr>
        <p:spPr bwMode="auto">
          <a:xfrm>
            <a:off x="3848167" y="382869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nvSpPr>
        <p:spPr bwMode="auto">
          <a:xfrm>
            <a:off x="4125724" y="467224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nvSpPr>
        <p:spPr bwMode="auto">
          <a:xfrm>
            <a:off x="4057417" y="470640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3" name="ZoneTexte 102"/>
          <p:cNvSpPr txBox="1"/>
          <p:nvPr/>
        </p:nvSpPr>
        <p:spPr>
          <a:xfrm>
            <a:off x="19940" y="1879664"/>
            <a:ext cx="2679852" cy="341632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principe de fonctionnement:</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tension variable parcourant un bobinage (ensemble de spires) créé un champ magnétique variable dans le circuit magnétique. C’est le rôle du primaire.</a:t>
            </a: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nvSpPr>
        <p:spPr>
          <a:xfrm>
            <a:off x="6508151" y="1897662"/>
            <a:ext cx="2679852" cy="2862322"/>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Un ensemble de spires soumises à un champ magnétique variable produit une tension induite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variable</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proportionnelle au nombre de spires. C’est le rôle du secondaire.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nvSpPr>
        <p:spPr>
          <a:xfrm>
            <a:off x="944953" y="4979680"/>
            <a:ext cx="3118918" cy="870218"/>
          </a:xfrm>
          <a:custGeom>
            <a:avLst/>
            <a:gdLst>
              <a:gd name="connsiteX0" fmla="*/ 0 w 3189615"/>
              <a:gd name="connsiteY0" fmla="*/ 198199 h 780133"/>
              <a:gd name="connsiteX1" fmla="*/ 289560 w 3189615"/>
              <a:gd name="connsiteY1" fmla="*/ 79 h 780133"/>
              <a:gd name="connsiteX2" fmla="*/ 1219200 w 3189615"/>
              <a:gd name="connsiteY2" fmla="*/ 182959 h 780133"/>
              <a:gd name="connsiteX3" fmla="*/ 2270760 w 3189615"/>
              <a:gd name="connsiteY3" fmla="*/ 762079 h 780133"/>
              <a:gd name="connsiteX4" fmla="*/ 3108960 w 3189615"/>
              <a:gd name="connsiteY4" fmla="*/ 609679 h 780133"/>
              <a:gd name="connsiteX5" fmla="*/ 3108960 w 3189615"/>
              <a:gd name="connsiteY5" fmla="*/ 365839 h 780133"/>
              <a:gd name="connsiteX0" fmla="*/ 0 w 3137200"/>
              <a:gd name="connsiteY0" fmla="*/ 198199 h 820196"/>
              <a:gd name="connsiteX1" fmla="*/ 289560 w 3137200"/>
              <a:gd name="connsiteY1" fmla="*/ 79 h 820196"/>
              <a:gd name="connsiteX2" fmla="*/ 1219200 w 3137200"/>
              <a:gd name="connsiteY2" fmla="*/ 182959 h 820196"/>
              <a:gd name="connsiteX3" fmla="*/ 2270760 w 3137200"/>
              <a:gd name="connsiteY3" fmla="*/ 762079 h 820196"/>
              <a:gd name="connsiteX4" fmla="*/ 2973878 w 3137200"/>
              <a:gd name="connsiteY4" fmla="*/ 755152 h 820196"/>
              <a:gd name="connsiteX5" fmla="*/ 3108960 w 3137200"/>
              <a:gd name="connsiteY5" fmla="*/ 365839 h 820196"/>
              <a:gd name="connsiteX0" fmla="*/ 0 w 3137200"/>
              <a:gd name="connsiteY0" fmla="*/ 199974 h 824866"/>
              <a:gd name="connsiteX1" fmla="*/ 289560 w 3137200"/>
              <a:gd name="connsiteY1" fmla="*/ 1854 h 824866"/>
              <a:gd name="connsiteX2" fmla="*/ 1219200 w 3137200"/>
              <a:gd name="connsiteY2" fmla="*/ 143171 h 824866"/>
              <a:gd name="connsiteX3" fmla="*/ 2270760 w 3137200"/>
              <a:gd name="connsiteY3" fmla="*/ 763854 h 824866"/>
              <a:gd name="connsiteX4" fmla="*/ 2973878 w 3137200"/>
              <a:gd name="connsiteY4" fmla="*/ 756927 h 824866"/>
              <a:gd name="connsiteX5" fmla="*/ 3108960 w 3137200"/>
              <a:gd name="connsiteY5" fmla="*/ 367614 h 824866"/>
              <a:gd name="connsiteX0" fmla="*/ 0 w 3137200"/>
              <a:gd name="connsiteY0" fmla="*/ 240670 h 865562"/>
              <a:gd name="connsiteX1" fmla="*/ 351905 w 3137200"/>
              <a:gd name="connsiteY1" fmla="*/ 987 h 865562"/>
              <a:gd name="connsiteX2" fmla="*/ 1219200 w 3137200"/>
              <a:gd name="connsiteY2" fmla="*/ 183867 h 865562"/>
              <a:gd name="connsiteX3" fmla="*/ 2270760 w 3137200"/>
              <a:gd name="connsiteY3" fmla="*/ 804550 h 865562"/>
              <a:gd name="connsiteX4" fmla="*/ 2973878 w 3137200"/>
              <a:gd name="connsiteY4" fmla="*/ 797623 h 865562"/>
              <a:gd name="connsiteX5" fmla="*/ 3108960 w 3137200"/>
              <a:gd name="connsiteY5" fmla="*/ 408310 h 865562"/>
              <a:gd name="connsiteX0" fmla="*/ 0 w 3116975"/>
              <a:gd name="connsiteY0" fmla="*/ 240670 h 865562"/>
              <a:gd name="connsiteX1" fmla="*/ 351905 w 3116975"/>
              <a:gd name="connsiteY1" fmla="*/ 987 h 865562"/>
              <a:gd name="connsiteX2" fmla="*/ 1219200 w 3116975"/>
              <a:gd name="connsiteY2" fmla="*/ 183867 h 865562"/>
              <a:gd name="connsiteX3" fmla="*/ 2270760 w 3116975"/>
              <a:gd name="connsiteY3" fmla="*/ 804550 h 865562"/>
              <a:gd name="connsiteX4" fmla="*/ 2973878 w 3116975"/>
              <a:gd name="connsiteY4" fmla="*/ 797623 h 865562"/>
              <a:gd name="connsiteX5" fmla="*/ 3108960 w 3116975"/>
              <a:gd name="connsiteY5" fmla="*/ 408310 h 865562"/>
              <a:gd name="connsiteX0" fmla="*/ 0 w 3118918"/>
              <a:gd name="connsiteY0" fmla="*/ 240670 h 870218"/>
              <a:gd name="connsiteX1" fmla="*/ 351905 w 3118918"/>
              <a:gd name="connsiteY1" fmla="*/ 987 h 870218"/>
              <a:gd name="connsiteX2" fmla="*/ 1219200 w 3118918"/>
              <a:gd name="connsiteY2" fmla="*/ 183867 h 870218"/>
              <a:gd name="connsiteX3" fmla="*/ 2270760 w 3118918"/>
              <a:gd name="connsiteY3" fmla="*/ 804550 h 870218"/>
              <a:gd name="connsiteX4" fmla="*/ 2973878 w 3118918"/>
              <a:gd name="connsiteY4" fmla="*/ 797623 h 870218"/>
              <a:gd name="connsiteX5" fmla="*/ 3108960 w 3118918"/>
              <a:gd name="connsiteY5" fmla="*/ 408310 h 87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918" h="870218">
                <a:moveTo>
                  <a:pt x="0" y="240670"/>
                </a:moveTo>
                <a:cubicBezTo>
                  <a:pt x="43180" y="142880"/>
                  <a:pt x="148705" y="10454"/>
                  <a:pt x="351905" y="987"/>
                </a:cubicBezTo>
                <a:cubicBezTo>
                  <a:pt x="555105" y="-8480"/>
                  <a:pt x="899391" y="49940"/>
                  <a:pt x="1219200" y="183867"/>
                </a:cubicBezTo>
                <a:cubicBezTo>
                  <a:pt x="1539009" y="317794"/>
                  <a:pt x="1978314" y="702257"/>
                  <a:pt x="2270760" y="804550"/>
                </a:cubicBezTo>
                <a:cubicBezTo>
                  <a:pt x="2563206" y="906843"/>
                  <a:pt x="2819890" y="877950"/>
                  <a:pt x="2973878" y="797623"/>
                </a:cubicBezTo>
                <a:cubicBezTo>
                  <a:pt x="3127866" y="717296"/>
                  <a:pt x="3131185" y="549598"/>
                  <a:pt x="3108960" y="40831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3" name="Freeform 64"/>
          <p:cNvSpPr>
            <a:spLocks/>
          </p:cNvSpPr>
          <p:nvPr/>
        </p:nvSpPr>
        <p:spPr bwMode="auto">
          <a:xfrm>
            <a:off x="4057417" y="461306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nvSpPr>
        <p:spPr bwMode="auto">
          <a:xfrm>
            <a:off x="4057417" y="453102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nvSpPr>
        <p:spPr bwMode="auto">
          <a:xfrm>
            <a:off x="4057417" y="444678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nvSpPr>
        <p:spPr bwMode="auto">
          <a:xfrm>
            <a:off x="4057417" y="4353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nvSpPr>
        <p:spPr bwMode="auto">
          <a:xfrm>
            <a:off x="4057417" y="425926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nvSpPr>
        <p:spPr bwMode="auto">
          <a:xfrm>
            <a:off x="4057417" y="4165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nvSpPr>
        <p:spPr bwMode="auto">
          <a:xfrm>
            <a:off x="4057417" y="407174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nvSpPr>
        <p:spPr bwMode="auto">
          <a:xfrm>
            <a:off x="4057417" y="3977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nvSpPr>
        <p:spPr bwMode="auto">
          <a:xfrm>
            <a:off x="4057417" y="388422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 name="Forme libre 5"/>
          <p:cNvSpPr/>
          <p:nvPr/>
        </p:nvSpPr>
        <p:spPr>
          <a:xfrm>
            <a:off x="919700" y="5186922"/>
            <a:ext cx="3759361" cy="937165"/>
          </a:xfrm>
          <a:custGeom>
            <a:avLst/>
            <a:gdLst>
              <a:gd name="connsiteX0" fmla="*/ 0 w 3769262"/>
              <a:gd name="connsiteY0" fmla="*/ 628650 h 951680"/>
              <a:gd name="connsiteX1" fmla="*/ 66675 w 3769262"/>
              <a:gd name="connsiteY1" fmla="*/ 762000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69262"/>
              <a:gd name="connsiteY0" fmla="*/ 628650 h 951680"/>
              <a:gd name="connsiteX1" fmla="*/ 61913 w 3769262"/>
              <a:gd name="connsiteY1" fmla="*/ 795337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44486"/>
              <a:gd name="connsiteY0" fmla="*/ 628650 h 933450"/>
              <a:gd name="connsiteX1" fmla="*/ 61913 w 3744486"/>
              <a:gd name="connsiteY1" fmla="*/ 795337 h 933450"/>
              <a:gd name="connsiteX2" fmla="*/ 385763 w 3744486"/>
              <a:gd name="connsiteY2" fmla="*/ 876300 h 933450"/>
              <a:gd name="connsiteX3" fmla="*/ 1304925 w 3744486"/>
              <a:gd name="connsiteY3" fmla="*/ 933450 h 933450"/>
              <a:gd name="connsiteX4" fmla="*/ 3486150 w 3744486"/>
              <a:gd name="connsiteY4" fmla="*/ 904875 h 933450"/>
              <a:gd name="connsiteX5" fmla="*/ 3738563 w 3744486"/>
              <a:gd name="connsiteY5" fmla="*/ 447675 h 933450"/>
              <a:gd name="connsiteX6" fmla="*/ 3452813 w 3744486"/>
              <a:gd name="connsiteY6" fmla="*/ 238125 h 933450"/>
              <a:gd name="connsiteX7" fmla="*/ 3338513 w 3744486"/>
              <a:gd name="connsiteY7" fmla="*/ 0 h 933450"/>
              <a:gd name="connsiteX0" fmla="*/ 0 w 3731734"/>
              <a:gd name="connsiteY0" fmla="*/ 628650 h 946158"/>
              <a:gd name="connsiteX1" fmla="*/ 61913 w 3731734"/>
              <a:gd name="connsiteY1" fmla="*/ 795337 h 946158"/>
              <a:gd name="connsiteX2" fmla="*/ 385763 w 3731734"/>
              <a:gd name="connsiteY2" fmla="*/ 876300 h 946158"/>
              <a:gd name="connsiteX3" fmla="*/ 1304925 w 3731734"/>
              <a:gd name="connsiteY3" fmla="*/ 933450 h 946158"/>
              <a:gd name="connsiteX4" fmla="*/ 3486150 w 3731734"/>
              <a:gd name="connsiteY4" fmla="*/ 904875 h 946158"/>
              <a:gd name="connsiteX5" fmla="*/ 3676651 w 3731734"/>
              <a:gd name="connsiteY5" fmla="*/ 461962 h 946158"/>
              <a:gd name="connsiteX6" fmla="*/ 3452813 w 3731734"/>
              <a:gd name="connsiteY6" fmla="*/ 238125 h 946158"/>
              <a:gd name="connsiteX7" fmla="*/ 3338513 w 3731734"/>
              <a:gd name="connsiteY7" fmla="*/ 0 h 946158"/>
              <a:gd name="connsiteX0" fmla="*/ 0 w 3749899"/>
              <a:gd name="connsiteY0" fmla="*/ 628650 h 946158"/>
              <a:gd name="connsiteX1" fmla="*/ 61913 w 3749899"/>
              <a:gd name="connsiteY1" fmla="*/ 795337 h 946158"/>
              <a:gd name="connsiteX2" fmla="*/ 385763 w 3749899"/>
              <a:gd name="connsiteY2" fmla="*/ 876300 h 946158"/>
              <a:gd name="connsiteX3" fmla="*/ 1304925 w 3749899"/>
              <a:gd name="connsiteY3" fmla="*/ 933450 h 946158"/>
              <a:gd name="connsiteX4" fmla="*/ 3486150 w 3749899"/>
              <a:gd name="connsiteY4" fmla="*/ 904875 h 946158"/>
              <a:gd name="connsiteX5" fmla="*/ 3676651 w 3749899"/>
              <a:gd name="connsiteY5" fmla="*/ 461962 h 946158"/>
              <a:gd name="connsiteX6" fmla="*/ 3452813 w 3749899"/>
              <a:gd name="connsiteY6" fmla="*/ 238125 h 946158"/>
              <a:gd name="connsiteX7" fmla="*/ 3338513 w 3749899"/>
              <a:gd name="connsiteY7" fmla="*/ 0 h 946158"/>
              <a:gd name="connsiteX0" fmla="*/ 0 w 3757412"/>
              <a:gd name="connsiteY0" fmla="*/ 628650 h 946158"/>
              <a:gd name="connsiteX1" fmla="*/ 61913 w 3757412"/>
              <a:gd name="connsiteY1" fmla="*/ 795337 h 946158"/>
              <a:gd name="connsiteX2" fmla="*/ 385763 w 3757412"/>
              <a:gd name="connsiteY2" fmla="*/ 876300 h 946158"/>
              <a:gd name="connsiteX3" fmla="*/ 1304925 w 3757412"/>
              <a:gd name="connsiteY3" fmla="*/ 933450 h 946158"/>
              <a:gd name="connsiteX4" fmla="*/ 3486150 w 3757412"/>
              <a:gd name="connsiteY4" fmla="*/ 904875 h 946158"/>
              <a:gd name="connsiteX5" fmla="*/ 3676651 w 3757412"/>
              <a:gd name="connsiteY5" fmla="*/ 461962 h 946158"/>
              <a:gd name="connsiteX6" fmla="*/ 3452813 w 3757412"/>
              <a:gd name="connsiteY6" fmla="*/ 238125 h 946158"/>
              <a:gd name="connsiteX7" fmla="*/ 3338513 w 3757412"/>
              <a:gd name="connsiteY7" fmla="*/ 0 h 946158"/>
              <a:gd name="connsiteX0" fmla="*/ 0 w 3759361"/>
              <a:gd name="connsiteY0" fmla="*/ 628650 h 937165"/>
              <a:gd name="connsiteX1" fmla="*/ 61913 w 3759361"/>
              <a:gd name="connsiteY1" fmla="*/ 795337 h 937165"/>
              <a:gd name="connsiteX2" fmla="*/ 385763 w 3759361"/>
              <a:gd name="connsiteY2" fmla="*/ 876300 h 937165"/>
              <a:gd name="connsiteX3" fmla="*/ 1271588 w 3759361"/>
              <a:gd name="connsiteY3" fmla="*/ 909637 h 937165"/>
              <a:gd name="connsiteX4" fmla="*/ 3486150 w 3759361"/>
              <a:gd name="connsiteY4" fmla="*/ 904875 h 937165"/>
              <a:gd name="connsiteX5" fmla="*/ 3676651 w 3759361"/>
              <a:gd name="connsiteY5" fmla="*/ 461962 h 937165"/>
              <a:gd name="connsiteX6" fmla="*/ 3452813 w 3759361"/>
              <a:gd name="connsiteY6" fmla="*/ 238125 h 937165"/>
              <a:gd name="connsiteX7" fmla="*/ 3338513 w 3759361"/>
              <a:gd name="connsiteY7" fmla="*/ 0 h 93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9361" h="937165">
                <a:moveTo>
                  <a:pt x="0" y="628650"/>
                </a:moveTo>
                <a:cubicBezTo>
                  <a:pt x="1190" y="674687"/>
                  <a:pt x="-2381" y="754062"/>
                  <a:pt x="61913" y="795337"/>
                </a:cubicBezTo>
                <a:cubicBezTo>
                  <a:pt x="126207" y="836612"/>
                  <a:pt x="184151" y="857250"/>
                  <a:pt x="385763" y="876300"/>
                </a:cubicBezTo>
                <a:cubicBezTo>
                  <a:pt x="587376" y="895350"/>
                  <a:pt x="1271588" y="909637"/>
                  <a:pt x="1271588" y="909637"/>
                </a:cubicBezTo>
                <a:cubicBezTo>
                  <a:pt x="1998663" y="900112"/>
                  <a:pt x="3085306" y="979487"/>
                  <a:pt x="3486150" y="904875"/>
                </a:cubicBezTo>
                <a:cubicBezTo>
                  <a:pt x="3886994" y="830263"/>
                  <a:pt x="3748882" y="563562"/>
                  <a:pt x="3676651" y="461962"/>
                </a:cubicBezTo>
                <a:cubicBezTo>
                  <a:pt x="3604420" y="360362"/>
                  <a:pt x="3509169" y="315119"/>
                  <a:pt x="3452813" y="238125"/>
                </a:cubicBezTo>
                <a:cubicBezTo>
                  <a:pt x="3396457" y="161131"/>
                  <a:pt x="3362325" y="81756"/>
                  <a:pt x="3338513" y="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p:cNvSpPr/>
          <p:nvPr/>
        </p:nvSpPr>
        <p:spPr>
          <a:xfrm>
            <a:off x="541131" y="5066897"/>
            <a:ext cx="818735" cy="830219"/>
          </a:xfrm>
          <a:prstGeom prst="ellipse">
            <a:avLst/>
          </a:prstGeom>
          <a:gradFill flip="none" rotWithShape="1">
            <a:gsLst>
              <a:gs pos="98000">
                <a:srgbClr val="FF0000"/>
              </a:gs>
              <a:gs pos="75000">
                <a:schemeClr val="accent1">
                  <a:tint val="44500"/>
                  <a:satMod val="160000"/>
                </a:schemeClr>
              </a:gs>
              <a:gs pos="100000">
                <a:schemeClr val="accent1">
                  <a:tint val="23500"/>
                  <a:satMod val="1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a:t>
            </a:r>
          </a:p>
          <a:p>
            <a:pPr algn="ctr"/>
            <a:r>
              <a:rPr lang="fr-FR" b="1" dirty="0">
                <a:solidFill>
                  <a:schemeClr val="bg1"/>
                </a:solidFill>
              </a:rPr>
              <a:t>~</a:t>
            </a:r>
          </a:p>
        </p:txBody>
      </p:sp>
      <p:sp>
        <p:nvSpPr>
          <p:cNvPr id="8" name="Ellipse 7"/>
          <p:cNvSpPr/>
          <p:nvPr/>
        </p:nvSpPr>
        <p:spPr>
          <a:xfrm>
            <a:off x="899592" y="5866393"/>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4094233" y="3850169"/>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4094233" y="4714265"/>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124" name="Groupe 1123"/>
          <p:cNvGrpSpPr/>
          <p:nvPr/>
        </p:nvGrpSpPr>
        <p:grpSpPr>
          <a:xfrm>
            <a:off x="4729215" y="2771810"/>
            <a:ext cx="1353493" cy="2506370"/>
            <a:chOff x="8820472" y="4293096"/>
            <a:chExt cx="1353493" cy="2506370"/>
          </a:xfrm>
        </p:grpSpPr>
        <p:sp>
          <p:nvSpPr>
            <p:cNvPr id="1125" name="Arc 11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26" name="Groupe 1125"/>
            <p:cNvGrpSpPr/>
            <p:nvPr/>
          </p:nvGrpSpPr>
          <p:grpSpPr>
            <a:xfrm>
              <a:off x="9502127" y="4808760"/>
              <a:ext cx="626659" cy="1990706"/>
              <a:chOff x="9502127" y="4808760"/>
              <a:chExt cx="626659" cy="1990706"/>
            </a:xfrm>
          </p:grpSpPr>
          <p:cxnSp>
            <p:nvCxnSpPr>
              <p:cNvPr id="1127" name="Connecteur droit avec flèche 11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8" name="Connecteur droit avec flèche 11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9" name="Connecteur droit avec flèche 11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0" name="Groupe 1129"/>
          <p:cNvGrpSpPr/>
          <p:nvPr/>
        </p:nvGrpSpPr>
        <p:grpSpPr>
          <a:xfrm flipH="1" flipV="1">
            <a:off x="4729215" y="2771810"/>
            <a:ext cx="1353493" cy="2506370"/>
            <a:chOff x="8820472" y="4293096"/>
            <a:chExt cx="1353493" cy="2506370"/>
          </a:xfrm>
        </p:grpSpPr>
        <p:sp>
          <p:nvSpPr>
            <p:cNvPr id="1131" name="Arc 11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32" name="Groupe 1131"/>
            <p:cNvGrpSpPr/>
            <p:nvPr/>
          </p:nvGrpSpPr>
          <p:grpSpPr>
            <a:xfrm>
              <a:off x="9502127" y="4808760"/>
              <a:ext cx="626659" cy="1990706"/>
              <a:chOff x="9502127" y="4808760"/>
              <a:chExt cx="626659" cy="1990706"/>
            </a:xfrm>
          </p:grpSpPr>
          <p:cxnSp>
            <p:nvCxnSpPr>
              <p:cNvPr id="1133" name="Connecteur droit avec flèche 11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4" name="Connecteur droit avec flèche 11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5" name="Connecteur droit avec flèche 11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6" name="Groupe 1135"/>
          <p:cNvGrpSpPr/>
          <p:nvPr/>
        </p:nvGrpSpPr>
        <p:grpSpPr>
          <a:xfrm flipH="1">
            <a:off x="3275856" y="2771810"/>
            <a:ext cx="1353493" cy="2506370"/>
            <a:chOff x="8820472" y="4293096"/>
            <a:chExt cx="1353493" cy="2506370"/>
          </a:xfrm>
        </p:grpSpPr>
        <p:sp>
          <p:nvSpPr>
            <p:cNvPr id="1137" name="Arc 11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38" name="Groupe 1137"/>
            <p:cNvGrpSpPr/>
            <p:nvPr/>
          </p:nvGrpSpPr>
          <p:grpSpPr>
            <a:xfrm>
              <a:off x="9502127" y="4808760"/>
              <a:ext cx="626659" cy="1990706"/>
              <a:chOff x="9502127" y="4808760"/>
              <a:chExt cx="626659" cy="1990706"/>
            </a:xfrm>
          </p:grpSpPr>
          <p:cxnSp>
            <p:nvCxnSpPr>
              <p:cNvPr id="1139" name="Connecteur droit avec flèche 11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0" name="Connecteur droit avec flèche 11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1" name="Connecteur droit avec flèche 11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2" name="Groupe 1141"/>
          <p:cNvGrpSpPr/>
          <p:nvPr/>
        </p:nvGrpSpPr>
        <p:grpSpPr>
          <a:xfrm flipV="1">
            <a:off x="3275856" y="2771810"/>
            <a:ext cx="1353493" cy="2506370"/>
            <a:chOff x="8820472" y="4293096"/>
            <a:chExt cx="1353493" cy="2506370"/>
          </a:xfrm>
        </p:grpSpPr>
        <p:sp>
          <p:nvSpPr>
            <p:cNvPr id="1143" name="Arc 11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44" name="Groupe 1143"/>
            <p:cNvGrpSpPr/>
            <p:nvPr/>
          </p:nvGrpSpPr>
          <p:grpSpPr>
            <a:xfrm>
              <a:off x="9502127" y="4808760"/>
              <a:ext cx="626659" cy="1990706"/>
              <a:chOff x="9502127" y="4808760"/>
              <a:chExt cx="626659" cy="1990706"/>
            </a:xfrm>
          </p:grpSpPr>
          <p:cxnSp>
            <p:nvCxnSpPr>
              <p:cNvPr id="1145" name="Connecteur droit avec flèche 11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6" name="Connecteur droit avec flèche 11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7" name="Connecteur droit avec flèche 11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8" name="Groupe 1147"/>
          <p:cNvGrpSpPr/>
          <p:nvPr/>
        </p:nvGrpSpPr>
        <p:grpSpPr>
          <a:xfrm>
            <a:off x="4729215" y="2771810"/>
            <a:ext cx="1353493" cy="2506370"/>
            <a:chOff x="8820472" y="4293096"/>
            <a:chExt cx="1353493" cy="2506370"/>
          </a:xfrm>
        </p:grpSpPr>
        <p:sp>
          <p:nvSpPr>
            <p:cNvPr id="1149" name="Arc 11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50" name="Groupe 1149"/>
            <p:cNvGrpSpPr/>
            <p:nvPr/>
          </p:nvGrpSpPr>
          <p:grpSpPr>
            <a:xfrm>
              <a:off x="9502127" y="4808760"/>
              <a:ext cx="626659" cy="1990706"/>
              <a:chOff x="9502127" y="4808760"/>
              <a:chExt cx="626659" cy="1990706"/>
            </a:xfrm>
          </p:grpSpPr>
          <p:cxnSp>
            <p:nvCxnSpPr>
              <p:cNvPr id="1151" name="Connecteur droit avec flèche 11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2" name="Connecteur droit avec flèche 11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3" name="Connecteur droit avec flèche 11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54" name="Groupe 1153"/>
          <p:cNvGrpSpPr/>
          <p:nvPr/>
        </p:nvGrpSpPr>
        <p:grpSpPr>
          <a:xfrm flipH="1" flipV="1">
            <a:off x="4729215" y="2771810"/>
            <a:ext cx="1353493" cy="2506370"/>
            <a:chOff x="8820472" y="4293096"/>
            <a:chExt cx="1353493" cy="2506370"/>
          </a:xfrm>
        </p:grpSpPr>
        <p:sp>
          <p:nvSpPr>
            <p:cNvPr id="1155" name="Arc 11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56" name="Groupe 1155"/>
            <p:cNvGrpSpPr/>
            <p:nvPr/>
          </p:nvGrpSpPr>
          <p:grpSpPr>
            <a:xfrm>
              <a:off x="9502127" y="4808760"/>
              <a:ext cx="626659" cy="1990706"/>
              <a:chOff x="9502127" y="4808760"/>
              <a:chExt cx="626659" cy="1990706"/>
            </a:xfrm>
          </p:grpSpPr>
          <p:cxnSp>
            <p:nvCxnSpPr>
              <p:cNvPr id="1157" name="Connecteur droit avec flèche 11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8" name="Connecteur droit avec flèche 11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9" name="Connecteur droit avec flèche 11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0" name="Groupe 1159"/>
          <p:cNvGrpSpPr/>
          <p:nvPr/>
        </p:nvGrpSpPr>
        <p:grpSpPr>
          <a:xfrm flipH="1">
            <a:off x="3275856" y="2771810"/>
            <a:ext cx="1353493" cy="2506370"/>
            <a:chOff x="8820472" y="4293096"/>
            <a:chExt cx="1353493" cy="2506370"/>
          </a:xfrm>
        </p:grpSpPr>
        <p:sp>
          <p:nvSpPr>
            <p:cNvPr id="1161" name="Arc 11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62" name="Groupe 1161"/>
            <p:cNvGrpSpPr/>
            <p:nvPr/>
          </p:nvGrpSpPr>
          <p:grpSpPr>
            <a:xfrm>
              <a:off x="9502127" y="4808760"/>
              <a:ext cx="626659" cy="1990706"/>
              <a:chOff x="9502127" y="4808760"/>
              <a:chExt cx="626659" cy="1990706"/>
            </a:xfrm>
          </p:grpSpPr>
          <p:cxnSp>
            <p:nvCxnSpPr>
              <p:cNvPr id="1163" name="Connecteur droit avec flèche 11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4" name="Connecteur droit avec flèche 11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5" name="Connecteur droit avec flèche 11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6" name="Groupe 1165"/>
          <p:cNvGrpSpPr/>
          <p:nvPr/>
        </p:nvGrpSpPr>
        <p:grpSpPr>
          <a:xfrm flipV="1">
            <a:off x="3275856" y="2771810"/>
            <a:ext cx="1353493" cy="2506370"/>
            <a:chOff x="8820472" y="4293096"/>
            <a:chExt cx="1353493" cy="2506370"/>
          </a:xfrm>
        </p:grpSpPr>
        <p:sp>
          <p:nvSpPr>
            <p:cNvPr id="1167" name="Arc 11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68" name="Groupe 1167"/>
            <p:cNvGrpSpPr/>
            <p:nvPr/>
          </p:nvGrpSpPr>
          <p:grpSpPr>
            <a:xfrm>
              <a:off x="9502127" y="4808760"/>
              <a:ext cx="626659" cy="1990706"/>
              <a:chOff x="9502127" y="4808760"/>
              <a:chExt cx="626659" cy="1990706"/>
            </a:xfrm>
          </p:grpSpPr>
          <p:cxnSp>
            <p:nvCxnSpPr>
              <p:cNvPr id="1169" name="Connecteur droit avec flèche 11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0" name="Connecteur droit avec flèche 11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1" name="Connecteur droit avec flèche 11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2" name="Groupe 1171"/>
          <p:cNvGrpSpPr/>
          <p:nvPr/>
        </p:nvGrpSpPr>
        <p:grpSpPr>
          <a:xfrm>
            <a:off x="4729215" y="2771810"/>
            <a:ext cx="1353493" cy="2506370"/>
            <a:chOff x="8820472" y="4293096"/>
            <a:chExt cx="1353493" cy="2506370"/>
          </a:xfrm>
        </p:grpSpPr>
        <p:sp>
          <p:nvSpPr>
            <p:cNvPr id="1173" name="Arc 11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74" name="Groupe 1173"/>
            <p:cNvGrpSpPr/>
            <p:nvPr/>
          </p:nvGrpSpPr>
          <p:grpSpPr>
            <a:xfrm>
              <a:off x="9502127" y="4808760"/>
              <a:ext cx="626659" cy="1990706"/>
              <a:chOff x="9502127" y="4808760"/>
              <a:chExt cx="626659" cy="1990706"/>
            </a:xfrm>
          </p:grpSpPr>
          <p:cxnSp>
            <p:nvCxnSpPr>
              <p:cNvPr id="1175" name="Connecteur droit avec flèche 11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6" name="Connecteur droit avec flèche 11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7" name="Connecteur droit avec flèche 11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8" name="Groupe 1177"/>
          <p:cNvGrpSpPr/>
          <p:nvPr/>
        </p:nvGrpSpPr>
        <p:grpSpPr>
          <a:xfrm flipH="1" flipV="1">
            <a:off x="4729215" y="2771810"/>
            <a:ext cx="1353493" cy="2506370"/>
            <a:chOff x="8820472" y="4293096"/>
            <a:chExt cx="1353493" cy="2506370"/>
          </a:xfrm>
        </p:grpSpPr>
        <p:sp>
          <p:nvSpPr>
            <p:cNvPr id="1179" name="Arc 11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80" name="Groupe 1179"/>
            <p:cNvGrpSpPr/>
            <p:nvPr/>
          </p:nvGrpSpPr>
          <p:grpSpPr>
            <a:xfrm>
              <a:off x="9502127" y="4808760"/>
              <a:ext cx="626659" cy="1990706"/>
              <a:chOff x="9502127" y="4808760"/>
              <a:chExt cx="626659" cy="1990706"/>
            </a:xfrm>
          </p:grpSpPr>
          <p:cxnSp>
            <p:nvCxnSpPr>
              <p:cNvPr id="1181" name="Connecteur droit avec flèche 11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2" name="Connecteur droit avec flèche 11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3" name="Connecteur droit avec flèche 11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84" name="Groupe 1183"/>
          <p:cNvGrpSpPr/>
          <p:nvPr/>
        </p:nvGrpSpPr>
        <p:grpSpPr>
          <a:xfrm flipH="1">
            <a:off x="3275856" y="2771810"/>
            <a:ext cx="1353493" cy="2506370"/>
            <a:chOff x="8820472" y="4293096"/>
            <a:chExt cx="1353493" cy="2506370"/>
          </a:xfrm>
        </p:grpSpPr>
        <p:sp>
          <p:nvSpPr>
            <p:cNvPr id="1185" name="Arc 11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86" name="Groupe 1185"/>
            <p:cNvGrpSpPr/>
            <p:nvPr/>
          </p:nvGrpSpPr>
          <p:grpSpPr>
            <a:xfrm>
              <a:off x="9502127" y="4808760"/>
              <a:ext cx="626659" cy="1990706"/>
              <a:chOff x="9502127" y="4808760"/>
              <a:chExt cx="626659" cy="1990706"/>
            </a:xfrm>
          </p:grpSpPr>
          <p:cxnSp>
            <p:nvCxnSpPr>
              <p:cNvPr id="1187" name="Connecteur droit avec flèche 11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8" name="Connecteur droit avec flèche 11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9" name="Connecteur droit avec flèche 11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0" name="Groupe 1189"/>
          <p:cNvGrpSpPr/>
          <p:nvPr/>
        </p:nvGrpSpPr>
        <p:grpSpPr>
          <a:xfrm flipV="1">
            <a:off x="3275856" y="2771810"/>
            <a:ext cx="1353493" cy="2506370"/>
            <a:chOff x="8820472" y="4293096"/>
            <a:chExt cx="1353493" cy="2506370"/>
          </a:xfrm>
        </p:grpSpPr>
        <p:sp>
          <p:nvSpPr>
            <p:cNvPr id="1191" name="Arc 11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92" name="Groupe 1191"/>
            <p:cNvGrpSpPr/>
            <p:nvPr/>
          </p:nvGrpSpPr>
          <p:grpSpPr>
            <a:xfrm>
              <a:off x="9502127" y="4808760"/>
              <a:ext cx="626659" cy="1990706"/>
              <a:chOff x="9502127" y="4808760"/>
              <a:chExt cx="626659" cy="1990706"/>
            </a:xfrm>
          </p:grpSpPr>
          <p:cxnSp>
            <p:nvCxnSpPr>
              <p:cNvPr id="1193" name="Connecteur droit avec flèche 11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4" name="Connecteur droit avec flèche 11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5" name="Connecteur droit avec flèche 11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6" name="Groupe 1195"/>
          <p:cNvGrpSpPr/>
          <p:nvPr/>
        </p:nvGrpSpPr>
        <p:grpSpPr>
          <a:xfrm>
            <a:off x="4729215" y="2771810"/>
            <a:ext cx="1353493" cy="2506370"/>
            <a:chOff x="8820472" y="4293096"/>
            <a:chExt cx="1353493" cy="2506370"/>
          </a:xfrm>
        </p:grpSpPr>
        <p:sp>
          <p:nvSpPr>
            <p:cNvPr id="1197" name="Arc 11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98" name="Groupe 1197"/>
            <p:cNvGrpSpPr/>
            <p:nvPr/>
          </p:nvGrpSpPr>
          <p:grpSpPr>
            <a:xfrm>
              <a:off x="9502127" y="4808760"/>
              <a:ext cx="626659" cy="1990706"/>
              <a:chOff x="9502127" y="4808760"/>
              <a:chExt cx="626659" cy="1990706"/>
            </a:xfrm>
          </p:grpSpPr>
          <p:cxnSp>
            <p:nvCxnSpPr>
              <p:cNvPr id="1199" name="Connecteur droit avec flèche 11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0" name="Connecteur droit avec flèche 11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1" name="Connecteur droit avec flèche 12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2" name="Groupe 1201"/>
          <p:cNvGrpSpPr/>
          <p:nvPr/>
        </p:nvGrpSpPr>
        <p:grpSpPr>
          <a:xfrm flipH="1" flipV="1">
            <a:off x="4729215" y="2771810"/>
            <a:ext cx="1353493" cy="2506370"/>
            <a:chOff x="8820472" y="4293096"/>
            <a:chExt cx="1353493" cy="2506370"/>
          </a:xfrm>
        </p:grpSpPr>
        <p:sp>
          <p:nvSpPr>
            <p:cNvPr id="1203" name="Arc 12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04" name="Groupe 1203"/>
            <p:cNvGrpSpPr/>
            <p:nvPr/>
          </p:nvGrpSpPr>
          <p:grpSpPr>
            <a:xfrm>
              <a:off x="9502127" y="4808760"/>
              <a:ext cx="626659" cy="1990706"/>
              <a:chOff x="9502127" y="4808760"/>
              <a:chExt cx="626659" cy="1990706"/>
            </a:xfrm>
          </p:grpSpPr>
          <p:cxnSp>
            <p:nvCxnSpPr>
              <p:cNvPr id="1205" name="Connecteur droit avec flèche 12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6" name="Connecteur droit avec flèche 12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7" name="Connecteur droit avec flèche 12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8" name="Groupe 1207"/>
          <p:cNvGrpSpPr/>
          <p:nvPr/>
        </p:nvGrpSpPr>
        <p:grpSpPr>
          <a:xfrm flipH="1">
            <a:off x="3275856" y="2771810"/>
            <a:ext cx="1353493" cy="2506370"/>
            <a:chOff x="8820472" y="4293096"/>
            <a:chExt cx="1353493" cy="2506370"/>
          </a:xfrm>
        </p:grpSpPr>
        <p:sp>
          <p:nvSpPr>
            <p:cNvPr id="1209" name="Arc 12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10" name="Groupe 1209"/>
            <p:cNvGrpSpPr/>
            <p:nvPr/>
          </p:nvGrpSpPr>
          <p:grpSpPr>
            <a:xfrm>
              <a:off x="9502127" y="4808760"/>
              <a:ext cx="626659" cy="1990706"/>
              <a:chOff x="9502127" y="4808760"/>
              <a:chExt cx="626659" cy="1990706"/>
            </a:xfrm>
          </p:grpSpPr>
          <p:cxnSp>
            <p:nvCxnSpPr>
              <p:cNvPr id="1211" name="Connecteur droit avec flèche 12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2" name="Connecteur droit avec flèche 12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3" name="Connecteur droit avec flèche 12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14" name="Groupe 1213"/>
          <p:cNvGrpSpPr/>
          <p:nvPr/>
        </p:nvGrpSpPr>
        <p:grpSpPr>
          <a:xfrm flipV="1">
            <a:off x="3275856" y="2771810"/>
            <a:ext cx="1353493" cy="2506370"/>
            <a:chOff x="8820472" y="4293096"/>
            <a:chExt cx="1353493" cy="2506370"/>
          </a:xfrm>
        </p:grpSpPr>
        <p:sp>
          <p:nvSpPr>
            <p:cNvPr id="1215" name="Arc 12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16" name="Groupe 1215"/>
            <p:cNvGrpSpPr/>
            <p:nvPr/>
          </p:nvGrpSpPr>
          <p:grpSpPr>
            <a:xfrm>
              <a:off x="9502127" y="4808760"/>
              <a:ext cx="626659" cy="1990706"/>
              <a:chOff x="9502127" y="4808760"/>
              <a:chExt cx="626659" cy="1990706"/>
            </a:xfrm>
          </p:grpSpPr>
          <p:cxnSp>
            <p:nvCxnSpPr>
              <p:cNvPr id="1217" name="Connecteur droit avec flèche 12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8" name="Connecteur droit avec flèche 12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9" name="Connecteur droit avec flèche 12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0" name="Groupe 1219"/>
          <p:cNvGrpSpPr/>
          <p:nvPr/>
        </p:nvGrpSpPr>
        <p:grpSpPr>
          <a:xfrm>
            <a:off x="4729215" y="2771810"/>
            <a:ext cx="1353493" cy="2506370"/>
            <a:chOff x="8820472" y="4293096"/>
            <a:chExt cx="1353493" cy="2506370"/>
          </a:xfrm>
        </p:grpSpPr>
        <p:sp>
          <p:nvSpPr>
            <p:cNvPr id="1221" name="Arc 12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22" name="Groupe 1221"/>
            <p:cNvGrpSpPr/>
            <p:nvPr/>
          </p:nvGrpSpPr>
          <p:grpSpPr>
            <a:xfrm>
              <a:off x="9502127" y="4808760"/>
              <a:ext cx="626659" cy="1990706"/>
              <a:chOff x="9502127" y="4808760"/>
              <a:chExt cx="626659" cy="1990706"/>
            </a:xfrm>
          </p:grpSpPr>
          <p:cxnSp>
            <p:nvCxnSpPr>
              <p:cNvPr id="1223" name="Connecteur droit avec flèche 12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4" name="Connecteur droit avec flèche 12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5" name="Connecteur droit avec flèche 12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6" name="Groupe 1225"/>
          <p:cNvGrpSpPr/>
          <p:nvPr/>
        </p:nvGrpSpPr>
        <p:grpSpPr>
          <a:xfrm flipH="1" flipV="1">
            <a:off x="4729215" y="2771810"/>
            <a:ext cx="1353493" cy="2506370"/>
            <a:chOff x="8820472" y="4293096"/>
            <a:chExt cx="1353493" cy="2506370"/>
          </a:xfrm>
        </p:grpSpPr>
        <p:sp>
          <p:nvSpPr>
            <p:cNvPr id="1227" name="Arc 12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28" name="Groupe 1227"/>
            <p:cNvGrpSpPr/>
            <p:nvPr/>
          </p:nvGrpSpPr>
          <p:grpSpPr>
            <a:xfrm>
              <a:off x="9502127" y="4808760"/>
              <a:ext cx="626659" cy="1990706"/>
              <a:chOff x="9502127" y="4808760"/>
              <a:chExt cx="626659" cy="1990706"/>
            </a:xfrm>
          </p:grpSpPr>
          <p:cxnSp>
            <p:nvCxnSpPr>
              <p:cNvPr id="1229" name="Connecteur droit avec flèche 12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0" name="Connecteur droit avec flèche 12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1" name="Connecteur droit avec flèche 12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2" name="Groupe 1231"/>
          <p:cNvGrpSpPr/>
          <p:nvPr/>
        </p:nvGrpSpPr>
        <p:grpSpPr>
          <a:xfrm flipH="1">
            <a:off x="3275856" y="2771810"/>
            <a:ext cx="1353493" cy="2506370"/>
            <a:chOff x="8820472" y="4293096"/>
            <a:chExt cx="1353493" cy="2506370"/>
          </a:xfrm>
        </p:grpSpPr>
        <p:sp>
          <p:nvSpPr>
            <p:cNvPr id="1233" name="Arc 12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34" name="Groupe 1233"/>
            <p:cNvGrpSpPr/>
            <p:nvPr/>
          </p:nvGrpSpPr>
          <p:grpSpPr>
            <a:xfrm>
              <a:off x="9502127" y="4808760"/>
              <a:ext cx="626659" cy="1990706"/>
              <a:chOff x="9502127" y="4808760"/>
              <a:chExt cx="626659" cy="1990706"/>
            </a:xfrm>
          </p:grpSpPr>
          <p:cxnSp>
            <p:nvCxnSpPr>
              <p:cNvPr id="1235" name="Connecteur droit avec flèche 12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6" name="Connecteur droit avec flèche 12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7" name="Connecteur droit avec flèche 12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8" name="Groupe 1237"/>
          <p:cNvGrpSpPr/>
          <p:nvPr/>
        </p:nvGrpSpPr>
        <p:grpSpPr>
          <a:xfrm flipV="1">
            <a:off x="3275856" y="2771810"/>
            <a:ext cx="1353493" cy="2506370"/>
            <a:chOff x="8820472" y="4293096"/>
            <a:chExt cx="1353493" cy="2506370"/>
          </a:xfrm>
        </p:grpSpPr>
        <p:sp>
          <p:nvSpPr>
            <p:cNvPr id="1239" name="Arc 12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40" name="Groupe 1239"/>
            <p:cNvGrpSpPr/>
            <p:nvPr/>
          </p:nvGrpSpPr>
          <p:grpSpPr>
            <a:xfrm>
              <a:off x="9502127" y="4808760"/>
              <a:ext cx="626659" cy="1990706"/>
              <a:chOff x="9502127" y="4808760"/>
              <a:chExt cx="626659" cy="1990706"/>
            </a:xfrm>
          </p:grpSpPr>
          <p:cxnSp>
            <p:nvCxnSpPr>
              <p:cNvPr id="1241" name="Connecteur droit avec flèche 12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2" name="Connecteur droit avec flèche 12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3" name="Connecteur droit avec flèche 12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1" name="Forme libre 40"/>
          <p:cNvSpPr/>
          <p:nvPr/>
        </p:nvSpPr>
        <p:spPr>
          <a:xfrm>
            <a:off x="4104813" y="2498487"/>
            <a:ext cx="4273690" cy="3611758"/>
          </a:xfrm>
          <a:custGeom>
            <a:avLst/>
            <a:gdLst>
              <a:gd name="connsiteX0" fmla="*/ 0 w 3779555"/>
              <a:gd name="connsiteY0" fmla="*/ 310504 h 3567552"/>
              <a:gd name="connsiteX1" fmla="*/ 73959 w 3779555"/>
              <a:gd name="connsiteY1" fmla="*/ 28116 h 3567552"/>
              <a:gd name="connsiteX2" fmla="*/ 389965 w 3779555"/>
              <a:gd name="connsiteY2" fmla="*/ 14669 h 3567552"/>
              <a:gd name="connsiteX3" fmla="*/ 1297642 w 3779555"/>
              <a:gd name="connsiteY3" fmla="*/ 68457 h 3567552"/>
              <a:gd name="connsiteX4" fmla="*/ 1701053 w 3779555"/>
              <a:gd name="connsiteY4" fmla="*/ 673574 h 3567552"/>
              <a:gd name="connsiteX5" fmla="*/ 1889312 w 3779555"/>
              <a:gd name="connsiteY5" fmla="*/ 1735892 h 3567552"/>
              <a:gd name="connsiteX6" fmla="*/ 1889312 w 3779555"/>
              <a:gd name="connsiteY6" fmla="*/ 3194898 h 3567552"/>
              <a:gd name="connsiteX7" fmla="*/ 2393577 w 3779555"/>
              <a:gd name="connsiteY7" fmla="*/ 3484010 h 3567552"/>
              <a:gd name="connsiteX8" fmla="*/ 3583642 w 3779555"/>
              <a:gd name="connsiteY8" fmla="*/ 3551245 h 3567552"/>
              <a:gd name="connsiteX9" fmla="*/ 3765177 w 3779555"/>
              <a:gd name="connsiteY9" fmla="*/ 3221792 h 3567552"/>
              <a:gd name="connsiteX0" fmla="*/ 0 w 3779748"/>
              <a:gd name="connsiteY0" fmla="*/ 310504 h 3580667"/>
              <a:gd name="connsiteX1" fmla="*/ 73959 w 3779748"/>
              <a:gd name="connsiteY1" fmla="*/ 28116 h 3580667"/>
              <a:gd name="connsiteX2" fmla="*/ 389965 w 3779748"/>
              <a:gd name="connsiteY2" fmla="*/ 14669 h 3580667"/>
              <a:gd name="connsiteX3" fmla="*/ 1297642 w 3779748"/>
              <a:gd name="connsiteY3" fmla="*/ 68457 h 3580667"/>
              <a:gd name="connsiteX4" fmla="*/ 1701053 w 3779748"/>
              <a:gd name="connsiteY4" fmla="*/ 673574 h 3580667"/>
              <a:gd name="connsiteX5" fmla="*/ 1889312 w 3779748"/>
              <a:gd name="connsiteY5" fmla="*/ 1735892 h 3580667"/>
              <a:gd name="connsiteX6" fmla="*/ 1889312 w 3779748"/>
              <a:gd name="connsiteY6" fmla="*/ 3194898 h 3580667"/>
              <a:gd name="connsiteX7" fmla="*/ 2387645 w 3779748"/>
              <a:gd name="connsiteY7" fmla="*/ 3524351 h 3580667"/>
              <a:gd name="connsiteX8" fmla="*/ 3583642 w 3779748"/>
              <a:gd name="connsiteY8" fmla="*/ 3551245 h 3580667"/>
              <a:gd name="connsiteX9" fmla="*/ 3765177 w 3779748"/>
              <a:gd name="connsiteY9" fmla="*/ 3221792 h 3580667"/>
              <a:gd name="connsiteX0" fmla="*/ 0 w 3779748"/>
              <a:gd name="connsiteY0" fmla="*/ 310504 h 3585136"/>
              <a:gd name="connsiteX1" fmla="*/ 73959 w 3779748"/>
              <a:gd name="connsiteY1" fmla="*/ 28116 h 3585136"/>
              <a:gd name="connsiteX2" fmla="*/ 389965 w 3779748"/>
              <a:gd name="connsiteY2" fmla="*/ 14669 h 3585136"/>
              <a:gd name="connsiteX3" fmla="*/ 1297642 w 3779748"/>
              <a:gd name="connsiteY3" fmla="*/ 68457 h 3585136"/>
              <a:gd name="connsiteX4" fmla="*/ 1701053 w 3779748"/>
              <a:gd name="connsiteY4" fmla="*/ 673574 h 3585136"/>
              <a:gd name="connsiteX5" fmla="*/ 1889312 w 3779748"/>
              <a:gd name="connsiteY5" fmla="*/ 1735892 h 3585136"/>
              <a:gd name="connsiteX6" fmla="*/ 1871514 w 3779748"/>
              <a:gd name="connsiteY6" fmla="*/ 3107492 h 3585136"/>
              <a:gd name="connsiteX7" fmla="*/ 2387645 w 3779748"/>
              <a:gd name="connsiteY7" fmla="*/ 3524351 h 3585136"/>
              <a:gd name="connsiteX8" fmla="*/ 3583642 w 3779748"/>
              <a:gd name="connsiteY8" fmla="*/ 3551245 h 3585136"/>
              <a:gd name="connsiteX9" fmla="*/ 3765177 w 3779748"/>
              <a:gd name="connsiteY9" fmla="*/ 3221792 h 3585136"/>
              <a:gd name="connsiteX0" fmla="*/ 0 w 3777125"/>
              <a:gd name="connsiteY0" fmla="*/ 310504 h 3585136"/>
              <a:gd name="connsiteX1" fmla="*/ 73959 w 3777125"/>
              <a:gd name="connsiteY1" fmla="*/ 28116 h 3585136"/>
              <a:gd name="connsiteX2" fmla="*/ 389965 w 3777125"/>
              <a:gd name="connsiteY2" fmla="*/ 14669 h 3585136"/>
              <a:gd name="connsiteX3" fmla="*/ 1297642 w 3777125"/>
              <a:gd name="connsiteY3" fmla="*/ 68457 h 3585136"/>
              <a:gd name="connsiteX4" fmla="*/ 1701053 w 3777125"/>
              <a:gd name="connsiteY4" fmla="*/ 673574 h 3585136"/>
              <a:gd name="connsiteX5" fmla="*/ 1889312 w 3777125"/>
              <a:gd name="connsiteY5" fmla="*/ 1735892 h 3585136"/>
              <a:gd name="connsiteX6" fmla="*/ 1871514 w 3777125"/>
              <a:gd name="connsiteY6" fmla="*/ 3107492 h 3585136"/>
              <a:gd name="connsiteX7" fmla="*/ 2387645 w 3777125"/>
              <a:gd name="connsiteY7" fmla="*/ 3524351 h 3585136"/>
              <a:gd name="connsiteX8" fmla="*/ 3583642 w 3777125"/>
              <a:gd name="connsiteY8" fmla="*/ 3551245 h 3585136"/>
              <a:gd name="connsiteX9" fmla="*/ 3765177 w 3777125"/>
              <a:gd name="connsiteY9" fmla="*/ 3221792 h 3585136"/>
              <a:gd name="connsiteX0" fmla="*/ 0 w 3770801"/>
              <a:gd name="connsiteY0" fmla="*/ 310504 h 3589582"/>
              <a:gd name="connsiteX1" fmla="*/ 73959 w 3770801"/>
              <a:gd name="connsiteY1" fmla="*/ 28116 h 3589582"/>
              <a:gd name="connsiteX2" fmla="*/ 389965 w 3770801"/>
              <a:gd name="connsiteY2" fmla="*/ 14669 h 3589582"/>
              <a:gd name="connsiteX3" fmla="*/ 1297642 w 3770801"/>
              <a:gd name="connsiteY3" fmla="*/ 68457 h 3589582"/>
              <a:gd name="connsiteX4" fmla="*/ 1701053 w 3770801"/>
              <a:gd name="connsiteY4" fmla="*/ 673574 h 3589582"/>
              <a:gd name="connsiteX5" fmla="*/ 1889312 w 3770801"/>
              <a:gd name="connsiteY5" fmla="*/ 1735892 h 3589582"/>
              <a:gd name="connsiteX6" fmla="*/ 1871514 w 3770801"/>
              <a:gd name="connsiteY6" fmla="*/ 3107492 h 3589582"/>
              <a:gd name="connsiteX7" fmla="*/ 2387645 w 3770801"/>
              <a:gd name="connsiteY7" fmla="*/ 3524351 h 3589582"/>
              <a:gd name="connsiteX8" fmla="*/ 3542115 w 3770801"/>
              <a:gd name="connsiteY8" fmla="*/ 3557968 h 3589582"/>
              <a:gd name="connsiteX9" fmla="*/ 3765177 w 3770801"/>
              <a:gd name="connsiteY9" fmla="*/ 3221792 h 3589582"/>
              <a:gd name="connsiteX0" fmla="*/ 0 w 3770801"/>
              <a:gd name="connsiteY0" fmla="*/ 332680 h 3611758"/>
              <a:gd name="connsiteX1" fmla="*/ 73959 w 3770801"/>
              <a:gd name="connsiteY1" fmla="*/ 50292 h 3611758"/>
              <a:gd name="connsiteX2" fmla="*/ 449288 w 3770801"/>
              <a:gd name="connsiteY2" fmla="*/ 3227 h 3611758"/>
              <a:gd name="connsiteX3" fmla="*/ 1297642 w 3770801"/>
              <a:gd name="connsiteY3" fmla="*/ 90633 h 3611758"/>
              <a:gd name="connsiteX4" fmla="*/ 1701053 w 3770801"/>
              <a:gd name="connsiteY4" fmla="*/ 695750 h 3611758"/>
              <a:gd name="connsiteX5" fmla="*/ 1889312 w 3770801"/>
              <a:gd name="connsiteY5" fmla="*/ 1758068 h 3611758"/>
              <a:gd name="connsiteX6" fmla="*/ 1871514 w 3770801"/>
              <a:gd name="connsiteY6" fmla="*/ 3129668 h 3611758"/>
              <a:gd name="connsiteX7" fmla="*/ 2387645 w 3770801"/>
              <a:gd name="connsiteY7" fmla="*/ 3546527 h 3611758"/>
              <a:gd name="connsiteX8" fmla="*/ 3542115 w 3770801"/>
              <a:gd name="connsiteY8" fmla="*/ 3580144 h 3611758"/>
              <a:gd name="connsiteX9" fmla="*/ 3765177 w 3770801"/>
              <a:gd name="connsiteY9" fmla="*/ 3243968 h 361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70801" h="3611758">
                <a:moveTo>
                  <a:pt x="0" y="332680"/>
                </a:moveTo>
                <a:cubicBezTo>
                  <a:pt x="4482" y="216139"/>
                  <a:pt x="-922" y="105201"/>
                  <a:pt x="73959" y="50292"/>
                </a:cubicBezTo>
                <a:cubicBezTo>
                  <a:pt x="148840" y="-4617"/>
                  <a:pt x="245341" y="-3496"/>
                  <a:pt x="449288" y="3227"/>
                </a:cubicBezTo>
                <a:cubicBezTo>
                  <a:pt x="653235" y="9950"/>
                  <a:pt x="1089015" y="-24787"/>
                  <a:pt x="1297642" y="90633"/>
                </a:cubicBezTo>
                <a:cubicBezTo>
                  <a:pt x="1506269" y="206053"/>
                  <a:pt x="1602441" y="417844"/>
                  <a:pt x="1701053" y="695750"/>
                </a:cubicBezTo>
                <a:cubicBezTo>
                  <a:pt x="1799665" y="973656"/>
                  <a:pt x="1860902" y="1352415"/>
                  <a:pt x="1889312" y="1758068"/>
                </a:cubicBezTo>
                <a:cubicBezTo>
                  <a:pt x="1917722" y="2163721"/>
                  <a:pt x="1788459" y="2831592"/>
                  <a:pt x="1871514" y="3129668"/>
                </a:cubicBezTo>
                <a:cubicBezTo>
                  <a:pt x="1954569" y="3427744"/>
                  <a:pt x="2109212" y="3471448"/>
                  <a:pt x="2387645" y="3546527"/>
                </a:cubicBezTo>
                <a:cubicBezTo>
                  <a:pt x="2666078" y="3621606"/>
                  <a:pt x="3312526" y="3630571"/>
                  <a:pt x="3542115" y="3580144"/>
                </a:cubicBezTo>
                <a:cubicBezTo>
                  <a:pt x="3771704" y="3529718"/>
                  <a:pt x="3782777" y="3427184"/>
                  <a:pt x="3765177" y="3243968"/>
                </a:cubicBezTo>
              </a:path>
            </a:pathLst>
          </a:custGeom>
          <a:noFill/>
          <a:ln w="57150">
            <a:solidFill>
              <a:srgbClr val="0070C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Forme libre 41"/>
          <p:cNvSpPr/>
          <p:nvPr/>
        </p:nvSpPr>
        <p:spPr>
          <a:xfrm>
            <a:off x="3983037" y="2272141"/>
            <a:ext cx="4354140" cy="3545752"/>
          </a:xfrm>
          <a:custGeom>
            <a:avLst/>
            <a:gdLst>
              <a:gd name="connsiteX0" fmla="*/ 4985 w 3608797"/>
              <a:gd name="connsiteY0" fmla="*/ 517991 h 3526184"/>
              <a:gd name="connsiteX1" fmla="*/ 45326 w 3608797"/>
              <a:gd name="connsiteY1" fmla="*/ 101132 h 3526184"/>
              <a:gd name="connsiteX2" fmla="*/ 334438 w 3608797"/>
              <a:gd name="connsiteY2" fmla="*/ 7003 h 3526184"/>
              <a:gd name="connsiteX3" fmla="*/ 1638803 w 3608797"/>
              <a:gd name="connsiteY3" fmla="*/ 235603 h 3526184"/>
              <a:gd name="connsiteX4" fmla="*/ 2217026 w 3608797"/>
              <a:gd name="connsiteY4" fmla="*/ 874338 h 3526184"/>
              <a:gd name="connsiteX5" fmla="*/ 2418732 w 3608797"/>
              <a:gd name="connsiteY5" fmla="*/ 1983721 h 3526184"/>
              <a:gd name="connsiteX6" fmla="*/ 2358220 w 3608797"/>
              <a:gd name="connsiteY6" fmla="*/ 3079656 h 3526184"/>
              <a:gd name="connsiteX7" fmla="*/ 2667503 w 3608797"/>
              <a:gd name="connsiteY7" fmla="*/ 3462897 h 3526184"/>
              <a:gd name="connsiteX8" fmla="*/ 3346579 w 3608797"/>
              <a:gd name="connsiteY8" fmla="*/ 3489791 h 3526184"/>
              <a:gd name="connsiteX9" fmla="*/ 3608797 w 3608797"/>
              <a:gd name="connsiteY9" fmla="*/ 3099827 h 3526184"/>
              <a:gd name="connsiteX0" fmla="*/ 4985 w 4355108"/>
              <a:gd name="connsiteY0" fmla="*/ 517991 h 3525227"/>
              <a:gd name="connsiteX1" fmla="*/ 45326 w 4355108"/>
              <a:gd name="connsiteY1" fmla="*/ 101132 h 3525227"/>
              <a:gd name="connsiteX2" fmla="*/ 334438 w 4355108"/>
              <a:gd name="connsiteY2" fmla="*/ 7003 h 3525227"/>
              <a:gd name="connsiteX3" fmla="*/ 1638803 w 4355108"/>
              <a:gd name="connsiteY3" fmla="*/ 235603 h 3525227"/>
              <a:gd name="connsiteX4" fmla="*/ 2217026 w 4355108"/>
              <a:gd name="connsiteY4" fmla="*/ 874338 h 3525227"/>
              <a:gd name="connsiteX5" fmla="*/ 2418732 w 4355108"/>
              <a:gd name="connsiteY5" fmla="*/ 1983721 h 3525227"/>
              <a:gd name="connsiteX6" fmla="*/ 2358220 w 4355108"/>
              <a:gd name="connsiteY6" fmla="*/ 3079656 h 3525227"/>
              <a:gd name="connsiteX7" fmla="*/ 2667503 w 4355108"/>
              <a:gd name="connsiteY7" fmla="*/ 3462897 h 3525227"/>
              <a:gd name="connsiteX8" fmla="*/ 3346579 w 4355108"/>
              <a:gd name="connsiteY8" fmla="*/ 3489791 h 3525227"/>
              <a:gd name="connsiteX9" fmla="*/ 4355108 w 4355108"/>
              <a:gd name="connsiteY9" fmla="*/ 3113275 h 3525227"/>
              <a:gd name="connsiteX0" fmla="*/ 4985 w 4355108"/>
              <a:gd name="connsiteY0" fmla="*/ 517991 h 3525227"/>
              <a:gd name="connsiteX1" fmla="*/ 45326 w 4355108"/>
              <a:gd name="connsiteY1" fmla="*/ 101132 h 3525227"/>
              <a:gd name="connsiteX2" fmla="*/ 334438 w 4355108"/>
              <a:gd name="connsiteY2" fmla="*/ 7003 h 3525227"/>
              <a:gd name="connsiteX3" fmla="*/ 1638803 w 4355108"/>
              <a:gd name="connsiteY3" fmla="*/ 235603 h 3525227"/>
              <a:gd name="connsiteX4" fmla="*/ 2217026 w 4355108"/>
              <a:gd name="connsiteY4" fmla="*/ 874338 h 3525227"/>
              <a:gd name="connsiteX5" fmla="*/ 2418732 w 4355108"/>
              <a:gd name="connsiteY5" fmla="*/ 1983721 h 3525227"/>
              <a:gd name="connsiteX6" fmla="*/ 2358220 w 4355108"/>
              <a:gd name="connsiteY6" fmla="*/ 3079656 h 3525227"/>
              <a:gd name="connsiteX7" fmla="*/ 2667503 w 4355108"/>
              <a:gd name="connsiteY7" fmla="*/ 3462897 h 3525227"/>
              <a:gd name="connsiteX8" fmla="*/ 3346579 w 4355108"/>
              <a:gd name="connsiteY8" fmla="*/ 3489791 h 3525227"/>
              <a:gd name="connsiteX9" fmla="*/ 4355108 w 4355108"/>
              <a:gd name="connsiteY9" fmla="*/ 3113275 h 3525227"/>
              <a:gd name="connsiteX0" fmla="*/ 15758 w 4365881"/>
              <a:gd name="connsiteY0" fmla="*/ 542962 h 3550198"/>
              <a:gd name="connsiteX1" fmla="*/ 56099 w 4365881"/>
              <a:gd name="connsiteY1" fmla="*/ 126103 h 3550198"/>
              <a:gd name="connsiteX2" fmla="*/ 546917 w 4365881"/>
              <a:gd name="connsiteY2" fmla="*/ 5080 h 3550198"/>
              <a:gd name="connsiteX3" fmla="*/ 1649576 w 4365881"/>
              <a:gd name="connsiteY3" fmla="*/ 260574 h 3550198"/>
              <a:gd name="connsiteX4" fmla="*/ 2227799 w 4365881"/>
              <a:gd name="connsiteY4" fmla="*/ 899309 h 3550198"/>
              <a:gd name="connsiteX5" fmla="*/ 2429505 w 4365881"/>
              <a:gd name="connsiteY5" fmla="*/ 2008692 h 3550198"/>
              <a:gd name="connsiteX6" fmla="*/ 2368993 w 4365881"/>
              <a:gd name="connsiteY6" fmla="*/ 3104627 h 3550198"/>
              <a:gd name="connsiteX7" fmla="*/ 2678276 w 4365881"/>
              <a:gd name="connsiteY7" fmla="*/ 3487868 h 3550198"/>
              <a:gd name="connsiteX8" fmla="*/ 3357352 w 4365881"/>
              <a:gd name="connsiteY8" fmla="*/ 3514762 h 3550198"/>
              <a:gd name="connsiteX9" fmla="*/ 4365881 w 4365881"/>
              <a:gd name="connsiteY9" fmla="*/ 3138246 h 3550198"/>
              <a:gd name="connsiteX0" fmla="*/ 15758 w 4365881"/>
              <a:gd name="connsiteY0" fmla="*/ 540231 h 3547467"/>
              <a:gd name="connsiteX1" fmla="*/ 56099 w 4365881"/>
              <a:gd name="connsiteY1" fmla="*/ 123372 h 3547467"/>
              <a:gd name="connsiteX2" fmla="*/ 546917 w 4365881"/>
              <a:gd name="connsiteY2" fmla="*/ 2349 h 3547467"/>
              <a:gd name="connsiteX3" fmla="*/ 1810941 w 4365881"/>
              <a:gd name="connsiteY3" fmla="*/ 204054 h 3547467"/>
              <a:gd name="connsiteX4" fmla="*/ 2227799 w 4365881"/>
              <a:gd name="connsiteY4" fmla="*/ 896578 h 3547467"/>
              <a:gd name="connsiteX5" fmla="*/ 2429505 w 4365881"/>
              <a:gd name="connsiteY5" fmla="*/ 2005961 h 3547467"/>
              <a:gd name="connsiteX6" fmla="*/ 2368993 w 4365881"/>
              <a:gd name="connsiteY6" fmla="*/ 3101896 h 3547467"/>
              <a:gd name="connsiteX7" fmla="*/ 2678276 w 4365881"/>
              <a:gd name="connsiteY7" fmla="*/ 3485137 h 3547467"/>
              <a:gd name="connsiteX8" fmla="*/ 3357352 w 4365881"/>
              <a:gd name="connsiteY8" fmla="*/ 3512031 h 3547467"/>
              <a:gd name="connsiteX9" fmla="*/ 4365881 w 4365881"/>
              <a:gd name="connsiteY9" fmla="*/ 3135515 h 3547467"/>
              <a:gd name="connsiteX0" fmla="*/ 15758 w 4365881"/>
              <a:gd name="connsiteY0" fmla="*/ 539641 h 3546877"/>
              <a:gd name="connsiteX1" fmla="*/ 56099 w 4365881"/>
              <a:gd name="connsiteY1" fmla="*/ 122782 h 3546877"/>
              <a:gd name="connsiteX2" fmla="*/ 546917 w 4365881"/>
              <a:gd name="connsiteY2" fmla="*/ 1759 h 3546877"/>
              <a:gd name="connsiteX3" fmla="*/ 1757153 w 4365881"/>
              <a:gd name="connsiteY3" fmla="*/ 190017 h 3546877"/>
              <a:gd name="connsiteX4" fmla="*/ 2227799 w 4365881"/>
              <a:gd name="connsiteY4" fmla="*/ 895988 h 3546877"/>
              <a:gd name="connsiteX5" fmla="*/ 2429505 w 4365881"/>
              <a:gd name="connsiteY5" fmla="*/ 2005371 h 3546877"/>
              <a:gd name="connsiteX6" fmla="*/ 2368993 w 4365881"/>
              <a:gd name="connsiteY6" fmla="*/ 3101306 h 3546877"/>
              <a:gd name="connsiteX7" fmla="*/ 2678276 w 4365881"/>
              <a:gd name="connsiteY7" fmla="*/ 3484547 h 3546877"/>
              <a:gd name="connsiteX8" fmla="*/ 3357352 w 4365881"/>
              <a:gd name="connsiteY8" fmla="*/ 3511441 h 3546877"/>
              <a:gd name="connsiteX9" fmla="*/ 4365881 w 4365881"/>
              <a:gd name="connsiteY9" fmla="*/ 3134925 h 3546877"/>
              <a:gd name="connsiteX0" fmla="*/ 4017 w 4354140"/>
              <a:gd name="connsiteY0" fmla="*/ 538853 h 3546089"/>
              <a:gd name="connsiteX1" fmla="*/ 77975 w 4354140"/>
              <a:gd name="connsiteY1" fmla="*/ 135442 h 3546089"/>
              <a:gd name="connsiteX2" fmla="*/ 535176 w 4354140"/>
              <a:gd name="connsiteY2" fmla="*/ 971 h 3546089"/>
              <a:gd name="connsiteX3" fmla="*/ 1745412 w 4354140"/>
              <a:gd name="connsiteY3" fmla="*/ 189229 h 3546089"/>
              <a:gd name="connsiteX4" fmla="*/ 2216058 w 4354140"/>
              <a:gd name="connsiteY4" fmla="*/ 895200 h 3546089"/>
              <a:gd name="connsiteX5" fmla="*/ 2417764 w 4354140"/>
              <a:gd name="connsiteY5" fmla="*/ 2004583 h 3546089"/>
              <a:gd name="connsiteX6" fmla="*/ 2357252 w 4354140"/>
              <a:gd name="connsiteY6" fmla="*/ 3100518 h 3546089"/>
              <a:gd name="connsiteX7" fmla="*/ 2666535 w 4354140"/>
              <a:gd name="connsiteY7" fmla="*/ 3483759 h 3546089"/>
              <a:gd name="connsiteX8" fmla="*/ 3345611 w 4354140"/>
              <a:gd name="connsiteY8" fmla="*/ 3510653 h 3546089"/>
              <a:gd name="connsiteX9" fmla="*/ 4354140 w 4354140"/>
              <a:gd name="connsiteY9" fmla="*/ 3134137 h 3546089"/>
              <a:gd name="connsiteX0" fmla="*/ 4017 w 4354140"/>
              <a:gd name="connsiteY0" fmla="*/ 538853 h 3545752"/>
              <a:gd name="connsiteX1" fmla="*/ 77975 w 4354140"/>
              <a:gd name="connsiteY1" fmla="*/ 135442 h 3545752"/>
              <a:gd name="connsiteX2" fmla="*/ 535176 w 4354140"/>
              <a:gd name="connsiteY2" fmla="*/ 971 h 3545752"/>
              <a:gd name="connsiteX3" fmla="*/ 1745412 w 4354140"/>
              <a:gd name="connsiteY3" fmla="*/ 189229 h 3545752"/>
              <a:gd name="connsiteX4" fmla="*/ 2216058 w 4354140"/>
              <a:gd name="connsiteY4" fmla="*/ 895200 h 3545752"/>
              <a:gd name="connsiteX5" fmla="*/ 2417764 w 4354140"/>
              <a:gd name="connsiteY5" fmla="*/ 2004583 h 3545752"/>
              <a:gd name="connsiteX6" fmla="*/ 2390869 w 4354140"/>
              <a:gd name="connsiteY6" fmla="*/ 3107242 h 3545752"/>
              <a:gd name="connsiteX7" fmla="*/ 2666535 w 4354140"/>
              <a:gd name="connsiteY7" fmla="*/ 3483759 h 3545752"/>
              <a:gd name="connsiteX8" fmla="*/ 3345611 w 4354140"/>
              <a:gd name="connsiteY8" fmla="*/ 3510653 h 3545752"/>
              <a:gd name="connsiteX9" fmla="*/ 4354140 w 4354140"/>
              <a:gd name="connsiteY9" fmla="*/ 3134137 h 354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4140" h="3545752">
                <a:moveTo>
                  <a:pt x="4017" y="538853"/>
                </a:moveTo>
                <a:cubicBezTo>
                  <a:pt x="-3267" y="373006"/>
                  <a:pt x="-10552" y="225089"/>
                  <a:pt x="77975" y="135442"/>
                </a:cubicBezTo>
                <a:cubicBezTo>
                  <a:pt x="166502" y="45795"/>
                  <a:pt x="257270" y="-7993"/>
                  <a:pt x="535176" y="971"/>
                </a:cubicBezTo>
                <a:cubicBezTo>
                  <a:pt x="813082" y="9935"/>
                  <a:pt x="1465265" y="40191"/>
                  <a:pt x="1745412" y="189229"/>
                </a:cubicBezTo>
                <a:cubicBezTo>
                  <a:pt x="2025559" y="338267"/>
                  <a:pt x="2103999" y="592641"/>
                  <a:pt x="2216058" y="895200"/>
                </a:cubicBezTo>
                <a:cubicBezTo>
                  <a:pt x="2328117" y="1197759"/>
                  <a:pt x="2388629" y="1635909"/>
                  <a:pt x="2417764" y="2004583"/>
                </a:cubicBezTo>
                <a:cubicBezTo>
                  <a:pt x="2446899" y="2373257"/>
                  <a:pt x="2349407" y="2860713"/>
                  <a:pt x="2390869" y="3107242"/>
                </a:cubicBezTo>
                <a:cubicBezTo>
                  <a:pt x="2432331" y="3353771"/>
                  <a:pt x="2507411" y="3416524"/>
                  <a:pt x="2666535" y="3483759"/>
                </a:cubicBezTo>
                <a:cubicBezTo>
                  <a:pt x="2825659" y="3550994"/>
                  <a:pt x="3064343" y="3568923"/>
                  <a:pt x="3345611" y="3510653"/>
                </a:cubicBezTo>
                <a:cubicBezTo>
                  <a:pt x="3626879" y="3452383"/>
                  <a:pt x="4215188" y="2416960"/>
                  <a:pt x="4354140" y="3134137"/>
                </a:cubicBezTo>
              </a:path>
            </a:pathLst>
          </a:custGeom>
          <a:noFill/>
          <a:ln w="57150">
            <a:solidFill>
              <a:srgbClr val="0070C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4" name="Ellipse 1243"/>
          <p:cNvSpPr/>
          <p:nvPr/>
        </p:nvSpPr>
        <p:spPr>
          <a:xfrm>
            <a:off x="7927809" y="5186922"/>
            <a:ext cx="818735" cy="830219"/>
          </a:xfrm>
          <a:prstGeom prst="ellipse">
            <a:avLst/>
          </a:prstGeom>
          <a:gradFill flip="none" rotWithShape="1">
            <a:gsLst>
              <a:gs pos="98000">
                <a:srgbClr val="0070C0"/>
              </a:gs>
              <a:gs pos="75000">
                <a:schemeClr val="accent1">
                  <a:tint val="44500"/>
                  <a:satMod val="160000"/>
                </a:schemeClr>
              </a:gs>
            </a:gsLst>
            <a:path path="shape">
              <a:fillToRect l="50000" t="50000" r="50000" b="50000"/>
            </a:path>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smtClean="0">
                <a:solidFill>
                  <a:schemeClr val="bg1"/>
                </a:solidFill>
              </a:rPr>
              <a:t>-   +</a:t>
            </a:r>
          </a:p>
          <a:p>
            <a:pPr algn="ctr"/>
            <a:r>
              <a:rPr lang="fr-FR" b="1" dirty="0" smtClean="0">
                <a:solidFill>
                  <a:schemeClr val="bg1"/>
                </a:solidFill>
              </a:rPr>
              <a:t>V</a:t>
            </a:r>
            <a:endParaRPr lang="fr-FR" b="1" dirty="0">
              <a:solidFill>
                <a:schemeClr val="bg1"/>
              </a:solidFill>
            </a:endParaRPr>
          </a:p>
        </p:txBody>
      </p:sp>
      <p:grpSp>
        <p:nvGrpSpPr>
          <p:cNvPr id="62" name="Groupe 61"/>
          <p:cNvGrpSpPr/>
          <p:nvPr/>
        </p:nvGrpSpPr>
        <p:grpSpPr>
          <a:xfrm>
            <a:off x="8172400" y="5434672"/>
            <a:ext cx="330173" cy="810864"/>
            <a:chOff x="8172400" y="6119912"/>
            <a:chExt cx="330173" cy="810864"/>
          </a:xfrm>
        </p:grpSpPr>
        <p:cxnSp>
          <p:nvCxnSpPr>
            <p:cNvPr id="44" name="Connecteur droit avec flèche 43"/>
            <p:cNvCxnSpPr/>
            <p:nvPr/>
          </p:nvCxnSpPr>
          <p:spPr>
            <a:xfrm flipH="1" flipV="1">
              <a:off x="8172400" y="6119912"/>
              <a:ext cx="165397" cy="405432"/>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5" name="Connecteur droit avec flèche 1244"/>
            <p:cNvCxnSpPr/>
            <p:nvPr/>
          </p:nvCxnSpPr>
          <p:spPr>
            <a:xfrm>
              <a:off x="8337176" y="6525344"/>
              <a:ext cx="165397" cy="405432"/>
            </a:xfrm>
            <a:prstGeom prst="straightConnector1">
              <a:avLst/>
            </a:prstGeom>
            <a:ln w="38100">
              <a:solidFill>
                <a:schemeClr val="bg1">
                  <a:alpha val="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246" name="Ellipse 1245"/>
          <p:cNvSpPr/>
          <p:nvPr/>
        </p:nvSpPr>
        <p:spPr>
          <a:xfrm>
            <a:off x="4120732" y="3607856"/>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7" name="Ellipse 1246"/>
          <p:cNvSpPr/>
          <p:nvPr/>
        </p:nvSpPr>
        <p:spPr>
          <a:xfrm>
            <a:off x="4958329" y="3103800"/>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8" name="Ellipse 1247"/>
          <p:cNvSpPr/>
          <p:nvPr/>
        </p:nvSpPr>
        <p:spPr>
          <a:xfrm>
            <a:off x="8342705" y="5938401"/>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789" name="Groupe 788"/>
          <p:cNvGrpSpPr/>
          <p:nvPr/>
        </p:nvGrpSpPr>
        <p:grpSpPr>
          <a:xfrm flipV="1">
            <a:off x="4720924" y="2753359"/>
            <a:ext cx="1353493" cy="2506370"/>
            <a:chOff x="8820472" y="4293096"/>
            <a:chExt cx="1353493" cy="2506370"/>
          </a:xfrm>
        </p:grpSpPr>
        <p:sp>
          <p:nvSpPr>
            <p:cNvPr id="790" name="Arc 78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91" name="Groupe 790"/>
            <p:cNvGrpSpPr/>
            <p:nvPr/>
          </p:nvGrpSpPr>
          <p:grpSpPr>
            <a:xfrm>
              <a:off x="9502127" y="4808760"/>
              <a:ext cx="626659" cy="1990706"/>
              <a:chOff x="9502127" y="4808760"/>
              <a:chExt cx="626659" cy="1990706"/>
            </a:xfrm>
          </p:grpSpPr>
          <p:cxnSp>
            <p:nvCxnSpPr>
              <p:cNvPr id="792" name="Connecteur droit avec flèche 79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3" name="Connecteur droit avec flèche 79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4" name="Connecteur droit avec flèche 79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95" name="Groupe 794"/>
          <p:cNvGrpSpPr/>
          <p:nvPr/>
        </p:nvGrpSpPr>
        <p:grpSpPr>
          <a:xfrm flipH="1">
            <a:off x="4720924" y="2753359"/>
            <a:ext cx="1353493" cy="2506370"/>
            <a:chOff x="8820472" y="4293096"/>
            <a:chExt cx="1353493" cy="2506370"/>
          </a:xfrm>
        </p:grpSpPr>
        <p:sp>
          <p:nvSpPr>
            <p:cNvPr id="796" name="Arc 79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97" name="Groupe 796"/>
            <p:cNvGrpSpPr/>
            <p:nvPr/>
          </p:nvGrpSpPr>
          <p:grpSpPr>
            <a:xfrm>
              <a:off x="9502127" y="4808760"/>
              <a:ext cx="626659" cy="1990706"/>
              <a:chOff x="9502127" y="4808760"/>
              <a:chExt cx="626659" cy="1990706"/>
            </a:xfrm>
          </p:grpSpPr>
          <p:cxnSp>
            <p:nvCxnSpPr>
              <p:cNvPr id="798" name="Connecteur droit avec flèche 79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9" name="Connecteur droit avec flèche 79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0" name="Connecteur droit avec flèche 79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01" name="Groupe 800"/>
          <p:cNvGrpSpPr/>
          <p:nvPr/>
        </p:nvGrpSpPr>
        <p:grpSpPr>
          <a:xfrm flipH="1" flipV="1">
            <a:off x="3280764" y="2753359"/>
            <a:ext cx="1353493" cy="2506370"/>
            <a:chOff x="8820472" y="4293096"/>
            <a:chExt cx="1353493" cy="2506370"/>
          </a:xfrm>
        </p:grpSpPr>
        <p:sp>
          <p:nvSpPr>
            <p:cNvPr id="802" name="Arc 80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03" name="Groupe 802"/>
            <p:cNvGrpSpPr/>
            <p:nvPr/>
          </p:nvGrpSpPr>
          <p:grpSpPr>
            <a:xfrm>
              <a:off x="9502127" y="4808760"/>
              <a:ext cx="626659" cy="1990706"/>
              <a:chOff x="9502127" y="4808760"/>
              <a:chExt cx="626659" cy="1990706"/>
            </a:xfrm>
          </p:grpSpPr>
          <p:cxnSp>
            <p:nvCxnSpPr>
              <p:cNvPr id="804" name="Connecteur droit avec flèche 80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5" name="Connecteur droit avec flèche 80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6" name="Connecteur droit avec flèche 80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07" name="Groupe 806"/>
          <p:cNvGrpSpPr/>
          <p:nvPr/>
        </p:nvGrpSpPr>
        <p:grpSpPr>
          <a:xfrm>
            <a:off x="3280764" y="2753359"/>
            <a:ext cx="1353493" cy="2506370"/>
            <a:chOff x="8820472" y="4293096"/>
            <a:chExt cx="1353493" cy="2506370"/>
          </a:xfrm>
        </p:grpSpPr>
        <p:sp>
          <p:nvSpPr>
            <p:cNvPr id="808" name="Arc 80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09" name="Groupe 808"/>
            <p:cNvGrpSpPr/>
            <p:nvPr/>
          </p:nvGrpSpPr>
          <p:grpSpPr>
            <a:xfrm>
              <a:off x="9502127" y="4808760"/>
              <a:ext cx="626659" cy="1990706"/>
              <a:chOff x="9502127" y="4808760"/>
              <a:chExt cx="626659" cy="1990706"/>
            </a:xfrm>
          </p:grpSpPr>
          <p:cxnSp>
            <p:nvCxnSpPr>
              <p:cNvPr id="810" name="Connecteur droit avec flèche 80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1" name="Connecteur droit avec flèche 81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2" name="Connecteur droit avec flèche 81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13" name="Groupe 812"/>
          <p:cNvGrpSpPr/>
          <p:nvPr/>
        </p:nvGrpSpPr>
        <p:grpSpPr>
          <a:xfrm flipV="1">
            <a:off x="4720924" y="2753359"/>
            <a:ext cx="1353493" cy="2506370"/>
            <a:chOff x="8820472" y="4293096"/>
            <a:chExt cx="1353493" cy="2506370"/>
          </a:xfrm>
        </p:grpSpPr>
        <p:sp>
          <p:nvSpPr>
            <p:cNvPr id="814" name="Arc 81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15" name="Groupe 814"/>
            <p:cNvGrpSpPr/>
            <p:nvPr/>
          </p:nvGrpSpPr>
          <p:grpSpPr>
            <a:xfrm>
              <a:off x="9502127" y="4808760"/>
              <a:ext cx="626659" cy="1990706"/>
              <a:chOff x="9502127" y="4808760"/>
              <a:chExt cx="626659" cy="1990706"/>
            </a:xfrm>
          </p:grpSpPr>
          <p:cxnSp>
            <p:nvCxnSpPr>
              <p:cNvPr id="816" name="Connecteur droit avec flèche 81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7" name="Connecteur droit avec flèche 81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8" name="Connecteur droit avec flèche 81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19" name="Groupe 818"/>
          <p:cNvGrpSpPr/>
          <p:nvPr/>
        </p:nvGrpSpPr>
        <p:grpSpPr>
          <a:xfrm flipH="1">
            <a:off x="4720924" y="2753359"/>
            <a:ext cx="1353493" cy="2506370"/>
            <a:chOff x="8820472" y="4293096"/>
            <a:chExt cx="1353493" cy="2506370"/>
          </a:xfrm>
        </p:grpSpPr>
        <p:sp>
          <p:nvSpPr>
            <p:cNvPr id="820" name="Arc 81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21" name="Groupe 820"/>
            <p:cNvGrpSpPr/>
            <p:nvPr/>
          </p:nvGrpSpPr>
          <p:grpSpPr>
            <a:xfrm>
              <a:off x="9502127" y="4808760"/>
              <a:ext cx="626659" cy="1990706"/>
              <a:chOff x="9502127" y="4808760"/>
              <a:chExt cx="626659" cy="1990706"/>
            </a:xfrm>
          </p:grpSpPr>
          <p:cxnSp>
            <p:nvCxnSpPr>
              <p:cNvPr id="822" name="Connecteur droit avec flèche 82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3" name="Connecteur droit avec flèche 82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4" name="Connecteur droit avec flèche 82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25" name="Groupe 824"/>
          <p:cNvGrpSpPr/>
          <p:nvPr/>
        </p:nvGrpSpPr>
        <p:grpSpPr>
          <a:xfrm flipH="1" flipV="1">
            <a:off x="3280764" y="2753359"/>
            <a:ext cx="1353493" cy="2506370"/>
            <a:chOff x="8820472" y="4293096"/>
            <a:chExt cx="1353493" cy="2506370"/>
          </a:xfrm>
        </p:grpSpPr>
        <p:sp>
          <p:nvSpPr>
            <p:cNvPr id="826" name="Arc 82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27" name="Groupe 826"/>
            <p:cNvGrpSpPr/>
            <p:nvPr/>
          </p:nvGrpSpPr>
          <p:grpSpPr>
            <a:xfrm>
              <a:off x="9502127" y="4808760"/>
              <a:ext cx="626659" cy="1990706"/>
              <a:chOff x="9502127" y="4808760"/>
              <a:chExt cx="626659" cy="1990706"/>
            </a:xfrm>
          </p:grpSpPr>
          <p:cxnSp>
            <p:nvCxnSpPr>
              <p:cNvPr id="828" name="Connecteur droit avec flèche 82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9" name="Connecteur droit avec flèche 82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0" name="Connecteur droit avec flèche 82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31" name="Groupe 830"/>
          <p:cNvGrpSpPr/>
          <p:nvPr/>
        </p:nvGrpSpPr>
        <p:grpSpPr>
          <a:xfrm>
            <a:off x="3280764" y="2753359"/>
            <a:ext cx="1353493" cy="2506370"/>
            <a:chOff x="8820472" y="4293096"/>
            <a:chExt cx="1353493" cy="2506370"/>
          </a:xfrm>
        </p:grpSpPr>
        <p:sp>
          <p:nvSpPr>
            <p:cNvPr id="832" name="Arc 83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33" name="Groupe 832"/>
            <p:cNvGrpSpPr/>
            <p:nvPr/>
          </p:nvGrpSpPr>
          <p:grpSpPr>
            <a:xfrm>
              <a:off x="9502127" y="4808760"/>
              <a:ext cx="626659" cy="1990706"/>
              <a:chOff x="9502127" y="4808760"/>
              <a:chExt cx="626659" cy="1990706"/>
            </a:xfrm>
          </p:grpSpPr>
          <p:cxnSp>
            <p:nvCxnSpPr>
              <p:cNvPr id="834" name="Connecteur droit avec flèche 83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5" name="Connecteur droit avec flèche 83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6" name="Connecteur droit avec flèche 83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37" name="Groupe 836"/>
          <p:cNvGrpSpPr/>
          <p:nvPr/>
        </p:nvGrpSpPr>
        <p:grpSpPr>
          <a:xfrm flipV="1">
            <a:off x="4720924" y="2753359"/>
            <a:ext cx="1353493" cy="2506370"/>
            <a:chOff x="8820472" y="4293096"/>
            <a:chExt cx="1353493" cy="2506370"/>
          </a:xfrm>
        </p:grpSpPr>
        <p:sp>
          <p:nvSpPr>
            <p:cNvPr id="838" name="Arc 83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39" name="Groupe 838"/>
            <p:cNvGrpSpPr/>
            <p:nvPr/>
          </p:nvGrpSpPr>
          <p:grpSpPr>
            <a:xfrm>
              <a:off x="9502127" y="4808760"/>
              <a:ext cx="626659" cy="1990706"/>
              <a:chOff x="9502127" y="4808760"/>
              <a:chExt cx="626659" cy="1990706"/>
            </a:xfrm>
          </p:grpSpPr>
          <p:cxnSp>
            <p:nvCxnSpPr>
              <p:cNvPr id="840" name="Connecteur droit avec flèche 83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1" name="Connecteur droit avec flèche 84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2" name="Connecteur droit avec flèche 84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43" name="Groupe 842"/>
          <p:cNvGrpSpPr/>
          <p:nvPr/>
        </p:nvGrpSpPr>
        <p:grpSpPr>
          <a:xfrm flipH="1">
            <a:off x="4720924" y="2753359"/>
            <a:ext cx="1353493" cy="2506370"/>
            <a:chOff x="8820472" y="4293096"/>
            <a:chExt cx="1353493" cy="2506370"/>
          </a:xfrm>
        </p:grpSpPr>
        <p:sp>
          <p:nvSpPr>
            <p:cNvPr id="844" name="Arc 84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45" name="Groupe 844"/>
            <p:cNvGrpSpPr/>
            <p:nvPr/>
          </p:nvGrpSpPr>
          <p:grpSpPr>
            <a:xfrm>
              <a:off x="9502127" y="4808760"/>
              <a:ext cx="626659" cy="1990706"/>
              <a:chOff x="9502127" y="4808760"/>
              <a:chExt cx="626659" cy="1990706"/>
            </a:xfrm>
          </p:grpSpPr>
          <p:cxnSp>
            <p:nvCxnSpPr>
              <p:cNvPr id="846" name="Connecteur droit avec flèche 84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7" name="Connecteur droit avec flèche 84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8" name="Connecteur droit avec flèche 84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49" name="Groupe 848"/>
          <p:cNvGrpSpPr/>
          <p:nvPr/>
        </p:nvGrpSpPr>
        <p:grpSpPr>
          <a:xfrm flipH="1" flipV="1">
            <a:off x="3280764" y="2753359"/>
            <a:ext cx="1353493" cy="2506370"/>
            <a:chOff x="8820472" y="4293096"/>
            <a:chExt cx="1353493" cy="2506370"/>
          </a:xfrm>
        </p:grpSpPr>
        <p:sp>
          <p:nvSpPr>
            <p:cNvPr id="850" name="Arc 84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51" name="Groupe 850"/>
            <p:cNvGrpSpPr/>
            <p:nvPr/>
          </p:nvGrpSpPr>
          <p:grpSpPr>
            <a:xfrm>
              <a:off x="9502127" y="4808760"/>
              <a:ext cx="626659" cy="1990706"/>
              <a:chOff x="9502127" y="4808760"/>
              <a:chExt cx="626659" cy="1990706"/>
            </a:xfrm>
          </p:grpSpPr>
          <p:cxnSp>
            <p:nvCxnSpPr>
              <p:cNvPr id="852" name="Connecteur droit avec flèche 85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3" name="Connecteur droit avec flèche 85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4" name="Connecteur droit avec flèche 85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55" name="Groupe 854"/>
          <p:cNvGrpSpPr/>
          <p:nvPr/>
        </p:nvGrpSpPr>
        <p:grpSpPr>
          <a:xfrm>
            <a:off x="3280764" y="2753359"/>
            <a:ext cx="1353493" cy="2506370"/>
            <a:chOff x="8820472" y="4293096"/>
            <a:chExt cx="1353493" cy="2506370"/>
          </a:xfrm>
        </p:grpSpPr>
        <p:sp>
          <p:nvSpPr>
            <p:cNvPr id="856" name="Arc 85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57" name="Groupe 856"/>
            <p:cNvGrpSpPr/>
            <p:nvPr/>
          </p:nvGrpSpPr>
          <p:grpSpPr>
            <a:xfrm>
              <a:off x="9502127" y="4808760"/>
              <a:ext cx="626659" cy="1990706"/>
              <a:chOff x="9502127" y="4808760"/>
              <a:chExt cx="626659" cy="1990706"/>
            </a:xfrm>
          </p:grpSpPr>
          <p:cxnSp>
            <p:nvCxnSpPr>
              <p:cNvPr id="858" name="Connecteur droit avec flèche 85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9" name="Connecteur droit avec flèche 85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0" name="Connecteur droit avec flèche 85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61" name="Groupe 860"/>
          <p:cNvGrpSpPr/>
          <p:nvPr/>
        </p:nvGrpSpPr>
        <p:grpSpPr>
          <a:xfrm flipV="1">
            <a:off x="4720924" y="2753359"/>
            <a:ext cx="1353493" cy="2506370"/>
            <a:chOff x="8820472" y="4293096"/>
            <a:chExt cx="1353493" cy="2506370"/>
          </a:xfrm>
        </p:grpSpPr>
        <p:sp>
          <p:nvSpPr>
            <p:cNvPr id="862" name="Arc 86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63" name="Groupe 862"/>
            <p:cNvGrpSpPr/>
            <p:nvPr/>
          </p:nvGrpSpPr>
          <p:grpSpPr>
            <a:xfrm>
              <a:off x="9502127" y="4808760"/>
              <a:ext cx="626659" cy="1990706"/>
              <a:chOff x="9502127" y="4808760"/>
              <a:chExt cx="626659" cy="1990706"/>
            </a:xfrm>
          </p:grpSpPr>
          <p:cxnSp>
            <p:nvCxnSpPr>
              <p:cNvPr id="864" name="Connecteur droit avec flèche 86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5" name="Connecteur droit avec flèche 86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6" name="Connecteur droit avec flèche 86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67" name="Groupe 866"/>
          <p:cNvGrpSpPr/>
          <p:nvPr/>
        </p:nvGrpSpPr>
        <p:grpSpPr>
          <a:xfrm flipH="1">
            <a:off x="4720924" y="2753359"/>
            <a:ext cx="1353493" cy="2506370"/>
            <a:chOff x="8820472" y="4293096"/>
            <a:chExt cx="1353493" cy="2506370"/>
          </a:xfrm>
        </p:grpSpPr>
        <p:sp>
          <p:nvSpPr>
            <p:cNvPr id="868" name="Arc 86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69" name="Groupe 868"/>
            <p:cNvGrpSpPr/>
            <p:nvPr/>
          </p:nvGrpSpPr>
          <p:grpSpPr>
            <a:xfrm>
              <a:off x="9502127" y="4808760"/>
              <a:ext cx="626659" cy="1990706"/>
              <a:chOff x="9502127" y="4808760"/>
              <a:chExt cx="626659" cy="1990706"/>
            </a:xfrm>
          </p:grpSpPr>
          <p:cxnSp>
            <p:nvCxnSpPr>
              <p:cNvPr id="870" name="Connecteur droit avec flèche 86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1" name="Connecteur droit avec flèche 87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2" name="Connecteur droit avec flèche 87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73" name="Groupe 872"/>
          <p:cNvGrpSpPr/>
          <p:nvPr/>
        </p:nvGrpSpPr>
        <p:grpSpPr>
          <a:xfrm flipH="1" flipV="1">
            <a:off x="3280764" y="2753359"/>
            <a:ext cx="1353493" cy="2506370"/>
            <a:chOff x="8820472" y="4293096"/>
            <a:chExt cx="1353493" cy="2506370"/>
          </a:xfrm>
        </p:grpSpPr>
        <p:sp>
          <p:nvSpPr>
            <p:cNvPr id="874" name="Arc 87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75" name="Groupe 874"/>
            <p:cNvGrpSpPr/>
            <p:nvPr/>
          </p:nvGrpSpPr>
          <p:grpSpPr>
            <a:xfrm>
              <a:off x="9502127" y="4808760"/>
              <a:ext cx="626659" cy="1990706"/>
              <a:chOff x="9502127" y="4808760"/>
              <a:chExt cx="626659" cy="1990706"/>
            </a:xfrm>
          </p:grpSpPr>
          <p:cxnSp>
            <p:nvCxnSpPr>
              <p:cNvPr id="876" name="Connecteur droit avec flèche 87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7" name="Connecteur droit avec flèche 87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8" name="Connecteur droit avec flèche 87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79" name="Groupe 878"/>
          <p:cNvGrpSpPr/>
          <p:nvPr/>
        </p:nvGrpSpPr>
        <p:grpSpPr>
          <a:xfrm>
            <a:off x="3280764" y="2753359"/>
            <a:ext cx="1353493" cy="2506370"/>
            <a:chOff x="8820472" y="4293096"/>
            <a:chExt cx="1353493" cy="2506370"/>
          </a:xfrm>
        </p:grpSpPr>
        <p:sp>
          <p:nvSpPr>
            <p:cNvPr id="880" name="Arc 87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81" name="Groupe 880"/>
            <p:cNvGrpSpPr/>
            <p:nvPr/>
          </p:nvGrpSpPr>
          <p:grpSpPr>
            <a:xfrm>
              <a:off x="9502127" y="4808760"/>
              <a:ext cx="626659" cy="1990706"/>
              <a:chOff x="9502127" y="4808760"/>
              <a:chExt cx="626659" cy="1990706"/>
            </a:xfrm>
          </p:grpSpPr>
          <p:cxnSp>
            <p:nvCxnSpPr>
              <p:cNvPr id="882" name="Connecteur droit avec flèche 88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3" name="Connecteur droit avec flèche 88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4" name="Connecteur droit avec flèche 88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85" name="Groupe 884"/>
          <p:cNvGrpSpPr/>
          <p:nvPr/>
        </p:nvGrpSpPr>
        <p:grpSpPr>
          <a:xfrm flipV="1">
            <a:off x="4720924" y="2753359"/>
            <a:ext cx="1353493" cy="2506370"/>
            <a:chOff x="8820472" y="4293096"/>
            <a:chExt cx="1353493" cy="2506370"/>
          </a:xfrm>
        </p:grpSpPr>
        <p:sp>
          <p:nvSpPr>
            <p:cNvPr id="886" name="Arc 88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87" name="Groupe 886"/>
            <p:cNvGrpSpPr/>
            <p:nvPr/>
          </p:nvGrpSpPr>
          <p:grpSpPr>
            <a:xfrm>
              <a:off x="9502127" y="4808760"/>
              <a:ext cx="626659" cy="1990706"/>
              <a:chOff x="9502127" y="4808760"/>
              <a:chExt cx="626659" cy="1990706"/>
            </a:xfrm>
          </p:grpSpPr>
          <p:cxnSp>
            <p:nvCxnSpPr>
              <p:cNvPr id="888" name="Connecteur droit avec flèche 88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9" name="Connecteur droit avec flèche 88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0" name="Connecteur droit avec flèche 88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91" name="Groupe 890"/>
          <p:cNvGrpSpPr/>
          <p:nvPr/>
        </p:nvGrpSpPr>
        <p:grpSpPr>
          <a:xfrm flipH="1">
            <a:off x="4720924" y="2753359"/>
            <a:ext cx="1353493" cy="2506370"/>
            <a:chOff x="8820472" y="4293096"/>
            <a:chExt cx="1353493" cy="2506370"/>
          </a:xfrm>
        </p:grpSpPr>
        <p:sp>
          <p:nvSpPr>
            <p:cNvPr id="892" name="Arc 89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93" name="Groupe 892"/>
            <p:cNvGrpSpPr/>
            <p:nvPr/>
          </p:nvGrpSpPr>
          <p:grpSpPr>
            <a:xfrm>
              <a:off x="9502127" y="4808760"/>
              <a:ext cx="626659" cy="1990706"/>
              <a:chOff x="9502127" y="4808760"/>
              <a:chExt cx="626659" cy="1990706"/>
            </a:xfrm>
          </p:grpSpPr>
          <p:cxnSp>
            <p:nvCxnSpPr>
              <p:cNvPr id="894" name="Connecteur droit avec flèche 89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5" name="Connecteur droit avec flèche 89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6" name="Connecteur droit avec flèche 89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97" name="Groupe 896"/>
          <p:cNvGrpSpPr/>
          <p:nvPr/>
        </p:nvGrpSpPr>
        <p:grpSpPr>
          <a:xfrm flipH="1" flipV="1">
            <a:off x="3280764" y="2753359"/>
            <a:ext cx="1353493" cy="2506370"/>
            <a:chOff x="8820472" y="4293096"/>
            <a:chExt cx="1353493" cy="2506370"/>
          </a:xfrm>
        </p:grpSpPr>
        <p:sp>
          <p:nvSpPr>
            <p:cNvPr id="898" name="Arc 89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99" name="Groupe 898"/>
            <p:cNvGrpSpPr/>
            <p:nvPr/>
          </p:nvGrpSpPr>
          <p:grpSpPr>
            <a:xfrm>
              <a:off x="9502127" y="4808760"/>
              <a:ext cx="626659" cy="1990706"/>
              <a:chOff x="9502127" y="4808760"/>
              <a:chExt cx="626659" cy="1990706"/>
            </a:xfrm>
          </p:grpSpPr>
          <p:cxnSp>
            <p:nvCxnSpPr>
              <p:cNvPr id="900" name="Connecteur droit avec flèche 89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1" name="Connecteur droit avec flèche 90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2" name="Connecteur droit avec flèche 90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03" name="Groupe 902"/>
          <p:cNvGrpSpPr/>
          <p:nvPr/>
        </p:nvGrpSpPr>
        <p:grpSpPr>
          <a:xfrm>
            <a:off x="3280764" y="2753359"/>
            <a:ext cx="1353493" cy="2506370"/>
            <a:chOff x="8820472" y="4293096"/>
            <a:chExt cx="1353493" cy="2506370"/>
          </a:xfrm>
        </p:grpSpPr>
        <p:sp>
          <p:nvSpPr>
            <p:cNvPr id="904" name="Arc 90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05" name="Groupe 904"/>
            <p:cNvGrpSpPr/>
            <p:nvPr/>
          </p:nvGrpSpPr>
          <p:grpSpPr>
            <a:xfrm>
              <a:off x="9502127" y="4808760"/>
              <a:ext cx="626659" cy="1990706"/>
              <a:chOff x="9502127" y="4808760"/>
              <a:chExt cx="626659" cy="1990706"/>
            </a:xfrm>
          </p:grpSpPr>
          <p:cxnSp>
            <p:nvCxnSpPr>
              <p:cNvPr id="906" name="Connecteur droit avec flèche 90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7" name="Connecteur droit avec flèche 90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8" name="Connecteur droit avec flèche 90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09" name="Groupe 908"/>
          <p:cNvGrpSpPr/>
          <p:nvPr/>
        </p:nvGrpSpPr>
        <p:grpSpPr>
          <a:xfrm flipV="1">
            <a:off x="4720924" y="2753359"/>
            <a:ext cx="1353493" cy="2506370"/>
            <a:chOff x="8820472" y="4293096"/>
            <a:chExt cx="1353493" cy="2506370"/>
          </a:xfrm>
        </p:grpSpPr>
        <p:sp>
          <p:nvSpPr>
            <p:cNvPr id="910" name="Arc 90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11" name="Groupe 910"/>
            <p:cNvGrpSpPr/>
            <p:nvPr/>
          </p:nvGrpSpPr>
          <p:grpSpPr>
            <a:xfrm>
              <a:off x="9502127" y="4808760"/>
              <a:ext cx="626659" cy="1990706"/>
              <a:chOff x="9502127" y="4808760"/>
              <a:chExt cx="626659" cy="1990706"/>
            </a:xfrm>
          </p:grpSpPr>
          <p:cxnSp>
            <p:nvCxnSpPr>
              <p:cNvPr id="912" name="Connecteur droit avec flèche 91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3" name="Connecteur droit avec flèche 91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4" name="Connecteur droit avec flèche 91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15" name="Groupe 914"/>
          <p:cNvGrpSpPr/>
          <p:nvPr/>
        </p:nvGrpSpPr>
        <p:grpSpPr>
          <a:xfrm flipH="1">
            <a:off x="4720924" y="2753359"/>
            <a:ext cx="1353493" cy="2506370"/>
            <a:chOff x="8820472" y="4293096"/>
            <a:chExt cx="1353493" cy="2506370"/>
          </a:xfrm>
        </p:grpSpPr>
        <p:sp>
          <p:nvSpPr>
            <p:cNvPr id="916" name="Arc 91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17" name="Groupe 916"/>
            <p:cNvGrpSpPr/>
            <p:nvPr/>
          </p:nvGrpSpPr>
          <p:grpSpPr>
            <a:xfrm>
              <a:off x="9502127" y="4808760"/>
              <a:ext cx="626659" cy="1990706"/>
              <a:chOff x="9502127" y="4808760"/>
              <a:chExt cx="626659" cy="1990706"/>
            </a:xfrm>
          </p:grpSpPr>
          <p:cxnSp>
            <p:nvCxnSpPr>
              <p:cNvPr id="918" name="Connecteur droit avec flèche 91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9" name="Connecteur droit avec flèche 91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0" name="Connecteur droit avec flèche 91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21" name="Groupe 920"/>
          <p:cNvGrpSpPr/>
          <p:nvPr/>
        </p:nvGrpSpPr>
        <p:grpSpPr>
          <a:xfrm flipH="1" flipV="1">
            <a:off x="3280764" y="2753359"/>
            <a:ext cx="1353493" cy="2506370"/>
            <a:chOff x="8820472" y="4293096"/>
            <a:chExt cx="1353493" cy="2506370"/>
          </a:xfrm>
        </p:grpSpPr>
        <p:sp>
          <p:nvSpPr>
            <p:cNvPr id="922" name="Arc 92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23" name="Groupe 922"/>
            <p:cNvGrpSpPr/>
            <p:nvPr/>
          </p:nvGrpSpPr>
          <p:grpSpPr>
            <a:xfrm>
              <a:off x="9502127" y="4808760"/>
              <a:ext cx="626659" cy="1990706"/>
              <a:chOff x="9502127" y="4808760"/>
              <a:chExt cx="626659" cy="1990706"/>
            </a:xfrm>
          </p:grpSpPr>
          <p:cxnSp>
            <p:nvCxnSpPr>
              <p:cNvPr id="924" name="Connecteur droit avec flèche 92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5" name="Connecteur droit avec flèche 92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6" name="Connecteur droit avec flèche 92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27" name="Groupe 926"/>
          <p:cNvGrpSpPr/>
          <p:nvPr/>
        </p:nvGrpSpPr>
        <p:grpSpPr>
          <a:xfrm>
            <a:off x="3280764" y="2753359"/>
            <a:ext cx="1353493" cy="2506370"/>
            <a:chOff x="8820472" y="4293096"/>
            <a:chExt cx="1353493" cy="2506370"/>
          </a:xfrm>
        </p:grpSpPr>
        <p:sp>
          <p:nvSpPr>
            <p:cNvPr id="928" name="Arc 92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29" name="Groupe 928"/>
            <p:cNvGrpSpPr/>
            <p:nvPr/>
          </p:nvGrpSpPr>
          <p:grpSpPr>
            <a:xfrm>
              <a:off x="9502127" y="4808760"/>
              <a:ext cx="626659" cy="1990706"/>
              <a:chOff x="9502127" y="4808760"/>
              <a:chExt cx="626659" cy="1990706"/>
            </a:xfrm>
          </p:grpSpPr>
          <p:cxnSp>
            <p:nvCxnSpPr>
              <p:cNvPr id="930" name="Connecteur droit avec flèche 92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1" name="Connecteur droit avec flèche 93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2" name="Connecteur droit avec flèche 93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33" name="Groupe 932"/>
          <p:cNvGrpSpPr/>
          <p:nvPr/>
        </p:nvGrpSpPr>
        <p:grpSpPr>
          <a:xfrm flipV="1">
            <a:off x="4720924" y="2753359"/>
            <a:ext cx="1353493" cy="2506370"/>
            <a:chOff x="8820472" y="4293096"/>
            <a:chExt cx="1353493" cy="2506370"/>
          </a:xfrm>
        </p:grpSpPr>
        <p:sp>
          <p:nvSpPr>
            <p:cNvPr id="934" name="Arc 93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35" name="Groupe 934"/>
            <p:cNvGrpSpPr/>
            <p:nvPr/>
          </p:nvGrpSpPr>
          <p:grpSpPr>
            <a:xfrm>
              <a:off x="9502127" y="4808760"/>
              <a:ext cx="626659" cy="1990706"/>
              <a:chOff x="9502127" y="4808760"/>
              <a:chExt cx="626659" cy="1990706"/>
            </a:xfrm>
          </p:grpSpPr>
          <p:cxnSp>
            <p:nvCxnSpPr>
              <p:cNvPr id="936" name="Connecteur droit avec flèche 93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7" name="Connecteur droit avec flèche 93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8" name="Connecteur droit avec flèche 93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39" name="Groupe 938"/>
          <p:cNvGrpSpPr/>
          <p:nvPr/>
        </p:nvGrpSpPr>
        <p:grpSpPr>
          <a:xfrm flipH="1">
            <a:off x="4720924" y="2753359"/>
            <a:ext cx="1353493" cy="2506370"/>
            <a:chOff x="8820472" y="4293096"/>
            <a:chExt cx="1353493" cy="2506370"/>
          </a:xfrm>
        </p:grpSpPr>
        <p:sp>
          <p:nvSpPr>
            <p:cNvPr id="940" name="Arc 93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41" name="Groupe 940"/>
            <p:cNvGrpSpPr/>
            <p:nvPr/>
          </p:nvGrpSpPr>
          <p:grpSpPr>
            <a:xfrm>
              <a:off x="9502127" y="4808760"/>
              <a:ext cx="626659" cy="1990706"/>
              <a:chOff x="9502127" y="4808760"/>
              <a:chExt cx="626659" cy="1990706"/>
            </a:xfrm>
          </p:grpSpPr>
          <p:cxnSp>
            <p:nvCxnSpPr>
              <p:cNvPr id="942" name="Connecteur droit avec flèche 94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3" name="Connecteur droit avec flèche 94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4" name="Connecteur droit avec flèche 94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45" name="Groupe 944"/>
          <p:cNvGrpSpPr/>
          <p:nvPr/>
        </p:nvGrpSpPr>
        <p:grpSpPr>
          <a:xfrm flipH="1" flipV="1">
            <a:off x="3280764" y="2753359"/>
            <a:ext cx="1353493" cy="2506370"/>
            <a:chOff x="8820472" y="4293096"/>
            <a:chExt cx="1353493" cy="2506370"/>
          </a:xfrm>
        </p:grpSpPr>
        <p:sp>
          <p:nvSpPr>
            <p:cNvPr id="946" name="Arc 94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47" name="Groupe 946"/>
            <p:cNvGrpSpPr/>
            <p:nvPr/>
          </p:nvGrpSpPr>
          <p:grpSpPr>
            <a:xfrm>
              <a:off x="9502127" y="4808760"/>
              <a:ext cx="626659" cy="1990706"/>
              <a:chOff x="9502127" y="4808760"/>
              <a:chExt cx="626659" cy="1990706"/>
            </a:xfrm>
          </p:grpSpPr>
          <p:cxnSp>
            <p:nvCxnSpPr>
              <p:cNvPr id="948" name="Connecteur droit avec flèche 94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9" name="Connecteur droit avec flèche 94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0" name="Connecteur droit avec flèche 94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51" name="Groupe 950"/>
          <p:cNvGrpSpPr/>
          <p:nvPr/>
        </p:nvGrpSpPr>
        <p:grpSpPr>
          <a:xfrm>
            <a:off x="3280764" y="2753359"/>
            <a:ext cx="1353493" cy="2506370"/>
            <a:chOff x="8820472" y="4293096"/>
            <a:chExt cx="1353493" cy="2506370"/>
          </a:xfrm>
        </p:grpSpPr>
        <p:sp>
          <p:nvSpPr>
            <p:cNvPr id="952" name="Arc 95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53" name="Groupe 952"/>
            <p:cNvGrpSpPr/>
            <p:nvPr/>
          </p:nvGrpSpPr>
          <p:grpSpPr>
            <a:xfrm>
              <a:off x="9502127" y="4808760"/>
              <a:ext cx="626659" cy="1990706"/>
              <a:chOff x="9502127" y="4808760"/>
              <a:chExt cx="626659" cy="1990706"/>
            </a:xfrm>
          </p:grpSpPr>
          <p:cxnSp>
            <p:nvCxnSpPr>
              <p:cNvPr id="954" name="Connecteur droit avec flèche 95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5" name="Connecteur droit avec flèche 95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6" name="Connecteur droit avec flèche 95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57" name="Groupe 956"/>
          <p:cNvGrpSpPr/>
          <p:nvPr/>
        </p:nvGrpSpPr>
        <p:grpSpPr>
          <a:xfrm flipV="1">
            <a:off x="4720924" y="2753359"/>
            <a:ext cx="1353493" cy="2506370"/>
            <a:chOff x="8820472" y="4293096"/>
            <a:chExt cx="1353493" cy="2506370"/>
          </a:xfrm>
        </p:grpSpPr>
        <p:sp>
          <p:nvSpPr>
            <p:cNvPr id="958" name="Arc 95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59" name="Groupe 958"/>
            <p:cNvGrpSpPr/>
            <p:nvPr/>
          </p:nvGrpSpPr>
          <p:grpSpPr>
            <a:xfrm>
              <a:off x="9502127" y="4808760"/>
              <a:ext cx="626659" cy="1990706"/>
              <a:chOff x="9502127" y="4808760"/>
              <a:chExt cx="626659" cy="1990706"/>
            </a:xfrm>
          </p:grpSpPr>
          <p:cxnSp>
            <p:nvCxnSpPr>
              <p:cNvPr id="960" name="Connecteur droit avec flèche 95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1" name="Connecteur droit avec flèche 96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2" name="Connecteur droit avec flèche 96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63" name="Groupe 962"/>
          <p:cNvGrpSpPr/>
          <p:nvPr/>
        </p:nvGrpSpPr>
        <p:grpSpPr>
          <a:xfrm flipH="1">
            <a:off x="4720924" y="2753359"/>
            <a:ext cx="1353493" cy="2506370"/>
            <a:chOff x="8820472" y="4293096"/>
            <a:chExt cx="1353493" cy="2506370"/>
          </a:xfrm>
        </p:grpSpPr>
        <p:sp>
          <p:nvSpPr>
            <p:cNvPr id="964" name="Arc 96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65" name="Groupe 964"/>
            <p:cNvGrpSpPr/>
            <p:nvPr/>
          </p:nvGrpSpPr>
          <p:grpSpPr>
            <a:xfrm>
              <a:off x="9502127" y="4808760"/>
              <a:ext cx="626659" cy="1990706"/>
              <a:chOff x="9502127" y="4808760"/>
              <a:chExt cx="626659" cy="1990706"/>
            </a:xfrm>
          </p:grpSpPr>
          <p:cxnSp>
            <p:nvCxnSpPr>
              <p:cNvPr id="966" name="Connecteur droit avec flèche 96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7" name="Connecteur droit avec flèche 96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8" name="Connecteur droit avec flèche 96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69" name="Groupe 968"/>
          <p:cNvGrpSpPr/>
          <p:nvPr/>
        </p:nvGrpSpPr>
        <p:grpSpPr>
          <a:xfrm flipH="1" flipV="1">
            <a:off x="3280764" y="2753359"/>
            <a:ext cx="1353493" cy="2506370"/>
            <a:chOff x="8820472" y="4293096"/>
            <a:chExt cx="1353493" cy="2506370"/>
          </a:xfrm>
        </p:grpSpPr>
        <p:sp>
          <p:nvSpPr>
            <p:cNvPr id="970" name="Arc 96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71" name="Groupe 970"/>
            <p:cNvGrpSpPr/>
            <p:nvPr/>
          </p:nvGrpSpPr>
          <p:grpSpPr>
            <a:xfrm>
              <a:off x="9502127" y="4808760"/>
              <a:ext cx="626659" cy="1990706"/>
              <a:chOff x="9502127" y="4808760"/>
              <a:chExt cx="626659" cy="1990706"/>
            </a:xfrm>
          </p:grpSpPr>
          <p:cxnSp>
            <p:nvCxnSpPr>
              <p:cNvPr id="972" name="Connecteur droit avec flèche 97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3" name="Connecteur droit avec flèche 97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4" name="Connecteur droit avec flèche 97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75" name="Groupe 974"/>
          <p:cNvGrpSpPr/>
          <p:nvPr/>
        </p:nvGrpSpPr>
        <p:grpSpPr>
          <a:xfrm>
            <a:off x="3280764" y="2753359"/>
            <a:ext cx="1353493" cy="2506370"/>
            <a:chOff x="8820472" y="4293096"/>
            <a:chExt cx="1353493" cy="2506370"/>
          </a:xfrm>
        </p:grpSpPr>
        <p:sp>
          <p:nvSpPr>
            <p:cNvPr id="976" name="Arc 97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77" name="Groupe 976"/>
            <p:cNvGrpSpPr/>
            <p:nvPr/>
          </p:nvGrpSpPr>
          <p:grpSpPr>
            <a:xfrm>
              <a:off x="9502127" y="4808760"/>
              <a:ext cx="626659" cy="1990706"/>
              <a:chOff x="9502127" y="4808760"/>
              <a:chExt cx="626659" cy="1990706"/>
            </a:xfrm>
          </p:grpSpPr>
          <p:cxnSp>
            <p:nvCxnSpPr>
              <p:cNvPr id="978" name="Connecteur droit avec flèche 97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9" name="Connecteur droit avec flèche 97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0" name="Connecteur droit avec flèche 97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81" name="Groupe 980"/>
          <p:cNvGrpSpPr/>
          <p:nvPr/>
        </p:nvGrpSpPr>
        <p:grpSpPr>
          <a:xfrm flipV="1">
            <a:off x="4720924" y="2753359"/>
            <a:ext cx="1353493" cy="2506370"/>
            <a:chOff x="8820472" y="4293096"/>
            <a:chExt cx="1353493" cy="2506370"/>
          </a:xfrm>
        </p:grpSpPr>
        <p:sp>
          <p:nvSpPr>
            <p:cNvPr id="982" name="Arc 98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83" name="Groupe 982"/>
            <p:cNvGrpSpPr/>
            <p:nvPr/>
          </p:nvGrpSpPr>
          <p:grpSpPr>
            <a:xfrm>
              <a:off x="9502127" y="4808760"/>
              <a:ext cx="626659" cy="1990706"/>
              <a:chOff x="9502127" y="4808760"/>
              <a:chExt cx="626659" cy="1990706"/>
            </a:xfrm>
          </p:grpSpPr>
          <p:cxnSp>
            <p:nvCxnSpPr>
              <p:cNvPr id="984" name="Connecteur droit avec flèche 98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5" name="Connecteur droit avec flèche 98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6" name="Connecteur droit avec flèche 98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87" name="Groupe 986"/>
          <p:cNvGrpSpPr/>
          <p:nvPr/>
        </p:nvGrpSpPr>
        <p:grpSpPr>
          <a:xfrm flipH="1">
            <a:off x="4720924" y="2753359"/>
            <a:ext cx="1353493" cy="2506370"/>
            <a:chOff x="8820472" y="4293096"/>
            <a:chExt cx="1353493" cy="2506370"/>
          </a:xfrm>
        </p:grpSpPr>
        <p:sp>
          <p:nvSpPr>
            <p:cNvPr id="988" name="Arc 98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89" name="Groupe 988"/>
            <p:cNvGrpSpPr/>
            <p:nvPr/>
          </p:nvGrpSpPr>
          <p:grpSpPr>
            <a:xfrm>
              <a:off x="9502127" y="4808760"/>
              <a:ext cx="626659" cy="1990706"/>
              <a:chOff x="9502127" y="4808760"/>
              <a:chExt cx="626659" cy="1990706"/>
            </a:xfrm>
          </p:grpSpPr>
          <p:cxnSp>
            <p:nvCxnSpPr>
              <p:cNvPr id="990" name="Connecteur droit avec flèche 98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1" name="Connecteur droit avec flèche 99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2" name="Connecteur droit avec flèche 99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93" name="Groupe 992"/>
          <p:cNvGrpSpPr/>
          <p:nvPr/>
        </p:nvGrpSpPr>
        <p:grpSpPr>
          <a:xfrm flipH="1" flipV="1">
            <a:off x="3280764" y="2753359"/>
            <a:ext cx="1353493" cy="2506370"/>
            <a:chOff x="8820472" y="4293096"/>
            <a:chExt cx="1353493" cy="2506370"/>
          </a:xfrm>
        </p:grpSpPr>
        <p:sp>
          <p:nvSpPr>
            <p:cNvPr id="994" name="Arc 99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95" name="Groupe 994"/>
            <p:cNvGrpSpPr/>
            <p:nvPr/>
          </p:nvGrpSpPr>
          <p:grpSpPr>
            <a:xfrm>
              <a:off x="9502127" y="4808760"/>
              <a:ext cx="626659" cy="1990706"/>
              <a:chOff x="9502127" y="4808760"/>
              <a:chExt cx="626659" cy="1990706"/>
            </a:xfrm>
          </p:grpSpPr>
          <p:cxnSp>
            <p:nvCxnSpPr>
              <p:cNvPr id="996" name="Connecteur droit avec flèche 99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7" name="Connecteur droit avec flèche 99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8" name="Connecteur droit avec flèche 99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99" name="Groupe 998"/>
          <p:cNvGrpSpPr/>
          <p:nvPr/>
        </p:nvGrpSpPr>
        <p:grpSpPr>
          <a:xfrm>
            <a:off x="3280764" y="2753359"/>
            <a:ext cx="1353493" cy="2506370"/>
            <a:chOff x="8820472" y="4293096"/>
            <a:chExt cx="1353493" cy="2506370"/>
          </a:xfrm>
        </p:grpSpPr>
        <p:sp>
          <p:nvSpPr>
            <p:cNvPr id="1000" name="Arc 99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01" name="Groupe 1000"/>
            <p:cNvGrpSpPr/>
            <p:nvPr/>
          </p:nvGrpSpPr>
          <p:grpSpPr>
            <a:xfrm>
              <a:off x="9502127" y="4808760"/>
              <a:ext cx="626659" cy="1990706"/>
              <a:chOff x="9502127" y="4808760"/>
              <a:chExt cx="626659" cy="1990706"/>
            </a:xfrm>
          </p:grpSpPr>
          <p:cxnSp>
            <p:nvCxnSpPr>
              <p:cNvPr id="1002" name="Connecteur droit avec flèche 100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3" name="Connecteur droit avec flèche 100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4" name="Connecteur droit avec flèche 100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05" name="Groupe 1004"/>
          <p:cNvGrpSpPr/>
          <p:nvPr/>
        </p:nvGrpSpPr>
        <p:grpSpPr>
          <a:xfrm flipV="1">
            <a:off x="4720924" y="2753359"/>
            <a:ext cx="1353493" cy="2506370"/>
            <a:chOff x="8820472" y="4293096"/>
            <a:chExt cx="1353493" cy="2506370"/>
          </a:xfrm>
        </p:grpSpPr>
        <p:sp>
          <p:nvSpPr>
            <p:cNvPr id="1006" name="Arc 100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07" name="Groupe 1006"/>
            <p:cNvGrpSpPr/>
            <p:nvPr/>
          </p:nvGrpSpPr>
          <p:grpSpPr>
            <a:xfrm>
              <a:off x="9502127" y="4808760"/>
              <a:ext cx="626659" cy="1990706"/>
              <a:chOff x="9502127" y="4808760"/>
              <a:chExt cx="626659" cy="1990706"/>
            </a:xfrm>
          </p:grpSpPr>
          <p:cxnSp>
            <p:nvCxnSpPr>
              <p:cNvPr id="1008" name="Connecteur droit avec flèche 100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9" name="Connecteur droit avec flèche 100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0" name="Connecteur droit avec flèche 100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11" name="Groupe 1010"/>
          <p:cNvGrpSpPr/>
          <p:nvPr/>
        </p:nvGrpSpPr>
        <p:grpSpPr>
          <a:xfrm flipH="1">
            <a:off x="4720924" y="2753359"/>
            <a:ext cx="1353493" cy="2506370"/>
            <a:chOff x="8820472" y="4293096"/>
            <a:chExt cx="1353493" cy="2506370"/>
          </a:xfrm>
        </p:grpSpPr>
        <p:sp>
          <p:nvSpPr>
            <p:cNvPr id="1012" name="Arc 101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13" name="Groupe 1012"/>
            <p:cNvGrpSpPr/>
            <p:nvPr/>
          </p:nvGrpSpPr>
          <p:grpSpPr>
            <a:xfrm>
              <a:off x="9502127" y="4808760"/>
              <a:ext cx="626659" cy="1990706"/>
              <a:chOff x="9502127" y="4808760"/>
              <a:chExt cx="626659" cy="1990706"/>
            </a:xfrm>
          </p:grpSpPr>
          <p:cxnSp>
            <p:nvCxnSpPr>
              <p:cNvPr id="1014" name="Connecteur droit avec flèche 101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5" name="Connecteur droit avec flèche 101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6" name="Connecteur droit avec flèche 101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17" name="Groupe 1016"/>
          <p:cNvGrpSpPr/>
          <p:nvPr/>
        </p:nvGrpSpPr>
        <p:grpSpPr>
          <a:xfrm flipH="1" flipV="1">
            <a:off x="3280764" y="2753359"/>
            <a:ext cx="1353493" cy="2506370"/>
            <a:chOff x="8820472" y="4293096"/>
            <a:chExt cx="1353493" cy="2506370"/>
          </a:xfrm>
        </p:grpSpPr>
        <p:sp>
          <p:nvSpPr>
            <p:cNvPr id="1018" name="Arc 101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19" name="Groupe 1018"/>
            <p:cNvGrpSpPr/>
            <p:nvPr/>
          </p:nvGrpSpPr>
          <p:grpSpPr>
            <a:xfrm>
              <a:off x="9502127" y="4808760"/>
              <a:ext cx="626659" cy="1990706"/>
              <a:chOff x="9502127" y="4808760"/>
              <a:chExt cx="626659" cy="1990706"/>
            </a:xfrm>
          </p:grpSpPr>
          <p:cxnSp>
            <p:nvCxnSpPr>
              <p:cNvPr id="1020" name="Connecteur droit avec flèche 101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1" name="Connecteur droit avec flèche 102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2" name="Connecteur droit avec flèche 102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23" name="Groupe 1022"/>
          <p:cNvGrpSpPr/>
          <p:nvPr/>
        </p:nvGrpSpPr>
        <p:grpSpPr>
          <a:xfrm>
            <a:off x="3280764" y="2753359"/>
            <a:ext cx="1353493" cy="2506370"/>
            <a:chOff x="8820472" y="4293096"/>
            <a:chExt cx="1353493" cy="2506370"/>
          </a:xfrm>
        </p:grpSpPr>
        <p:sp>
          <p:nvSpPr>
            <p:cNvPr id="1024" name="Arc 102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25" name="Groupe 1024"/>
            <p:cNvGrpSpPr/>
            <p:nvPr/>
          </p:nvGrpSpPr>
          <p:grpSpPr>
            <a:xfrm>
              <a:off x="9502127" y="4808760"/>
              <a:ext cx="626659" cy="1990706"/>
              <a:chOff x="9502127" y="4808760"/>
              <a:chExt cx="626659" cy="1990706"/>
            </a:xfrm>
          </p:grpSpPr>
          <p:cxnSp>
            <p:nvCxnSpPr>
              <p:cNvPr id="1026" name="Connecteur droit avec flèche 102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7" name="Connecteur droit avec flèche 102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8" name="Connecteur droit avec flèche 102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29" name="Groupe 1028"/>
          <p:cNvGrpSpPr/>
          <p:nvPr/>
        </p:nvGrpSpPr>
        <p:grpSpPr>
          <a:xfrm flipV="1">
            <a:off x="4720924" y="2753359"/>
            <a:ext cx="1353493" cy="2506370"/>
            <a:chOff x="8820472" y="4293096"/>
            <a:chExt cx="1353493" cy="2506370"/>
          </a:xfrm>
        </p:grpSpPr>
        <p:sp>
          <p:nvSpPr>
            <p:cNvPr id="1030" name="Arc 102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31" name="Groupe 1030"/>
            <p:cNvGrpSpPr/>
            <p:nvPr/>
          </p:nvGrpSpPr>
          <p:grpSpPr>
            <a:xfrm>
              <a:off x="9502127" y="4808760"/>
              <a:ext cx="626659" cy="1990706"/>
              <a:chOff x="9502127" y="4808760"/>
              <a:chExt cx="626659" cy="1990706"/>
            </a:xfrm>
          </p:grpSpPr>
          <p:cxnSp>
            <p:nvCxnSpPr>
              <p:cNvPr id="1032" name="Connecteur droit avec flèche 103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3" name="Connecteur droit avec flèche 103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4" name="Connecteur droit avec flèche 103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35" name="Groupe 1034"/>
          <p:cNvGrpSpPr/>
          <p:nvPr/>
        </p:nvGrpSpPr>
        <p:grpSpPr>
          <a:xfrm flipH="1">
            <a:off x="4720924" y="2753359"/>
            <a:ext cx="1353493" cy="2506370"/>
            <a:chOff x="8820472" y="4293096"/>
            <a:chExt cx="1353493" cy="2506370"/>
          </a:xfrm>
        </p:grpSpPr>
        <p:sp>
          <p:nvSpPr>
            <p:cNvPr id="1036" name="Arc 103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37" name="Groupe 1036"/>
            <p:cNvGrpSpPr/>
            <p:nvPr/>
          </p:nvGrpSpPr>
          <p:grpSpPr>
            <a:xfrm>
              <a:off x="9502127" y="4808760"/>
              <a:ext cx="626659" cy="1990706"/>
              <a:chOff x="9502127" y="4808760"/>
              <a:chExt cx="626659" cy="1990706"/>
            </a:xfrm>
          </p:grpSpPr>
          <p:cxnSp>
            <p:nvCxnSpPr>
              <p:cNvPr id="1038" name="Connecteur droit avec flèche 103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9" name="Connecteur droit avec flèche 103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0" name="Connecteur droit avec flèche 103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41" name="Groupe 1040"/>
          <p:cNvGrpSpPr/>
          <p:nvPr/>
        </p:nvGrpSpPr>
        <p:grpSpPr>
          <a:xfrm flipH="1" flipV="1">
            <a:off x="3280764" y="2753359"/>
            <a:ext cx="1353493" cy="2506370"/>
            <a:chOff x="8820472" y="4293096"/>
            <a:chExt cx="1353493" cy="2506370"/>
          </a:xfrm>
        </p:grpSpPr>
        <p:sp>
          <p:nvSpPr>
            <p:cNvPr id="1042" name="Arc 104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43" name="Groupe 1042"/>
            <p:cNvGrpSpPr/>
            <p:nvPr/>
          </p:nvGrpSpPr>
          <p:grpSpPr>
            <a:xfrm>
              <a:off x="9502127" y="4808760"/>
              <a:ext cx="626659" cy="1990706"/>
              <a:chOff x="9502127" y="4808760"/>
              <a:chExt cx="626659" cy="1990706"/>
            </a:xfrm>
          </p:grpSpPr>
          <p:cxnSp>
            <p:nvCxnSpPr>
              <p:cNvPr id="1044" name="Connecteur droit avec flèche 104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5" name="Connecteur droit avec flèche 104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6" name="Connecteur droit avec flèche 104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47" name="Groupe 1046"/>
          <p:cNvGrpSpPr/>
          <p:nvPr/>
        </p:nvGrpSpPr>
        <p:grpSpPr>
          <a:xfrm>
            <a:off x="3280764" y="2753359"/>
            <a:ext cx="1353493" cy="2506370"/>
            <a:chOff x="8820472" y="4293096"/>
            <a:chExt cx="1353493" cy="2506370"/>
          </a:xfrm>
        </p:grpSpPr>
        <p:sp>
          <p:nvSpPr>
            <p:cNvPr id="1048" name="Arc 104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49" name="Groupe 1048"/>
            <p:cNvGrpSpPr/>
            <p:nvPr/>
          </p:nvGrpSpPr>
          <p:grpSpPr>
            <a:xfrm>
              <a:off x="9502127" y="4808760"/>
              <a:ext cx="626659" cy="1990706"/>
              <a:chOff x="9502127" y="4808760"/>
              <a:chExt cx="626659" cy="1990706"/>
            </a:xfrm>
          </p:grpSpPr>
          <p:cxnSp>
            <p:nvCxnSpPr>
              <p:cNvPr id="1050" name="Connecteur droit avec flèche 104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1" name="Connecteur droit avec flèche 105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2" name="Connecteur droit avec flèche 105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53" name="Groupe 1052"/>
          <p:cNvGrpSpPr/>
          <p:nvPr/>
        </p:nvGrpSpPr>
        <p:grpSpPr>
          <a:xfrm flipV="1">
            <a:off x="4720924" y="2753359"/>
            <a:ext cx="1353493" cy="2506370"/>
            <a:chOff x="8820472" y="4293096"/>
            <a:chExt cx="1353493" cy="2506370"/>
          </a:xfrm>
        </p:grpSpPr>
        <p:sp>
          <p:nvSpPr>
            <p:cNvPr id="1054" name="Arc 105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55" name="Groupe 1054"/>
            <p:cNvGrpSpPr/>
            <p:nvPr/>
          </p:nvGrpSpPr>
          <p:grpSpPr>
            <a:xfrm>
              <a:off x="9502127" y="4808760"/>
              <a:ext cx="626659" cy="1990706"/>
              <a:chOff x="9502127" y="4808760"/>
              <a:chExt cx="626659" cy="1990706"/>
            </a:xfrm>
          </p:grpSpPr>
          <p:cxnSp>
            <p:nvCxnSpPr>
              <p:cNvPr id="1056" name="Connecteur droit avec flèche 105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7" name="Connecteur droit avec flèche 105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8" name="Connecteur droit avec flèche 105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59" name="Groupe 1058"/>
          <p:cNvGrpSpPr/>
          <p:nvPr/>
        </p:nvGrpSpPr>
        <p:grpSpPr>
          <a:xfrm flipH="1">
            <a:off x="4720924" y="2753359"/>
            <a:ext cx="1353493" cy="2506370"/>
            <a:chOff x="8820472" y="4293096"/>
            <a:chExt cx="1353493" cy="2506370"/>
          </a:xfrm>
        </p:grpSpPr>
        <p:sp>
          <p:nvSpPr>
            <p:cNvPr id="1060" name="Arc 105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61" name="Groupe 1060"/>
            <p:cNvGrpSpPr/>
            <p:nvPr/>
          </p:nvGrpSpPr>
          <p:grpSpPr>
            <a:xfrm>
              <a:off x="9502127" y="4808760"/>
              <a:ext cx="626659" cy="1990706"/>
              <a:chOff x="9502127" y="4808760"/>
              <a:chExt cx="626659" cy="1990706"/>
            </a:xfrm>
          </p:grpSpPr>
          <p:cxnSp>
            <p:nvCxnSpPr>
              <p:cNvPr id="1062" name="Connecteur droit avec flèche 106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3" name="Connecteur droit avec flèche 106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4" name="Connecteur droit avec flèche 106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65" name="Groupe 1064"/>
          <p:cNvGrpSpPr/>
          <p:nvPr/>
        </p:nvGrpSpPr>
        <p:grpSpPr>
          <a:xfrm flipH="1" flipV="1">
            <a:off x="3280764" y="2753359"/>
            <a:ext cx="1353493" cy="2506370"/>
            <a:chOff x="8820472" y="4293096"/>
            <a:chExt cx="1353493" cy="2506370"/>
          </a:xfrm>
        </p:grpSpPr>
        <p:sp>
          <p:nvSpPr>
            <p:cNvPr id="1066" name="Arc 106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67" name="Groupe 1066"/>
            <p:cNvGrpSpPr/>
            <p:nvPr/>
          </p:nvGrpSpPr>
          <p:grpSpPr>
            <a:xfrm>
              <a:off x="9502127" y="4808760"/>
              <a:ext cx="626659" cy="1990706"/>
              <a:chOff x="9502127" y="4808760"/>
              <a:chExt cx="626659" cy="1990706"/>
            </a:xfrm>
          </p:grpSpPr>
          <p:cxnSp>
            <p:nvCxnSpPr>
              <p:cNvPr id="1068" name="Connecteur droit avec flèche 106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9" name="Connecteur droit avec flèche 106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0" name="Connecteur droit avec flèche 106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71" name="Groupe 1070"/>
          <p:cNvGrpSpPr/>
          <p:nvPr/>
        </p:nvGrpSpPr>
        <p:grpSpPr>
          <a:xfrm>
            <a:off x="3280764" y="2753359"/>
            <a:ext cx="1353493" cy="2506370"/>
            <a:chOff x="8820472" y="4293096"/>
            <a:chExt cx="1353493" cy="2506370"/>
          </a:xfrm>
        </p:grpSpPr>
        <p:sp>
          <p:nvSpPr>
            <p:cNvPr id="1072" name="Arc 107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73" name="Groupe 1072"/>
            <p:cNvGrpSpPr/>
            <p:nvPr/>
          </p:nvGrpSpPr>
          <p:grpSpPr>
            <a:xfrm>
              <a:off x="9502127" y="4808760"/>
              <a:ext cx="626659" cy="1990706"/>
              <a:chOff x="9502127" y="4808760"/>
              <a:chExt cx="626659" cy="1990706"/>
            </a:xfrm>
          </p:grpSpPr>
          <p:cxnSp>
            <p:nvCxnSpPr>
              <p:cNvPr id="1074" name="Connecteur droit avec flèche 107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5" name="Connecteur droit avec flèche 107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6" name="Connecteur droit avec flèche 107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77" name="Groupe 1076"/>
          <p:cNvGrpSpPr/>
          <p:nvPr/>
        </p:nvGrpSpPr>
        <p:grpSpPr>
          <a:xfrm flipV="1">
            <a:off x="4720924" y="2753359"/>
            <a:ext cx="1353493" cy="2506370"/>
            <a:chOff x="8820472" y="4293096"/>
            <a:chExt cx="1353493" cy="2506370"/>
          </a:xfrm>
        </p:grpSpPr>
        <p:sp>
          <p:nvSpPr>
            <p:cNvPr id="1078" name="Arc 107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79" name="Groupe 1078"/>
            <p:cNvGrpSpPr/>
            <p:nvPr/>
          </p:nvGrpSpPr>
          <p:grpSpPr>
            <a:xfrm>
              <a:off x="9502127" y="4808760"/>
              <a:ext cx="626659" cy="1990706"/>
              <a:chOff x="9502127" y="4808760"/>
              <a:chExt cx="626659" cy="1990706"/>
            </a:xfrm>
          </p:grpSpPr>
          <p:cxnSp>
            <p:nvCxnSpPr>
              <p:cNvPr id="1080" name="Connecteur droit avec flèche 107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1" name="Connecteur droit avec flèche 108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2" name="Connecteur droit avec flèche 108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83" name="Groupe 1082"/>
          <p:cNvGrpSpPr/>
          <p:nvPr/>
        </p:nvGrpSpPr>
        <p:grpSpPr>
          <a:xfrm flipH="1">
            <a:off x="4720924" y="2753359"/>
            <a:ext cx="1353493" cy="2506370"/>
            <a:chOff x="8820472" y="4293096"/>
            <a:chExt cx="1353493" cy="2506370"/>
          </a:xfrm>
        </p:grpSpPr>
        <p:sp>
          <p:nvSpPr>
            <p:cNvPr id="1084" name="Arc 108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85" name="Groupe 1084"/>
            <p:cNvGrpSpPr/>
            <p:nvPr/>
          </p:nvGrpSpPr>
          <p:grpSpPr>
            <a:xfrm>
              <a:off x="9502127" y="4808760"/>
              <a:ext cx="626659" cy="1990706"/>
              <a:chOff x="9502127" y="4808760"/>
              <a:chExt cx="626659" cy="1990706"/>
            </a:xfrm>
          </p:grpSpPr>
          <p:cxnSp>
            <p:nvCxnSpPr>
              <p:cNvPr id="1086" name="Connecteur droit avec flèche 108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7" name="Connecteur droit avec flèche 108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8" name="Connecteur droit avec flèche 108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89" name="Groupe 1088"/>
          <p:cNvGrpSpPr/>
          <p:nvPr/>
        </p:nvGrpSpPr>
        <p:grpSpPr>
          <a:xfrm flipH="1" flipV="1">
            <a:off x="3280764" y="2753359"/>
            <a:ext cx="1353493" cy="2506370"/>
            <a:chOff x="8820472" y="4293096"/>
            <a:chExt cx="1353493" cy="2506370"/>
          </a:xfrm>
        </p:grpSpPr>
        <p:sp>
          <p:nvSpPr>
            <p:cNvPr id="1090" name="Arc 108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91" name="Groupe 1090"/>
            <p:cNvGrpSpPr/>
            <p:nvPr/>
          </p:nvGrpSpPr>
          <p:grpSpPr>
            <a:xfrm>
              <a:off x="9502127" y="4808760"/>
              <a:ext cx="626659" cy="1990706"/>
              <a:chOff x="9502127" y="4808760"/>
              <a:chExt cx="626659" cy="1990706"/>
            </a:xfrm>
          </p:grpSpPr>
          <p:cxnSp>
            <p:nvCxnSpPr>
              <p:cNvPr id="1092" name="Connecteur droit avec flèche 109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3" name="Connecteur droit avec flèche 109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4" name="Connecteur droit avec flèche 109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95" name="Groupe 1094"/>
          <p:cNvGrpSpPr/>
          <p:nvPr/>
        </p:nvGrpSpPr>
        <p:grpSpPr>
          <a:xfrm>
            <a:off x="3280764" y="2753359"/>
            <a:ext cx="1353493" cy="2506370"/>
            <a:chOff x="8820472" y="4293096"/>
            <a:chExt cx="1353493" cy="2506370"/>
          </a:xfrm>
        </p:grpSpPr>
        <p:sp>
          <p:nvSpPr>
            <p:cNvPr id="1096" name="Arc 109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97" name="Groupe 1096"/>
            <p:cNvGrpSpPr/>
            <p:nvPr/>
          </p:nvGrpSpPr>
          <p:grpSpPr>
            <a:xfrm>
              <a:off x="9502127" y="4808760"/>
              <a:ext cx="626659" cy="1990706"/>
              <a:chOff x="9502127" y="4808760"/>
              <a:chExt cx="626659" cy="1990706"/>
            </a:xfrm>
          </p:grpSpPr>
          <p:cxnSp>
            <p:nvCxnSpPr>
              <p:cNvPr id="1098" name="Connecteur droit avec flèche 109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9" name="Connecteur droit avec flèche 109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0" name="Connecteur droit avec flèche 109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01" name="Groupe 1100"/>
          <p:cNvGrpSpPr/>
          <p:nvPr/>
        </p:nvGrpSpPr>
        <p:grpSpPr>
          <a:xfrm flipV="1">
            <a:off x="4720924" y="2753359"/>
            <a:ext cx="1353493" cy="2506370"/>
            <a:chOff x="8820472" y="4293096"/>
            <a:chExt cx="1353493" cy="2506370"/>
          </a:xfrm>
        </p:grpSpPr>
        <p:sp>
          <p:nvSpPr>
            <p:cNvPr id="1102" name="Arc 110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03" name="Groupe 1102"/>
            <p:cNvGrpSpPr/>
            <p:nvPr/>
          </p:nvGrpSpPr>
          <p:grpSpPr>
            <a:xfrm>
              <a:off x="9502127" y="4808760"/>
              <a:ext cx="626659" cy="1990706"/>
              <a:chOff x="9502127" y="4808760"/>
              <a:chExt cx="626659" cy="1990706"/>
            </a:xfrm>
          </p:grpSpPr>
          <p:cxnSp>
            <p:nvCxnSpPr>
              <p:cNvPr id="1104" name="Connecteur droit avec flèche 110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5" name="Connecteur droit avec flèche 110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6" name="Connecteur droit avec flèche 110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07" name="Groupe 1106"/>
          <p:cNvGrpSpPr/>
          <p:nvPr/>
        </p:nvGrpSpPr>
        <p:grpSpPr>
          <a:xfrm flipH="1">
            <a:off x="4720924" y="2753359"/>
            <a:ext cx="1353493" cy="2506370"/>
            <a:chOff x="8820472" y="4293096"/>
            <a:chExt cx="1353493" cy="2506370"/>
          </a:xfrm>
        </p:grpSpPr>
        <p:sp>
          <p:nvSpPr>
            <p:cNvPr id="1108" name="Arc 110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09" name="Groupe 1108"/>
            <p:cNvGrpSpPr/>
            <p:nvPr/>
          </p:nvGrpSpPr>
          <p:grpSpPr>
            <a:xfrm>
              <a:off x="9502127" y="4808760"/>
              <a:ext cx="626659" cy="1990706"/>
              <a:chOff x="9502127" y="4808760"/>
              <a:chExt cx="626659" cy="1990706"/>
            </a:xfrm>
          </p:grpSpPr>
          <p:cxnSp>
            <p:nvCxnSpPr>
              <p:cNvPr id="1110" name="Connecteur droit avec flèche 110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1" name="Connecteur droit avec flèche 111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2" name="Connecteur droit avec flèche 111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13" name="Groupe 1112"/>
          <p:cNvGrpSpPr/>
          <p:nvPr/>
        </p:nvGrpSpPr>
        <p:grpSpPr>
          <a:xfrm flipH="1" flipV="1">
            <a:off x="3280764" y="2753359"/>
            <a:ext cx="1353493" cy="2506370"/>
            <a:chOff x="8820472" y="4293096"/>
            <a:chExt cx="1353493" cy="2506370"/>
          </a:xfrm>
        </p:grpSpPr>
        <p:sp>
          <p:nvSpPr>
            <p:cNvPr id="1114" name="Arc 111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15" name="Groupe 1114"/>
            <p:cNvGrpSpPr/>
            <p:nvPr/>
          </p:nvGrpSpPr>
          <p:grpSpPr>
            <a:xfrm>
              <a:off x="9502127" y="4808760"/>
              <a:ext cx="626659" cy="1990706"/>
              <a:chOff x="9502127" y="4808760"/>
              <a:chExt cx="626659" cy="1990706"/>
            </a:xfrm>
          </p:grpSpPr>
          <p:cxnSp>
            <p:nvCxnSpPr>
              <p:cNvPr id="1116" name="Connecteur droit avec flèche 111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7" name="Connecteur droit avec flèche 111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8" name="Connecteur droit avec flèche 111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19" name="Groupe 1118"/>
          <p:cNvGrpSpPr/>
          <p:nvPr/>
        </p:nvGrpSpPr>
        <p:grpSpPr>
          <a:xfrm>
            <a:off x="3280764" y="2753359"/>
            <a:ext cx="1353493" cy="2506370"/>
            <a:chOff x="8820472" y="4293096"/>
            <a:chExt cx="1353493" cy="2506370"/>
          </a:xfrm>
        </p:grpSpPr>
        <p:sp>
          <p:nvSpPr>
            <p:cNvPr id="1120" name="Arc 111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21" name="Groupe 1120"/>
            <p:cNvGrpSpPr/>
            <p:nvPr/>
          </p:nvGrpSpPr>
          <p:grpSpPr>
            <a:xfrm>
              <a:off x="9502127" y="4808760"/>
              <a:ext cx="626659" cy="1990706"/>
              <a:chOff x="9502127" y="4808760"/>
              <a:chExt cx="626659" cy="1990706"/>
            </a:xfrm>
          </p:grpSpPr>
          <p:cxnSp>
            <p:nvCxnSpPr>
              <p:cNvPr id="1122" name="Connecteur droit avec flèche 112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3" name="Connecteur droit avec flèche 112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9" name="Connecteur droit avec flèche 12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50" name="Groupe 1249"/>
          <p:cNvGrpSpPr/>
          <p:nvPr/>
        </p:nvGrpSpPr>
        <p:grpSpPr>
          <a:xfrm flipV="1">
            <a:off x="4720924" y="2753359"/>
            <a:ext cx="1353493" cy="2506370"/>
            <a:chOff x="8820472" y="4293096"/>
            <a:chExt cx="1353493" cy="2506370"/>
          </a:xfrm>
        </p:grpSpPr>
        <p:sp>
          <p:nvSpPr>
            <p:cNvPr id="1251" name="Arc 12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52" name="Groupe 1251"/>
            <p:cNvGrpSpPr/>
            <p:nvPr/>
          </p:nvGrpSpPr>
          <p:grpSpPr>
            <a:xfrm>
              <a:off x="9502127" y="4808760"/>
              <a:ext cx="626659" cy="1990706"/>
              <a:chOff x="9502127" y="4808760"/>
              <a:chExt cx="626659" cy="1990706"/>
            </a:xfrm>
          </p:grpSpPr>
          <p:cxnSp>
            <p:nvCxnSpPr>
              <p:cNvPr id="1253" name="Connecteur droit avec flèche 12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54" name="Connecteur droit avec flèche 12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55" name="Connecteur droit avec flèche 12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56" name="Groupe 1255"/>
          <p:cNvGrpSpPr/>
          <p:nvPr/>
        </p:nvGrpSpPr>
        <p:grpSpPr>
          <a:xfrm flipH="1">
            <a:off x="4720924" y="2753359"/>
            <a:ext cx="1353493" cy="2506370"/>
            <a:chOff x="8820472" y="4293096"/>
            <a:chExt cx="1353493" cy="2506370"/>
          </a:xfrm>
        </p:grpSpPr>
        <p:sp>
          <p:nvSpPr>
            <p:cNvPr id="1257" name="Arc 12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58" name="Groupe 1257"/>
            <p:cNvGrpSpPr/>
            <p:nvPr/>
          </p:nvGrpSpPr>
          <p:grpSpPr>
            <a:xfrm>
              <a:off x="9502127" y="4808760"/>
              <a:ext cx="626659" cy="1990706"/>
              <a:chOff x="9502127" y="4808760"/>
              <a:chExt cx="626659" cy="1990706"/>
            </a:xfrm>
          </p:grpSpPr>
          <p:cxnSp>
            <p:nvCxnSpPr>
              <p:cNvPr id="1259" name="Connecteur droit avec flèche 12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0" name="Connecteur droit avec flèche 12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1" name="Connecteur droit avec flèche 12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62" name="Groupe 1261"/>
          <p:cNvGrpSpPr/>
          <p:nvPr/>
        </p:nvGrpSpPr>
        <p:grpSpPr>
          <a:xfrm flipH="1" flipV="1">
            <a:off x="3280764" y="2753359"/>
            <a:ext cx="1353493" cy="2506370"/>
            <a:chOff x="8820472" y="4293096"/>
            <a:chExt cx="1353493" cy="2506370"/>
          </a:xfrm>
        </p:grpSpPr>
        <p:sp>
          <p:nvSpPr>
            <p:cNvPr id="1263" name="Arc 12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64" name="Groupe 1263"/>
            <p:cNvGrpSpPr/>
            <p:nvPr/>
          </p:nvGrpSpPr>
          <p:grpSpPr>
            <a:xfrm>
              <a:off x="9502127" y="4808760"/>
              <a:ext cx="626659" cy="1990706"/>
              <a:chOff x="9502127" y="4808760"/>
              <a:chExt cx="626659" cy="1990706"/>
            </a:xfrm>
          </p:grpSpPr>
          <p:cxnSp>
            <p:nvCxnSpPr>
              <p:cNvPr id="1265" name="Connecteur droit avec flèche 12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6" name="Connecteur droit avec flèche 12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7" name="Connecteur droit avec flèche 12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68" name="Groupe 1267"/>
          <p:cNvGrpSpPr/>
          <p:nvPr/>
        </p:nvGrpSpPr>
        <p:grpSpPr>
          <a:xfrm>
            <a:off x="3280764" y="2753359"/>
            <a:ext cx="1353493" cy="2506370"/>
            <a:chOff x="8820472" y="4293096"/>
            <a:chExt cx="1353493" cy="2506370"/>
          </a:xfrm>
        </p:grpSpPr>
        <p:sp>
          <p:nvSpPr>
            <p:cNvPr id="1269" name="Arc 12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70" name="Groupe 1269"/>
            <p:cNvGrpSpPr/>
            <p:nvPr/>
          </p:nvGrpSpPr>
          <p:grpSpPr>
            <a:xfrm>
              <a:off x="9502127" y="4808760"/>
              <a:ext cx="626659" cy="1990706"/>
              <a:chOff x="9502127" y="4808760"/>
              <a:chExt cx="626659" cy="1990706"/>
            </a:xfrm>
          </p:grpSpPr>
          <p:cxnSp>
            <p:nvCxnSpPr>
              <p:cNvPr id="1271" name="Connecteur droit avec flèche 12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2" name="Connecteur droit avec flèche 12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3" name="Connecteur droit avec flèche 12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74" name="Groupe 1273"/>
          <p:cNvGrpSpPr/>
          <p:nvPr/>
        </p:nvGrpSpPr>
        <p:grpSpPr>
          <a:xfrm>
            <a:off x="4716016" y="2743760"/>
            <a:ext cx="1353493" cy="2506370"/>
            <a:chOff x="8820472" y="4293096"/>
            <a:chExt cx="1353493" cy="2506370"/>
          </a:xfrm>
        </p:grpSpPr>
        <p:sp>
          <p:nvSpPr>
            <p:cNvPr id="1275" name="Arc 12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76" name="Groupe 1275"/>
            <p:cNvGrpSpPr/>
            <p:nvPr/>
          </p:nvGrpSpPr>
          <p:grpSpPr>
            <a:xfrm>
              <a:off x="9502127" y="4808760"/>
              <a:ext cx="626659" cy="1990706"/>
              <a:chOff x="9502127" y="4808760"/>
              <a:chExt cx="626659" cy="1990706"/>
            </a:xfrm>
          </p:grpSpPr>
          <p:cxnSp>
            <p:nvCxnSpPr>
              <p:cNvPr id="1277" name="Connecteur droit avec flèche 12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8" name="Connecteur droit avec flèche 12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9" name="Connecteur droit avec flèche 12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80" name="Groupe 1279"/>
          <p:cNvGrpSpPr/>
          <p:nvPr/>
        </p:nvGrpSpPr>
        <p:grpSpPr>
          <a:xfrm flipH="1" flipV="1">
            <a:off x="4716016" y="2743760"/>
            <a:ext cx="1353493" cy="2506370"/>
            <a:chOff x="8820472" y="4293096"/>
            <a:chExt cx="1353493" cy="2506370"/>
          </a:xfrm>
        </p:grpSpPr>
        <p:sp>
          <p:nvSpPr>
            <p:cNvPr id="1281" name="Arc 12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82" name="Groupe 1281"/>
            <p:cNvGrpSpPr/>
            <p:nvPr/>
          </p:nvGrpSpPr>
          <p:grpSpPr>
            <a:xfrm>
              <a:off x="9502127" y="4808760"/>
              <a:ext cx="626659" cy="1990706"/>
              <a:chOff x="9502127" y="4808760"/>
              <a:chExt cx="626659" cy="1990706"/>
            </a:xfrm>
          </p:grpSpPr>
          <p:cxnSp>
            <p:nvCxnSpPr>
              <p:cNvPr id="1283" name="Connecteur droit avec flèche 12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84" name="Connecteur droit avec flèche 12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85" name="Connecteur droit avec flèche 12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86" name="Groupe 1285"/>
          <p:cNvGrpSpPr/>
          <p:nvPr/>
        </p:nvGrpSpPr>
        <p:grpSpPr>
          <a:xfrm>
            <a:off x="4716016" y="2743760"/>
            <a:ext cx="1353493" cy="2506370"/>
            <a:chOff x="8820472" y="4293096"/>
            <a:chExt cx="1353493" cy="2506370"/>
          </a:xfrm>
        </p:grpSpPr>
        <p:sp>
          <p:nvSpPr>
            <p:cNvPr id="1287" name="Arc 12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88" name="Groupe 1287"/>
            <p:cNvGrpSpPr/>
            <p:nvPr/>
          </p:nvGrpSpPr>
          <p:grpSpPr>
            <a:xfrm>
              <a:off x="9502127" y="4808760"/>
              <a:ext cx="626659" cy="1990706"/>
              <a:chOff x="9502127" y="4808760"/>
              <a:chExt cx="626659" cy="1990706"/>
            </a:xfrm>
          </p:grpSpPr>
          <p:cxnSp>
            <p:nvCxnSpPr>
              <p:cNvPr id="1289" name="Connecteur droit avec flèche 12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0" name="Connecteur droit avec flèche 12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1" name="Connecteur droit avec flèche 12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92" name="Groupe 1291"/>
          <p:cNvGrpSpPr/>
          <p:nvPr/>
        </p:nvGrpSpPr>
        <p:grpSpPr>
          <a:xfrm flipH="1" flipV="1">
            <a:off x="4716016" y="2743760"/>
            <a:ext cx="1353493" cy="2506370"/>
            <a:chOff x="8820472" y="4293096"/>
            <a:chExt cx="1353493" cy="2506370"/>
          </a:xfrm>
        </p:grpSpPr>
        <p:sp>
          <p:nvSpPr>
            <p:cNvPr id="1293" name="Arc 12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94" name="Groupe 1293"/>
            <p:cNvGrpSpPr/>
            <p:nvPr/>
          </p:nvGrpSpPr>
          <p:grpSpPr>
            <a:xfrm>
              <a:off x="9502127" y="4808760"/>
              <a:ext cx="626659" cy="1990706"/>
              <a:chOff x="9502127" y="4808760"/>
              <a:chExt cx="626659" cy="1990706"/>
            </a:xfrm>
          </p:grpSpPr>
          <p:cxnSp>
            <p:nvCxnSpPr>
              <p:cNvPr id="1295" name="Connecteur droit avec flèche 12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6" name="Connecteur droit avec flèche 12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7" name="Connecteur droit avec flèche 12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98" name="Groupe 1297"/>
          <p:cNvGrpSpPr/>
          <p:nvPr/>
        </p:nvGrpSpPr>
        <p:grpSpPr>
          <a:xfrm>
            <a:off x="4716016" y="2743760"/>
            <a:ext cx="1353493" cy="2506370"/>
            <a:chOff x="8820472" y="4293096"/>
            <a:chExt cx="1353493" cy="2506370"/>
          </a:xfrm>
        </p:grpSpPr>
        <p:sp>
          <p:nvSpPr>
            <p:cNvPr id="1299" name="Arc 12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00" name="Groupe 1299"/>
            <p:cNvGrpSpPr/>
            <p:nvPr/>
          </p:nvGrpSpPr>
          <p:grpSpPr>
            <a:xfrm>
              <a:off x="9502127" y="4808760"/>
              <a:ext cx="626659" cy="1990706"/>
              <a:chOff x="9502127" y="4808760"/>
              <a:chExt cx="626659" cy="1990706"/>
            </a:xfrm>
          </p:grpSpPr>
          <p:cxnSp>
            <p:nvCxnSpPr>
              <p:cNvPr id="1301" name="Connecteur droit avec flèche 13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2" name="Connecteur droit avec flèche 13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3" name="Connecteur droit avec flèche 13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04" name="Groupe 1303"/>
          <p:cNvGrpSpPr/>
          <p:nvPr/>
        </p:nvGrpSpPr>
        <p:grpSpPr>
          <a:xfrm flipH="1" flipV="1">
            <a:off x="4716016" y="2743760"/>
            <a:ext cx="1353493" cy="2506370"/>
            <a:chOff x="8820472" y="4293096"/>
            <a:chExt cx="1353493" cy="2506370"/>
          </a:xfrm>
        </p:grpSpPr>
        <p:sp>
          <p:nvSpPr>
            <p:cNvPr id="1305" name="Arc 13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06" name="Groupe 1305"/>
            <p:cNvGrpSpPr/>
            <p:nvPr/>
          </p:nvGrpSpPr>
          <p:grpSpPr>
            <a:xfrm>
              <a:off x="9502127" y="4808760"/>
              <a:ext cx="626659" cy="1990706"/>
              <a:chOff x="9502127" y="4808760"/>
              <a:chExt cx="626659" cy="1990706"/>
            </a:xfrm>
          </p:grpSpPr>
          <p:cxnSp>
            <p:nvCxnSpPr>
              <p:cNvPr id="1307" name="Connecteur droit avec flèche 13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8" name="Connecteur droit avec flèche 13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9" name="Connecteur droit avec flèche 13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10" name="Groupe 1309"/>
          <p:cNvGrpSpPr/>
          <p:nvPr/>
        </p:nvGrpSpPr>
        <p:grpSpPr>
          <a:xfrm>
            <a:off x="4716016" y="2743760"/>
            <a:ext cx="1353493" cy="2506370"/>
            <a:chOff x="8820472" y="4293096"/>
            <a:chExt cx="1353493" cy="2506370"/>
          </a:xfrm>
        </p:grpSpPr>
        <p:sp>
          <p:nvSpPr>
            <p:cNvPr id="1311" name="Arc 13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12" name="Groupe 1311"/>
            <p:cNvGrpSpPr/>
            <p:nvPr/>
          </p:nvGrpSpPr>
          <p:grpSpPr>
            <a:xfrm>
              <a:off x="9502127" y="4808760"/>
              <a:ext cx="626659" cy="1990706"/>
              <a:chOff x="9502127" y="4808760"/>
              <a:chExt cx="626659" cy="1990706"/>
            </a:xfrm>
          </p:grpSpPr>
          <p:cxnSp>
            <p:nvCxnSpPr>
              <p:cNvPr id="1313" name="Connecteur droit avec flèche 13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14" name="Connecteur droit avec flèche 13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15" name="Connecteur droit avec flèche 13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16" name="Groupe 1315"/>
          <p:cNvGrpSpPr/>
          <p:nvPr/>
        </p:nvGrpSpPr>
        <p:grpSpPr>
          <a:xfrm flipH="1" flipV="1">
            <a:off x="4716016" y="2743760"/>
            <a:ext cx="1353493" cy="2506370"/>
            <a:chOff x="8820472" y="4293096"/>
            <a:chExt cx="1353493" cy="2506370"/>
          </a:xfrm>
        </p:grpSpPr>
        <p:sp>
          <p:nvSpPr>
            <p:cNvPr id="1317" name="Arc 13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18" name="Groupe 1317"/>
            <p:cNvGrpSpPr/>
            <p:nvPr/>
          </p:nvGrpSpPr>
          <p:grpSpPr>
            <a:xfrm>
              <a:off x="9502127" y="4808760"/>
              <a:ext cx="626659" cy="1990706"/>
              <a:chOff x="9502127" y="4808760"/>
              <a:chExt cx="626659" cy="1990706"/>
            </a:xfrm>
          </p:grpSpPr>
          <p:cxnSp>
            <p:nvCxnSpPr>
              <p:cNvPr id="1319" name="Connecteur droit avec flèche 13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0" name="Connecteur droit avec flèche 13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1" name="Connecteur droit avec flèche 13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22" name="Groupe 1321"/>
          <p:cNvGrpSpPr/>
          <p:nvPr/>
        </p:nvGrpSpPr>
        <p:grpSpPr>
          <a:xfrm>
            <a:off x="4716016" y="2743760"/>
            <a:ext cx="1353493" cy="2506370"/>
            <a:chOff x="8820472" y="4293096"/>
            <a:chExt cx="1353493" cy="2506370"/>
          </a:xfrm>
        </p:grpSpPr>
        <p:sp>
          <p:nvSpPr>
            <p:cNvPr id="1323" name="Arc 13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24" name="Groupe 1323"/>
            <p:cNvGrpSpPr/>
            <p:nvPr/>
          </p:nvGrpSpPr>
          <p:grpSpPr>
            <a:xfrm>
              <a:off x="9502127" y="4808760"/>
              <a:ext cx="626659" cy="1990706"/>
              <a:chOff x="9502127" y="4808760"/>
              <a:chExt cx="626659" cy="1990706"/>
            </a:xfrm>
          </p:grpSpPr>
          <p:cxnSp>
            <p:nvCxnSpPr>
              <p:cNvPr id="1325" name="Connecteur droit avec flèche 13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6" name="Connecteur droit avec flèche 13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7" name="Connecteur droit avec flèche 13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28" name="Groupe 1327"/>
          <p:cNvGrpSpPr/>
          <p:nvPr/>
        </p:nvGrpSpPr>
        <p:grpSpPr>
          <a:xfrm flipH="1" flipV="1">
            <a:off x="4716016" y="2743760"/>
            <a:ext cx="1353493" cy="2506370"/>
            <a:chOff x="8820472" y="4293096"/>
            <a:chExt cx="1353493" cy="2506370"/>
          </a:xfrm>
        </p:grpSpPr>
        <p:sp>
          <p:nvSpPr>
            <p:cNvPr id="1329" name="Arc 13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30" name="Groupe 1329"/>
            <p:cNvGrpSpPr/>
            <p:nvPr/>
          </p:nvGrpSpPr>
          <p:grpSpPr>
            <a:xfrm>
              <a:off x="9502127" y="4808760"/>
              <a:ext cx="626659" cy="1990706"/>
              <a:chOff x="9502127" y="4808760"/>
              <a:chExt cx="626659" cy="1990706"/>
            </a:xfrm>
          </p:grpSpPr>
          <p:cxnSp>
            <p:nvCxnSpPr>
              <p:cNvPr id="1331" name="Connecteur droit avec flèche 13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2" name="Connecteur droit avec flèche 13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3" name="Connecteur droit avec flèche 13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34" name="Groupe 1333"/>
          <p:cNvGrpSpPr/>
          <p:nvPr/>
        </p:nvGrpSpPr>
        <p:grpSpPr>
          <a:xfrm>
            <a:off x="4716016" y="2743760"/>
            <a:ext cx="1353493" cy="2506370"/>
            <a:chOff x="8820472" y="4293096"/>
            <a:chExt cx="1353493" cy="2506370"/>
          </a:xfrm>
        </p:grpSpPr>
        <p:sp>
          <p:nvSpPr>
            <p:cNvPr id="1335" name="Arc 13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36" name="Groupe 1335"/>
            <p:cNvGrpSpPr/>
            <p:nvPr/>
          </p:nvGrpSpPr>
          <p:grpSpPr>
            <a:xfrm>
              <a:off x="9502127" y="4808760"/>
              <a:ext cx="626659" cy="1990706"/>
              <a:chOff x="9502127" y="4808760"/>
              <a:chExt cx="626659" cy="1990706"/>
            </a:xfrm>
          </p:grpSpPr>
          <p:cxnSp>
            <p:nvCxnSpPr>
              <p:cNvPr id="1337" name="Connecteur droit avec flèche 13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8" name="Connecteur droit avec flèche 13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9" name="Connecteur droit avec flèche 13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40" name="Groupe 1339"/>
          <p:cNvGrpSpPr/>
          <p:nvPr/>
        </p:nvGrpSpPr>
        <p:grpSpPr>
          <a:xfrm flipH="1" flipV="1">
            <a:off x="4716016" y="2743760"/>
            <a:ext cx="1353493" cy="2506370"/>
            <a:chOff x="8820472" y="4293096"/>
            <a:chExt cx="1353493" cy="2506370"/>
          </a:xfrm>
        </p:grpSpPr>
        <p:sp>
          <p:nvSpPr>
            <p:cNvPr id="1341" name="Arc 134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42" name="Groupe 1341"/>
            <p:cNvGrpSpPr/>
            <p:nvPr/>
          </p:nvGrpSpPr>
          <p:grpSpPr>
            <a:xfrm>
              <a:off x="9502127" y="4808760"/>
              <a:ext cx="626659" cy="1990706"/>
              <a:chOff x="9502127" y="4808760"/>
              <a:chExt cx="626659" cy="1990706"/>
            </a:xfrm>
          </p:grpSpPr>
          <p:cxnSp>
            <p:nvCxnSpPr>
              <p:cNvPr id="1343" name="Connecteur droit avec flèche 134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44" name="Connecteur droit avec flèche 134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45" name="Connecteur droit avec flèche 134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46" name="Groupe 1345"/>
          <p:cNvGrpSpPr/>
          <p:nvPr/>
        </p:nvGrpSpPr>
        <p:grpSpPr>
          <a:xfrm>
            <a:off x="4716016" y="2743760"/>
            <a:ext cx="1353493" cy="2506370"/>
            <a:chOff x="8820472" y="4293096"/>
            <a:chExt cx="1353493" cy="2506370"/>
          </a:xfrm>
        </p:grpSpPr>
        <p:sp>
          <p:nvSpPr>
            <p:cNvPr id="1347" name="Arc 134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48" name="Groupe 1347"/>
            <p:cNvGrpSpPr/>
            <p:nvPr/>
          </p:nvGrpSpPr>
          <p:grpSpPr>
            <a:xfrm>
              <a:off x="9502127" y="4808760"/>
              <a:ext cx="626659" cy="1990706"/>
              <a:chOff x="9502127" y="4808760"/>
              <a:chExt cx="626659" cy="1990706"/>
            </a:xfrm>
          </p:grpSpPr>
          <p:cxnSp>
            <p:nvCxnSpPr>
              <p:cNvPr id="1349" name="Connecteur droit avec flèche 134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0" name="Connecteur droit avec flèche 134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1" name="Connecteur droit avec flèche 135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52" name="Groupe 1351"/>
          <p:cNvGrpSpPr/>
          <p:nvPr/>
        </p:nvGrpSpPr>
        <p:grpSpPr>
          <a:xfrm flipH="1" flipV="1">
            <a:off x="4716016" y="2743760"/>
            <a:ext cx="1353493" cy="2506370"/>
            <a:chOff x="8820472" y="4293096"/>
            <a:chExt cx="1353493" cy="2506370"/>
          </a:xfrm>
        </p:grpSpPr>
        <p:sp>
          <p:nvSpPr>
            <p:cNvPr id="1353" name="Arc 135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54" name="Groupe 1353"/>
            <p:cNvGrpSpPr/>
            <p:nvPr/>
          </p:nvGrpSpPr>
          <p:grpSpPr>
            <a:xfrm>
              <a:off x="9502127" y="4808760"/>
              <a:ext cx="626659" cy="1990706"/>
              <a:chOff x="9502127" y="4808760"/>
              <a:chExt cx="626659" cy="1990706"/>
            </a:xfrm>
          </p:grpSpPr>
          <p:cxnSp>
            <p:nvCxnSpPr>
              <p:cNvPr id="1355" name="Connecteur droit avec flèche 135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6" name="Connecteur droit avec flèche 135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7" name="Connecteur droit avec flèche 135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58" name="Groupe 1357"/>
          <p:cNvGrpSpPr/>
          <p:nvPr/>
        </p:nvGrpSpPr>
        <p:grpSpPr>
          <a:xfrm>
            <a:off x="4716016" y="2743760"/>
            <a:ext cx="1353493" cy="2506370"/>
            <a:chOff x="8820472" y="4293096"/>
            <a:chExt cx="1353493" cy="2506370"/>
          </a:xfrm>
        </p:grpSpPr>
        <p:sp>
          <p:nvSpPr>
            <p:cNvPr id="1359" name="Arc 135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60" name="Groupe 1359"/>
            <p:cNvGrpSpPr/>
            <p:nvPr/>
          </p:nvGrpSpPr>
          <p:grpSpPr>
            <a:xfrm>
              <a:off x="9502127" y="4808760"/>
              <a:ext cx="626659" cy="1990706"/>
              <a:chOff x="9502127" y="4808760"/>
              <a:chExt cx="626659" cy="1990706"/>
            </a:xfrm>
          </p:grpSpPr>
          <p:cxnSp>
            <p:nvCxnSpPr>
              <p:cNvPr id="1361" name="Connecteur droit avec flèche 136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2" name="Connecteur droit avec flèche 136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3" name="Connecteur droit avec flèche 136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64" name="Groupe 1363"/>
          <p:cNvGrpSpPr/>
          <p:nvPr/>
        </p:nvGrpSpPr>
        <p:grpSpPr>
          <a:xfrm flipH="1" flipV="1">
            <a:off x="4716016" y="2743760"/>
            <a:ext cx="1353493" cy="2506370"/>
            <a:chOff x="8820472" y="4293096"/>
            <a:chExt cx="1353493" cy="2506370"/>
          </a:xfrm>
        </p:grpSpPr>
        <p:sp>
          <p:nvSpPr>
            <p:cNvPr id="1365" name="Arc 136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66" name="Groupe 1365"/>
            <p:cNvGrpSpPr/>
            <p:nvPr/>
          </p:nvGrpSpPr>
          <p:grpSpPr>
            <a:xfrm>
              <a:off x="9502127" y="4808760"/>
              <a:ext cx="626659" cy="1990706"/>
              <a:chOff x="9502127" y="4808760"/>
              <a:chExt cx="626659" cy="1990706"/>
            </a:xfrm>
          </p:grpSpPr>
          <p:cxnSp>
            <p:nvCxnSpPr>
              <p:cNvPr id="1367" name="Connecteur droit avec flèche 136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8" name="Connecteur droit avec flèche 136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9" name="Connecteur droit avec flèche 136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70" name="Groupe 1369"/>
          <p:cNvGrpSpPr/>
          <p:nvPr/>
        </p:nvGrpSpPr>
        <p:grpSpPr>
          <a:xfrm>
            <a:off x="4716016" y="2743760"/>
            <a:ext cx="1353493" cy="2506370"/>
            <a:chOff x="8820472" y="4293096"/>
            <a:chExt cx="1353493" cy="2506370"/>
          </a:xfrm>
        </p:grpSpPr>
        <p:sp>
          <p:nvSpPr>
            <p:cNvPr id="1371" name="Arc 137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72" name="Groupe 1371"/>
            <p:cNvGrpSpPr/>
            <p:nvPr/>
          </p:nvGrpSpPr>
          <p:grpSpPr>
            <a:xfrm>
              <a:off x="9502127" y="4808760"/>
              <a:ext cx="626659" cy="1990706"/>
              <a:chOff x="9502127" y="4808760"/>
              <a:chExt cx="626659" cy="1990706"/>
            </a:xfrm>
          </p:grpSpPr>
          <p:cxnSp>
            <p:nvCxnSpPr>
              <p:cNvPr id="1373" name="Connecteur droit avec flèche 137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4" name="Connecteur droit avec flèche 137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5" name="Connecteur droit avec flèche 137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76" name="Groupe 1375"/>
          <p:cNvGrpSpPr/>
          <p:nvPr/>
        </p:nvGrpSpPr>
        <p:grpSpPr>
          <a:xfrm flipH="1" flipV="1">
            <a:off x="4716016" y="2743760"/>
            <a:ext cx="1353493" cy="2506370"/>
            <a:chOff x="8820472" y="4293096"/>
            <a:chExt cx="1353493" cy="2506370"/>
          </a:xfrm>
        </p:grpSpPr>
        <p:sp>
          <p:nvSpPr>
            <p:cNvPr id="1377" name="Arc 137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78" name="Groupe 1377"/>
            <p:cNvGrpSpPr/>
            <p:nvPr/>
          </p:nvGrpSpPr>
          <p:grpSpPr>
            <a:xfrm>
              <a:off x="9502127" y="4808760"/>
              <a:ext cx="626659" cy="1990706"/>
              <a:chOff x="9502127" y="4808760"/>
              <a:chExt cx="626659" cy="1990706"/>
            </a:xfrm>
          </p:grpSpPr>
          <p:cxnSp>
            <p:nvCxnSpPr>
              <p:cNvPr id="1379" name="Connecteur droit avec flèche 137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0" name="Connecteur droit avec flèche 137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1" name="Connecteur droit avec flèche 138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82" name="Groupe 1381"/>
          <p:cNvGrpSpPr/>
          <p:nvPr/>
        </p:nvGrpSpPr>
        <p:grpSpPr>
          <a:xfrm>
            <a:off x="4716016" y="2743760"/>
            <a:ext cx="1353493" cy="2506370"/>
            <a:chOff x="8820472" y="4293096"/>
            <a:chExt cx="1353493" cy="2506370"/>
          </a:xfrm>
        </p:grpSpPr>
        <p:sp>
          <p:nvSpPr>
            <p:cNvPr id="1383" name="Arc 13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84" name="Groupe 1383"/>
            <p:cNvGrpSpPr/>
            <p:nvPr/>
          </p:nvGrpSpPr>
          <p:grpSpPr>
            <a:xfrm>
              <a:off x="9502127" y="4808760"/>
              <a:ext cx="626659" cy="1990706"/>
              <a:chOff x="9502127" y="4808760"/>
              <a:chExt cx="626659" cy="1990706"/>
            </a:xfrm>
          </p:grpSpPr>
          <p:cxnSp>
            <p:nvCxnSpPr>
              <p:cNvPr id="1385" name="Connecteur droit avec flèche 13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6" name="Connecteur droit avec flèche 13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7" name="Connecteur droit avec flèche 13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88" name="Groupe 1387"/>
          <p:cNvGrpSpPr/>
          <p:nvPr/>
        </p:nvGrpSpPr>
        <p:grpSpPr>
          <a:xfrm flipH="1" flipV="1">
            <a:off x="4716016" y="2743760"/>
            <a:ext cx="1353493" cy="2506370"/>
            <a:chOff x="8820472" y="4293096"/>
            <a:chExt cx="1353493" cy="2506370"/>
          </a:xfrm>
        </p:grpSpPr>
        <p:sp>
          <p:nvSpPr>
            <p:cNvPr id="1389" name="Arc 13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90" name="Groupe 1389"/>
            <p:cNvGrpSpPr/>
            <p:nvPr/>
          </p:nvGrpSpPr>
          <p:grpSpPr>
            <a:xfrm>
              <a:off x="9502127" y="4808760"/>
              <a:ext cx="626659" cy="1990706"/>
              <a:chOff x="9502127" y="4808760"/>
              <a:chExt cx="626659" cy="1990706"/>
            </a:xfrm>
          </p:grpSpPr>
          <p:cxnSp>
            <p:nvCxnSpPr>
              <p:cNvPr id="1391" name="Connecteur droit avec flèche 13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2" name="Connecteur droit avec flèche 13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3" name="Connecteur droit avec flèche 13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94" name="Groupe 1393"/>
          <p:cNvGrpSpPr/>
          <p:nvPr/>
        </p:nvGrpSpPr>
        <p:grpSpPr>
          <a:xfrm flipH="1">
            <a:off x="3290515" y="2743760"/>
            <a:ext cx="1353493" cy="2506370"/>
            <a:chOff x="8820472" y="4293096"/>
            <a:chExt cx="1353493" cy="2506370"/>
          </a:xfrm>
        </p:grpSpPr>
        <p:sp>
          <p:nvSpPr>
            <p:cNvPr id="1395" name="Arc 13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96" name="Groupe 1395"/>
            <p:cNvGrpSpPr/>
            <p:nvPr/>
          </p:nvGrpSpPr>
          <p:grpSpPr>
            <a:xfrm>
              <a:off x="9502127" y="4808760"/>
              <a:ext cx="626659" cy="1990706"/>
              <a:chOff x="9502127" y="4808760"/>
              <a:chExt cx="626659" cy="1990706"/>
            </a:xfrm>
          </p:grpSpPr>
          <p:cxnSp>
            <p:nvCxnSpPr>
              <p:cNvPr id="1397" name="Connecteur droit avec flèche 13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8" name="Connecteur droit avec flèche 13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9" name="Connecteur droit avec flèche 13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00" name="Groupe 1399"/>
          <p:cNvGrpSpPr/>
          <p:nvPr/>
        </p:nvGrpSpPr>
        <p:grpSpPr>
          <a:xfrm flipV="1">
            <a:off x="3290515" y="2743760"/>
            <a:ext cx="1353493" cy="2506370"/>
            <a:chOff x="8820472" y="4293096"/>
            <a:chExt cx="1353493" cy="2506370"/>
          </a:xfrm>
        </p:grpSpPr>
        <p:sp>
          <p:nvSpPr>
            <p:cNvPr id="1401" name="Arc 14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02" name="Groupe 1401"/>
            <p:cNvGrpSpPr/>
            <p:nvPr/>
          </p:nvGrpSpPr>
          <p:grpSpPr>
            <a:xfrm>
              <a:off x="9502127" y="4808760"/>
              <a:ext cx="626659" cy="1990706"/>
              <a:chOff x="9502127" y="4808760"/>
              <a:chExt cx="626659" cy="1990706"/>
            </a:xfrm>
          </p:grpSpPr>
          <p:cxnSp>
            <p:nvCxnSpPr>
              <p:cNvPr id="1403" name="Connecteur droit avec flèche 14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4" name="Connecteur droit avec flèche 14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5" name="Connecteur droit avec flèche 14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06" name="Groupe 1405"/>
          <p:cNvGrpSpPr/>
          <p:nvPr/>
        </p:nvGrpSpPr>
        <p:grpSpPr>
          <a:xfrm flipH="1">
            <a:off x="3290515" y="2743760"/>
            <a:ext cx="1353493" cy="2506370"/>
            <a:chOff x="8820472" y="4293096"/>
            <a:chExt cx="1353493" cy="2506370"/>
          </a:xfrm>
        </p:grpSpPr>
        <p:sp>
          <p:nvSpPr>
            <p:cNvPr id="1407" name="Arc 14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08" name="Groupe 1407"/>
            <p:cNvGrpSpPr/>
            <p:nvPr/>
          </p:nvGrpSpPr>
          <p:grpSpPr>
            <a:xfrm>
              <a:off x="9502127" y="4808760"/>
              <a:ext cx="626659" cy="1990706"/>
              <a:chOff x="9502127" y="4808760"/>
              <a:chExt cx="626659" cy="1990706"/>
            </a:xfrm>
          </p:grpSpPr>
          <p:cxnSp>
            <p:nvCxnSpPr>
              <p:cNvPr id="1409" name="Connecteur droit avec flèche 14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0" name="Connecteur droit avec flèche 14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1" name="Connecteur droit avec flèche 14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12" name="Groupe 1411"/>
          <p:cNvGrpSpPr/>
          <p:nvPr/>
        </p:nvGrpSpPr>
        <p:grpSpPr>
          <a:xfrm flipV="1">
            <a:off x="3290515" y="2743760"/>
            <a:ext cx="1353493" cy="2506370"/>
            <a:chOff x="8820472" y="4293096"/>
            <a:chExt cx="1353493" cy="2506370"/>
          </a:xfrm>
        </p:grpSpPr>
        <p:sp>
          <p:nvSpPr>
            <p:cNvPr id="1413" name="Arc 14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14" name="Groupe 1413"/>
            <p:cNvGrpSpPr/>
            <p:nvPr/>
          </p:nvGrpSpPr>
          <p:grpSpPr>
            <a:xfrm>
              <a:off x="9502127" y="4808760"/>
              <a:ext cx="626659" cy="1990706"/>
              <a:chOff x="9502127" y="4808760"/>
              <a:chExt cx="626659" cy="1990706"/>
            </a:xfrm>
          </p:grpSpPr>
          <p:cxnSp>
            <p:nvCxnSpPr>
              <p:cNvPr id="1415" name="Connecteur droit avec flèche 14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6" name="Connecteur droit avec flèche 14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7" name="Connecteur droit avec flèche 14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18" name="Groupe 1417"/>
          <p:cNvGrpSpPr/>
          <p:nvPr/>
        </p:nvGrpSpPr>
        <p:grpSpPr>
          <a:xfrm flipH="1">
            <a:off x="3290515" y="2743760"/>
            <a:ext cx="1353493" cy="2506370"/>
            <a:chOff x="8820472" y="4293096"/>
            <a:chExt cx="1353493" cy="2506370"/>
          </a:xfrm>
        </p:grpSpPr>
        <p:sp>
          <p:nvSpPr>
            <p:cNvPr id="1419" name="Arc 14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20" name="Groupe 1419"/>
            <p:cNvGrpSpPr/>
            <p:nvPr/>
          </p:nvGrpSpPr>
          <p:grpSpPr>
            <a:xfrm>
              <a:off x="9502127" y="4808760"/>
              <a:ext cx="626659" cy="1990706"/>
              <a:chOff x="9502127" y="4808760"/>
              <a:chExt cx="626659" cy="1990706"/>
            </a:xfrm>
          </p:grpSpPr>
          <p:cxnSp>
            <p:nvCxnSpPr>
              <p:cNvPr id="1421" name="Connecteur droit avec flèche 14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2" name="Connecteur droit avec flèche 14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3" name="Connecteur droit avec flèche 14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24" name="Groupe 1423"/>
          <p:cNvGrpSpPr/>
          <p:nvPr/>
        </p:nvGrpSpPr>
        <p:grpSpPr>
          <a:xfrm flipV="1">
            <a:off x="3290515" y="2743760"/>
            <a:ext cx="1353493" cy="2506370"/>
            <a:chOff x="8820472" y="4293096"/>
            <a:chExt cx="1353493" cy="2506370"/>
          </a:xfrm>
        </p:grpSpPr>
        <p:sp>
          <p:nvSpPr>
            <p:cNvPr id="1425" name="Arc 14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26" name="Groupe 1425"/>
            <p:cNvGrpSpPr/>
            <p:nvPr/>
          </p:nvGrpSpPr>
          <p:grpSpPr>
            <a:xfrm>
              <a:off x="9502127" y="4808760"/>
              <a:ext cx="626659" cy="1990706"/>
              <a:chOff x="9502127" y="4808760"/>
              <a:chExt cx="626659" cy="1990706"/>
            </a:xfrm>
          </p:grpSpPr>
          <p:cxnSp>
            <p:nvCxnSpPr>
              <p:cNvPr id="1427" name="Connecteur droit avec flèche 14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8" name="Connecteur droit avec flèche 14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9" name="Connecteur droit avec flèche 14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30" name="Groupe 1429"/>
          <p:cNvGrpSpPr/>
          <p:nvPr/>
        </p:nvGrpSpPr>
        <p:grpSpPr>
          <a:xfrm flipH="1">
            <a:off x="3290515" y="2743760"/>
            <a:ext cx="1353493" cy="2506370"/>
            <a:chOff x="8820472" y="4293096"/>
            <a:chExt cx="1353493" cy="2506370"/>
          </a:xfrm>
        </p:grpSpPr>
        <p:sp>
          <p:nvSpPr>
            <p:cNvPr id="1431" name="Arc 14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32" name="Groupe 1431"/>
            <p:cNvGrpSpPr/>
            <p:nvPr/>
          </p:nvGrpSpPr>
          <p:grpSpPr>
            <a:xfrm>
              <a:off x="9502127" y="4808760"/>
              <a:ext cx="626659" cy="1990706"/>
              <a:chOff x="9502127" y="4808760"/>
              <a:chExt cx="626659" cy="1990706"/>
            </a:xfrm>
          </p:grpSpPr>
          <p:cxnSp>
            <p:nvCxnSpPr>
              <p:cNvPr id="1433" name="Connecteur droit avec flèche 14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34" name="Connecteur droit avec flèche 14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35" name="Connecteur droit avec flèche 14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36" name="Groupe 1435"/>
          <p:cNvGrpSpPr/>
          <p:nvPr/>
        </p:nvGrpSpPr>
        <p:grpSpPr>
          <a:xfrm flipV="1">
            <a:off x="3290515" y="2743760"/>
            <a:ext cx="1353493" cy="2506370"/>
            <a:chOff x="8820472" y="4293096"/>
            <a:chExt cx="1353493" cy="2506370"/>
          </a:xfrm>
        </p:grpSpPr>
        <p:sp>
          <p:nvSpPr>
            <p:cNvPr id="1437" name="Arc 14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38" name="Groupe 1437"/>
            <p:cNvGrpSpPr/>
            <p:nvPr/>
          </p:nvGrpSpPr>
          <p:grpSpPr>
            <a:xfrm>
              <a:off x="9502127" y="4808760"/>
              <a:ext cx="626659" cy="1990706"/>
              <a:chOff x="9502127" y="4808760"/>
              <a:chExt cx="626659" cy="1990706"/>
            </a:xfrm>
          </p:grpSpPr>
          <p:cxnSp>
            <p:nvCxnSpPr>
              <p:cNvPr id="1439" name="Connecteur droit avec flèche 14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0" name="Connecteur droit avec flèche 14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1" name="Connecteur droit avec flèche 14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42" name="Groupe 1441"/>
          <p:cNvGrpSpPr/>
          <p:nvPr/>
        </p:nvGrpSpPr>
        <p:grpSpPr>
          <a:xfrm flipH="1">
            <a:off x="3290515" y="2743760"/>
            <a:ext cx="1353493" cy="2506370"/>
            <a:chOff x="8820472" y="4293096"/>
            <a:chExt cx="1353493" cy="2506370"/>
          </a:xfrm>
        </p:grpSpPr>
        <p:sp>
          <p:nvSpPr>
            <p:cNvPr id="1443" name="Arc 14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44" name="Groupe 1443"/>
            <p:cNvGrpSpPr/>
            <p:nvPr/>
          </p:nvGrpSpPr>
          <p:grpSpPr>
            <a:xfrm>
              <a:off x="9502127" y="4808760"/>
              <a:ext cx="626659" cy="1990706"/>
              <a:chOff x="9502127" y="4808760"/>
              <a:chExt cx="626659" cy="1990706"/>
            </a:xfrm>
          </p:grpSpPr>
          <p:cxnSp>
            <p:nvCxnSpPr>
              <p:cNvPr id="1445" name="Connecteur droit avec flèche 14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6" name="Connecteur droit avec flèche 14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7" name="Connecteur droit avec flèche 14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48" name="Groupe 1447"/>
          <p:cNvGrpSpPr/>
          <p:nvPr/>
        </p:nvGrpSpPr>
        <p:grpSpPr>
          <a:xfrm flipV="1">
            <a:off x="3290515" y="2743760"/>
            <a:ext cx="1353493" cy="2506370"/>
            <a:chOff x="8820472" y="4293096"/>
            <a:chExt cx="1353493" cy="2506370"/>
          </a:xfrm>
        </p:grpSpPr>
        <p:sp>
          <p:nvSpPr>
            <p:cNvPr id="1449" name="Arc 14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50" name="Groupe 1449"/>
            <p:cNvGrpSpPr/>
            <p:nvPr/>
          </p:nvGrpSpPr>
          <p:grpSpPr>
            <a:xfrm>
              <a:off x="9502127" y="4808760"/>
              <a:ext cx="626659" cy="1990706"/>
              <a:chOff x="9502127" y="4808760"/>
              <a:chExt cx="626659" cy="1990706"/>
            </a:xfrm>
          </p:grpSpPr>
          <p:cxnSp>
            <p:nvCxnSpPr>
              <p:cNvPr id="1451" name="Connecteur droit avec flèche 14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2" name="Connecteur droit avec flèche 14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3" name="Connecteur droit avec flèche 14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54" name="Groupe 1453"/>
          <p:cNvGrpSpPr/>
          <p:nvPr/>
        </p:nvGrpSpPr>
        <p:grpSpPr>
          <a:xfrm flipH="1">
            <a:off x="3290515" y="2743760"/>
            <a:ext cx="1353493" cy="2506370"/>
            <a:chOff x="8820472" y="4293096"/>
            <a:chExt cx="1353493" cy="2506370"/>
          </a:xfrm>
        </p:grpSpPr>
        <p:sp>
          <p:nvSpPr>
            <p:cNvPr id="1455" name="Arc 14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56" name="Groupe 1455"/>
            <p:cNvGrpSpPr/>
            <p:nvPr/>
          </p:nvGrpSpPr>
          <p:grpSpPr>
            <a:xfrm>
              <a:off x="9502127" y="4808760"/>
              <a:ext cx="626659" cy="1990706"/>
              <a:chOff x="9502127" y="4808760"/>
              <a:chExt cx="626659" cy="1990706"/>
            </a:xfrm>
          </p:grpSpPr>
          <p:cxnSp>
            <p:nvCxnSpPr>
              <p:cNvPr id="1457" name="Connecteur droit avec flèche 14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8" name="Connecteur droit avec flèche 14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9" name="Connecteur droit avec flèche 14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60" name="Groupe 1459"/>
          <p:cNvGrpSpPr/>
          <p:nvPr/>
        </p:nvGrpSpPr>
        <p:grpSpPr>
          <a:xfrm flipV="1">
            <a:off x="3290515" y="2743760"/>
            <a:ext cx="1353493" cy="2506370"/>
            <a:chOff x="8820472" y="4293096"/>
            <a:chExt cx="1353493" cy="2506370"/>
          </a:xfrm>
        </p:grpSpPr>
        <p:sp>
          <p:nvSpPr>
            <p:cNvPr id="1461" name="Arc 14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62" name="Groupe 1461"/>
            <p:cNvGrpSpPr/>
            <p:nvPr/>
          </p:nvGrpSpPr>
          <p:grpSpPr>
            <a:xfrm>
              <a:off x="9502127" y="4808760"/>
              <a:ext cx="626659" cy="1990706"/>
              <a:chOff x="9502127" y="4808760"/>
              <a:chExt cx="626659" cy="1990706"/>
            </a:xfrm>
          </p:grpSpPr>
          <p:cxnSp>
            <p:nvCxnSpPr>
              <p:cNvPr id="1463" name="Connecteur droit avec flèche 14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64" name="Connecteur droit avec flèche 14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65" name="Connecteur droit avec flèche 14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66" name="Groupe 1465"/>
          <p:cNvGrpSpPr/>
          <p:nvPr/>
        </p:nvGrpSpPr>
        <p:grpSpPr>
          <a:xfrm flipH="1">
            <a:off x="3290515" y="2743760"/>
            <a:ext cx="1353493" cy="2506370"/>
            <a:chOff x="8820472" y="4293096"/>
            <a:chExt cx="1353493" cy="2506370"/>
          </a:xfrm>
        </p:grpSpPr>
        <p:sp>
          <p:nvSpPr>
            <p:cNvPr id="1467" name="Arc 14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68" name="Groupe 1467"/>
            <p:cNvGrpSpPr/>
            <p:nvPr/>
          </p:nvGrpSpPr>
          <p:grpSpPr>
            <a:xfrm>
              <a:off x="9502127" y="4808760"/>
              <a:ext cx="626659" cy="1990706"/>
              <a:chOff x="9502127" y="4808760"/>
              <a:chExt cx="626659" cy="1990706"/>
            </a:xfrm>
          </p:grpSpPr>
          <p:cxnSp>
            <p:nvCxnSpPr>
              <p:cNvPr id="1469" name="Connecteur droit avec flèche 14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0" name="Connecteur droit avec flèche 14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1" name="Connecteur droit avec flèche 14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72" name="Groupe 1471"/>
          <p:cNvGrpSpPr/>
          <p:nvPr/>
        </p:nvGrpSpPr>
        <p:grpSpPr>
          <a:xfrm flipV="1">
            <a:off x="3290515" y="2743760"/>
            <a:ext cx="1353493" cy="2506370"/>
            <a:chOff x="8820472" y="4293096"/>
            <a:chExt cx="1353493" cy="2506370"/>
          </a:xfrm>
        </p:grpSpPr>
        <p:sp>
          <p:nvSpPr>
            <p:cNvPr id="1473" name="Arc 14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74" name="Groupe 1473"/>
            <p:cNvGrpSpPr/>
            <p:nvPr/>
          </p:nvGrpSpPr>
          <p:grpSpPr>
            <a:xfrm>
              <a:off x="9502127" y="4808760"/>
              <a:ext cx="626659" cy="1990706"/>
              <a:chOff x="9502127" y="4808760"/>
              <a:chExt cx="626659" cy="1990706"/>
            </a:xfrm>
          </p:grpSpPr>
          <p:cxnSp>
            <p:nvCxnSpPr>
              <p:cNvPr id="1475" name="Connecteur droit avec flèche 14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6" name="Connecteur droit avec flèche 14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7" name="Connecteur droit avec flèche 14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78" name="Groupe 1477"/>
          <p:cNvGrpSpPr/>
          <p:nvPr/>
        </p:nvGrpSpPr>
        <p:grpSpPr>
          <a:xfrm flipH="1">
            <a:off x="3290515" y="2743760"/>
            <a:ext cx="1353493" cy="2506370"/>
            <a:chOff x="8820472" y="4293096"/>
            <a:chExt cx="1353493" cy="2506370"/>
          </a:xfrm>
        </p:grpSpPr>
        <p:sp>
          <p:nvSpPr>
            <p:cNvPr id="1479" name="Arc 14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80" name="Groupe 1479"/>
            <p:cNvGrpSpPr/>
            <p:nvPr/>
          </p:nvGrpSpPr>
          <p:grpSpPr>
            <a:xfrm>
              <a:off x="9502127" y="4808760"/>
              <a:ext cx="626659" cy="1990706"/>
              <a:chOff x="9502127" y="4808760"/>
              <a:chExt cx="626659" cy="1990706"/>
            </a:xfrm>
          </p:grpSpPr>
          <p:cxnSp>
            <p:nvCxnSpPr>
              <p:cNvPr id="1481" name="Connecteur droit avec flèche 14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2" name="Connecteur droit avec flèche 14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3" name="Connecteur droit avec flèche 14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84" name="Groupe 1483"/>
          <p:cNvGrpSpPr/>
          <p:nvPr/>
        </p:nvGrpSpPr>
        <p:grpSpPr>
          <a:xfrm flipV="1">
            <a:off x="3290515" y="2743760"/>
            <a:ext cx="1353493" cy="2506370"/>
            <a:chOff x="8820472" y="4293096"/>
            <a:chExt cx="1353493" cy="2506370"/>
          </a:xfrm>
        </p:grpSpPr>
        <p:sp>
          <p:nvSpPr>
            <p:cNvPr id="1485" name="Arc 14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86" name="Groupe 1485"/>
            <p:cNvGrpSpPr/>
            <p:nvPr/>
          </p:nvGrpSpPr>
          <p:grpSpPr>
            <a:xfrm>
              <a:off x="9502127" y="4808760"/>
              <a:ext cx="626659" cy="1990706"/>
              <a:chOff x="9502127" y="4808760"/>
              <a:chExt cx="626659" cy="1990706"/>
            </a:xfrm>
          </p:grpSpPr>
          <p:cxnSp>
            <p:nvCxnSpPr>
              <p:cNvPr id="1487" name="Connecteur droit avec flèche 14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8" name="Connecteur droit avec flèche 14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9" name="Connecteur droit avec flèche 14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90" name="Groupe 1489"/>
          <p:cNvGrpSpPr/>
          <p:nvPr/>
        </p:nvGrpSpPr>
        <p:grpSpPr>
          <a:xfrm flipH="1">
            <a:off x="3290515" y="2743760"/>
            <a:ext cx="1353493" cy="2506370"/>
            <a:chOff x="8820472" y="4293096"/>
            <a:chExt cx="1353493" cy="2506370"/>
          </a:xfrm>
        </p:grpSpPr>
        <p:sp>
          <p:nvSpPr>
            <p:cNvPr id="1491" name="Arc 14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92" name="Groupe 1491"/>
            <p:cNvGrpSpPr/>
            <p:nvPr/>
          </p:nvGrpSpPr>
          <p:grpSpPr>
            <a:xfrm>
              <a:off x="9502127" y="4808760"/>
              <a:ext cx="626659" cy="1990706"/>
              <a:chOff x="9502127" y="4808760"/>
              <a:chExt cx="626659" cy="1990706"/>
            </a:xfrm>
          </p:grpSpPr>
          <p:cxnSp>
            <p:nvCxnSpPr>
              <p:cNvPr id="1493" name="Connecteur droit avec flèche 14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4" name="Connecteur droit avec flèche 14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5" name="Connecteur droit avec flèche 14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96" name="Groupe 1495"/>
          <p:cNvGrpSpPr/>
          <p:nvPr/>
        </p:nvGrpSpPr>
        <p:grpSpPr>
          <a:xfrm flipV="1">
            <a:off x="3290515" y="2743760"/>
            <a:ext cx="1353493" cy="2506370"/>
            <a:chOff x="8820472" y="4293096"/>
            <a:chExt cx="1353493" cy="2506370"/>
          </a:xfrm>
        </p:grpSpPr>
        <p:sp>
          <p:nvSpPr>
            <p:cNvPr id="1497" name="Arc 14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98" name="Groupe 1497"/>
            <p:cNvGrpSpPr/>
            <p:nvPr/>
          </p:nvGrpSpPr>
          <p:grpSpPr>
            <a:xfrm>
              <a:off x="9502127" y="4808760"/>
              <a:ext cx="626659" cy="1990706"/>
              <a:chOff x="9502127" y="4808760"/>
              <a:chExt cx="626659" cy="1990706"/>
            </a:xfrm>
          </p:grpSpPr>
          <p:cxnSp>
            <p:nvCxnSpPr>
              <p:cNvPr id="1499" name="Connecteur droit avec flèche 14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0" name="Connecteur droit avec flèche 14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1" name="Connecteur droit avec flèche 15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02" name="Groupe 1501"/>
          <p:cNvGrpSpPr/>
          <p:nvPr/>
        </p:nvGrpSpPr>
        <p:grpSpPr>
          <a:xfrm flipH="1">
            <a:off x="3290515" y="2743760"/>
            <a:ext cx="1353493" cy="2506370"/>
            <a:chOff x="8820472" y="4293096"/>
            <a:chExt cx="1353493" cy="2506370"/>
          </a:xfrm>
        </p:grpSpPr>
        <p:sp>
          <p:nvSpPr>
            <p:cNvPr id="1503" name="Arc 15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04" name="Groupe 1503"/>
            <p:cNvGrpSpPr/>
            <p:nvPr/>
          </p:nvGrpSpPr>
          <p:grpSpPr>
            <a:xfrm>
              <a:off x="9502127" y="4808760"/>
              <a:ext cx="626659" cy="1990706"/>
              <a:chOff x="9502127" y="4808760"/>
              <a:chExt cx="626659" cy="1990706"/>
            </a:xfrm>
          </p:grpSpPr>
          <p:cxnSp>
            <p:nvCxnSpPr>
              <p:cNvPr id="1505" name="Connecteur droit avec flèche 15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6" name="Connecteur droit avec flèche 15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7" name="Connecteur droit avec flèche 15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08" name="Groupe 1507"/>
          <p:cNvGrpSpPr/>
          <p:nvPr/>
        </p:nvGrpSpPr>
        <p:grpSpPr>
          <a:xfrm flipV="1">
            <a:off x="3290515" y="2743760"/>
            <a:ext cx="1353493" cy="2506370"/>
            <a:chOff x="8820472" y="4293096"/>
            <a:chExt cx="1353493" cy="2506370"/>
          </a:xfrm>
        </p:grpSpPr>
        <p:sp>
          <p:nvSpPr>
            <p:cNvPr id="1509" name="Arc 15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10" name="Groupe 1509"/>
            <p:cNvGrpSpPr/>
            <p:nvPr/>
          </p:nvGrpSpPr>
          <p:grpSpPr>
            <a:xfrm>
              <a:off x="9502127" y="4808760"/>
              <a:ext cx="626659" cy="1990706"/>
              <a:chOff x="9502127" y="4808760"/>
              <a:chExt cx="626659" cy="1990706"/>
            </a:xfrm>
          </p:grpSpPr>
          <p:cxnSp>
            <p:nvCxnSpPr>
              <p:cNvPr id="1511" name="Connecteur droit avec flèche 15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2" name="Connecteur droit avec flèche 15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3" name="Connecteur droit avec flèche 15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14" name="Groupe 1513"/>
          <p:cNvGrpSpPr/>
          <p:nvPr/>
        </p:nvGrpSpPr>
        <p:grpSpPr>
          <a:xfrm>
            <a:off x="4729215" y="2767499"/>
            <a:ext cx="1353493" cy="2506370"/>
            <a:chOff x="8820472" y="4293096"/>
            <a:chExt cx="1353493" cy="2506370"/>
          </a:xfrm>
        </p:grpSpPr>
        <p:sp>
          <p:nvSpPr>
            <p:cNvPr id="1515" name="Arc 15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16" name="Groupe 1515"/>
            <p:cNvGrpSpPr/>
            <p:nvPr/>
          </p:nvGrpSpPr>
          <p:grpSpPr>
            <a:xfrm>
              <a:off x="9502127" y="4808760"/>
              <a:ext cx="626659" cy="1990706"/>
              <a:chOff x="9502127" y="4808760"/>
              <a:chExt cx="626659" cy="1990706"/>
            </a:xfrm>
          </p:grpSpPr>
          <p:cxnSp>
            <p:nvCxnSpPr>
              <p:cNvPr id="1517" name="Connecteur droit avec flèche 15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8" name="Connecteur droit avec flèche 15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9" name="Connecteur droit avec flèche 15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20" name="Groupe 1519"/>
          <p:cNvGrpSpPr/>
          <p:nvPr/>
        </p:nvGrpSpPr>
        <p:grpSpPr>
          <a:xfrm flipH="1" flipV="1">
            <a:off x="4729215" y="2767499"/>
            <a:ext cx="1353493" cy="2506370"/>
            <a:chOff x="8820472" y="4293096"/>
            <a:chExt cx="1353493" cy="2506370"/>
          </a:xfrm>
        </p:grpSpPr>
        <p:sp>
          <p:nvSpPr>
            <p:cNvPr id="1521" name="Arc 15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22" name="Groupe 1521"/>
            <p:cNvGrpSpPr/>
            <p:nvPr/>
          </p:nvGrpSpPr>
          <p:grpSpPr>
            <a:xfrm>
              <a:off x="9502127" y="4808760"/>
              <a:ext cx="626659" cy="1990706"/>
              <a:chOff x="9502127" y="4808760"/>
              <a:chExt cx="626659" cy="1990706"/>
            </a:xfrm>
          </p:grpSpPr>
          <p:cxnSp>
            <p:nvCxnSpPr>
              <p:cNvPr id="1523" name="Connecteur droit avec flèche 15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24" name="Connecteur droit avec flèche 15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25" name="Connecteur droit avec flèche 15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26" name="Groupe 1525"/>
          <p:cNvGrpSpPr/>
          <p:nvPr/>
        </p:nvGrpSpPr>
        <p:grpSpPr>
          <a:xfrm flipH="1">
            <a:off x="3275856" y="2767499"/>
            <a:ext cx="1353493" cy="2506370"/>
            <a:chOff x="8820472" y="4293096"/>
            <a:chExt cx="1353493" cy="2506370"/>
          </a:xfrm>
        </p:grpSpPr>
        <p:sp>
          <p:nvSpPr>
            <p:cNvPr id="1527" name="Arc 15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28" name="Groupe 1527"/>
            <p:cNvGrpSpPr/>
            <p:nvPr/>
          </p:nvGrpSpPr>
          <p:grpSpPr>
            <a:xfrm>
              <a:off x="9502127" y="4808760"/>
              <a:ext cx="626659" cy="1990706"/>
              <a:chOff x="9502127" y="4808760"/>
              <a:chExt cx="626659" cy="1990706"/>
            </a:xfrm>
          </p:grpSpPr>
          <p:cxnSp>
            <p:nvCxnSpPr>
              <p:cNvPr id="1529" name="Connecteur droit avec flèche 15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0" name="Connecteur droit avec flèche 15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1" name="Connecteur droit avec flèche 15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32" name="Groupe 1531"/>
          <p:cNvGrpSpPr/>
          <p:nvPr/>
        </p:nvGrpSpPr>
        <p:grpSpPr>
          <a:xfrm flipV="1">
            <a:off x="3275856" y="2767499"/>
            <a:ext cx="1353493" cy="2506370"/>
            <a:chOff x="8820472" y="4293096"/>
            <a:chExt cx="1353493" cy="2506370"/>
          </a:xfrm>
        </p:grpSpPr>
        <p:sp>
          <p:nvSpPr>
            <p:cNvPr id="1533" name="Arc 15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34" name="Groupe 1533"/>
            <p:cNvGrpSpPr/>
            <p:nvPr/>
          </p:nvGrpSpPr>
          <p:grpSpPr>
            <a:xfrm>
              <a:off x="9502127" y="4808760"/>
              <a:ext cx="626659" cy="1990706"/>
              <a:chOff x="9502127" y="4808760"/>
              <a:chExt cx="626659" cy="1990706"/>
            </a:xfrm>
          </p:grpSpPr>
          <p:cxnSp>
            <p:nvCxnSpPr>
              <p:cNvPr id="1535" name="Connecteur droit avec flèche 15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6" name="Connecteur droit avec flèche 15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7" name="Connecteur droit avec flèche 15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38" name="Groupe 1537"/>
          <p:cNvGrpSpPr/>
          <p:nvPr/>
        </p:nvGrpSpPr>
        <p:grpSpPr>
          <a:xfrm>
            <a:off x="4729215" y="2767499"/>
            <a:ext cx="1353493" cy="2506370"/>
            <a:chOff x="8820472" y="4293096"/>
            <a:chExt cx="1353493" cy="2506370"/>
          </a:xfrm>
        </p:grpSpPr>
        <p:sp>
          <p:nvSpPr>
            <p:cNvPr id="1539" name="Arc 15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40" name="Groupe 1539"/>
            <p:cNvGrpSpPr/>
            <p:nvPr/>
          </p:nvGrpSpPr>
          <p:grpSpPr>
            <a:xfrm>
              <a:off x="9502127" y="4808760"/>
              <a:ext cx="626659" cy="1990706"/>
              <a:chOff x="9502127" y="4808760"/>
              <a:chExt cx="626659" cy="1990706"/>
            </a:xfrm>
          </p:grpSpPr>
          <p:cxnSp>
            <p:nvCxnSpPr>
              <p:cNvPr id="1541" name="Connecteur droit avec flèche 15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2" name="Connecteur droit avec flèche 15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3" name="Connecteur droit avec flèche 15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44" name="Groupe 1543"/>
          <p:cNvGrpSpPr/>
          <p:nvPr/>
        </p:nvGrpSpPr>
        <p:grpSpPr>
          <a:xfrm flipH="1" flipV="1">
            <a:off x="4729215" y="2767499"/>
            <a:ext cx="1353493" cy="2506370"/>
            <a:chOff x="8820472" y="4293096"/>
            <a:chExt cx="1353493" cy="2506370"/>
          </a:xfrm>
        </p:grpSpPr>
        <p:sp>
          <p:nvSpPr>
            <p:cNvPr id="1545" name="Arc 15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46" name="Groupe 1545"/>
            <p:cNvGrpSpPr/>
            <p:nvPr/>
          </p:nvGrpSpPr>
          <p:grpSpPr>
            <a:xfrm>
              <a:off x="9502127" y="4808760"/>
              <a:ext cx="626659" cy="1990706"/>
              <a:chOff x="9502127" y="4808760"/>
              <a:chExt cx="626659" cy="1990706"/>
            </a:xfrm>
          </p:grpSpPr>
          <p:cxnSp>
            <p:nvCxnSpPr>
              <p:cNvPr id="1547" name="Connecteur droit avec flèche 15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8" name="Connecteur droit avec flèche 15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9" name="Connecteur droit avec flèche 15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50" name="Groupe 1549"/>
          <p:cNvGrpSpPr/>
          <p:nvPr/>
        </p:nvGrpSpPr>
        <p:grpSpPr>
          <a:xfrm flipH="1">
            <a:off x="3275856" y="2767499"/>
            <a:ext cx="1353493" cy="2506370"/>
            <a:chOff x="8820472" y="4293096"/>
            <a:chExt cx="1353493" cy="2506370"/>
          </a:xfrm>
        </p:grpSpPr>
        <p:sp>
          <p:nvSpPr>
            <p:cNvPr id="1551" name="Arc 15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52" name="Groupe 1551"/>
            <p:cNvGrpSpPr/>
            <p:nvPr/>
          </p:nvGrpSpPr>
          <p:grpSpPr>
            <a:xfrm>
              <a:off x="9502127" y="4808760"/>
              <a:ext cx="626659" cy="1990706"/>
              <a:chOff x="9502127" y="4808760"/>
              <a:chExt cx="626659" cy="1990706"/>
            </a:xfrm>
          </p:grpSpPr>
          <p:cxnSp>
            <p:nvCxnSpPr>
              <p:cNvPr id="1553" name="Connecteur droit avec flèche 15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4" name="Connecteur droit avec flèche 15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5" name="Connecteur droit avec flèche 15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56" name="Groupe 1555"/>
          <p:cNvGrpSpPr/>
          <p:nvPr/>
        </p:nvGrpSpPr>
        <p:grpSpPr>
          <a:xfrm flipV="1">
            <a:off x="3275856" y="2767499"/>
            <a:ext cx="1353493" cy="2506370"/>
            <a:chOff x="8820472" y="4293096"/>
            <a:chExt cx="1353493" cy="2506370"/>
          </a:xfrm>
        </p:grpSpPr>
        <p:sp>
          <p:nvSpPr>
            <p:cNvPr id="1557" name="Arc 15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58" name="Groupe 1557"/>
            <p:cNvGrpSpPr/>
            <p:nvPr/>
          </p:nvGrpSpPr>
          <p:grpSpPr>
            <a:xfrm>
              <a:off x="9502127" y="4808760"/>
              <a:ext cx="626659" cy="1990706"/>
              <a:chOff x="9502127" y="4808760"/>
              <a:chExt cx="626659" cy="1990706"/>
            </a:xfrm>
          </p:grpSpPr>
          <p:cxnSp>
            <p:nvCxnSpPr>
              <p:cNvPr id="1559" name="Connecteur droit avec flèche 15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0" name="Connecteur droit avec flèche 15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1" name="Connecteur droit avec flèche 15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62" name="Groupe 1561"/>
          <p:cNvGrpSpPr/>
          <p:nvPr/>
        </p:nvGrpSpPr>
        <p:grpSpPr>
          <a:xfrm>
            <a:off x="4729215" y="2767499"/>
            <a:ext cx="1353493" cy="2506370"/>
            <a:chOff x="8820472" y="4293096"/>
            <a:chExt cx="1353493" cy="2506370"/>
          </a:xfrm>
        </p:grpSpPr>
        <p:sp>
          <p:nvSpPr>
            <p:cNvPr id="1563" name="Arc 15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64" name="Groupe 1563"/>
            <p:cNvGrpSpPr/>
            <p:nvPr/>
          </p:nvGrpSpPr>
          <p:grpSpPr>
            <a:xfrm>
              <a:off x="9502127" y="4808760"/>
              <a:ext cx="626659" cy="1990706"/>
              <a:chOff x="9502127" y="4808760"/>
              <a:chExt cx="626659" cy="1990706"/>
            </a:xfrm>
          </p:grpSpPr>
          <p:cxnSp>
            <p:nvCxnSpPr>
              <p:cNvPr id="1565" name="Connecteur droit avec flèche 15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6" name="Connecteur droit avec flèche 15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7" name="Connecteur droit avec flèche 15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68" name="Groupe 1567"/>
          <p:cNvGrpSpPr/>
          <p:nvPr/>
        </p:nvGrpSpPr>
        <p:grpSpPr>
          <a:xfrm flipH="1" flipV="1">
            <a:off x="4729215" y="2767499"/>
            <a:ext cx="1353493" cy="2506370"/>
            <a:chOff x="8820472" y="4293096"/>
            <a:chExt cx="1353493" cy="2506370"/>
          </a:xfrm>
        </p:grpSpPr>
        <p:sp>
          <p:nvSpPr>
            <p:cNvPr id="1569" name="Arc 15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70" name="Groupe 1569"/>
            <p:cNvGrpSpPr/>
            <p:nvPr/>
          </p:nvGrpSpPr>
          <p:grpSpPr>
            <a:xfrm>
              <a:off x="9502127" y="4808760"/>
              <a:ext cx="626659" cy="1990706"/>
              <a:chOff x="9502127" y="4808760"/>
              <a:chExt cx="626659" cy="1990706"/>
            </a:xfrm>
          </p:grpSpPr>
          <p:cxnSp>
            <p:nvCxnSpPr>
              <p:cNvPr id="1571" name="Connecteur droit avec flèche 15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2" name="Connecteur droit avec flèche 15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3" name="Connecteur droit avec flèche 15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74" name="Groupe 1573"/>
          <p:cNvGrpSpPr/>
          <p:nvPr/>
        </p:nvGrpSpPr>
        <p:grpSpPr>
          <a:xfrm flipH="1">
            <a:off x="3275856" y="2767499"/>
            <a:ext cx="1353493" cy="2506370"/>
            <a:chOff x="8820472" y="4293096"/>
            <a:chExt cx="1353493" cy="2506370"/>
          </a:xfrm>
        </p:grpSpPr>
        <p:sp>
          <p:nvSpPr>
            <p:cNvPr id="1575" name="Arc 15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76" name="Groupe 1575"/>
            <p:cNvGrpSpPr/>
            <p:nvPr/>
          </p:nvGrpSpPr>
          <p:grpSpPr>
            <a:xfrm>
              <a:off x="9502127" y="4808760"/>
              <a:ext cx="626659" cy="1990706"/>
              <a:chOff x="9502127" y="4808760"/>
              <a:chExt cx="626659" cy="1990706"/>
            </a:xfrm>
          </p:grpSpPr>
          <p:cxnSp>
            <p:nvCxnSpPr>
              <p:cNvPr id="1577" name="Connecteur droit avec flèche 15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8" name="Connecteur droit avec flèche 15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9" name="Connecteur droit avec flèche 15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80" name="Groupe 1579"/>
          <p:cNvGrpSpPr/>
          <p:nvPr/>
        </p:nvGrpSpPr>
        <p:grpSpPr>
          <a:xfrm flipV="1">
            <a:off x="3275856" y="2767499"/>
            <a:ext cx="1353493" cy="2506370"/>
            <a:chOff x="8820472" y="4293096"/>
            <a:chExt cx="1353493" cy="2506370"/>
          </a:xfrm>
        </p:grpSpPr>
        <p:sp>
          <p:nvSpPr>
            <p:cNvPr id="1581" name="Arc 15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82" name="Groupe 1581"/>
            <p:cNvGrpSpPr/>
            <p:nvPr/>
          </p:nvGrpSpPr>
          <p:grpSpPr>
            <a:xfrm>
              <a:off x="9502127" y="4808760"/>
              <a:ext cx="626659" cy="1990706"/>
              <a:chOff x="9502127" y="4808760"/>
              <a:chExt cx="626659" cy="1990706"/>
            </a:xfrm>
          </p:grpSpPr>
          <p:cxnSp>
            <p:nvCxnSpPr>
              <p:cNvPr id="1583" name="Connecteur droit avec flèche 15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84" name="Connecteur droit avec flèche 15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85" name="Connecteur droit avec flèche 15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86" name="Groupe 1585"/>
          <p:cNvGrpSpPr/>
          <p:nvPr/>
        </p:nvGrpSpPr>
        <p:grpSpPr>
          <a:xfrm>
            <a:off x="4729215" y="2767499"/>
            <a:ext cx="1353493" cy="2506370"/>
            <a:chOff x="8820472" y="4293096"/>
            <a:chExt cx="1353493" cy="2506370"/>
          </a:xfrm>
        </p:grpSpPr>
        <p:sp>
          <p:nvSpPr>
            <p:cNvPr id="1587" name="Arc 15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88" name="Groupe 1587"/>
            <p:cNvGrpSpPr/>
            <p:nvPr/>
          </p:nvGrpSpPr>
          <p:grpSpPr>
            <a:xfrm>
              <a:off x="9502127" y="4808760"/>
              <a:ext cx="626659" cy="1990706"/>
              <a:chOff x="9502127" y="4808760"/>
              <a:chExt cx="626659" cy="1990706"/>
            </a:xfrm>
          </p:grpSpPr>
          <p:cxnSp>
            <p:nvCxnSpPr>
              <p:cNvPr id="1589" name="Connecteur droit avec flèche 15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0" name="Connecteur droit avec flèche 15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1" name="Connecteur droit avec flèche 15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92" name="Groupe 1591"/>
          <p:cNvGrpSpPr/>
          <p:nvPr/>
        </p:nvGrpSpPr>
        <p:grpSpPr>
          <a:xfrm flipH="1" flipV="1">
            <a:off x="4729215" y="2767499"/>
            <a:ext cx="1353493" cy="2506370"/>
            <a:chOff x="8820472" y="4293096"/>
            <a:chExt cx="1353493" cy="2506370"/>
          </a:xfrm>
        </p:grpSpPr>
        <p:sp>
          <p:nvSpPr>
            <p:cNvPr id="1593" name="Arc 15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94" name="Groupe 1593"/>
            <p:cNvGrpSpPr/>
            <p:nvPr/>
          </p:nvGrpSpPr>
          <p:grpSpPr>
            <a:xfrm>
              <a:off x="9502127" y="4808760"/>
              <a:ext cx="626659" cy="1990706"/>
              <a:chOff x="9502127" y="4808760"/>
              <a:chExt cx="626659" cy="1990706"/>
            </a:xfrm>
          </p:grpSpPr>
          <p:cxnSp>
            <p:nvCxnSpPr>
              <p:cNvPr id="1595" name="Connecteur droit avec flèche 15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6" name="Connecteur droit avec flèche 15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7" name="Connecteur droit avec flèche 15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98" name="Groupe 1597"/>
          <p:cNvGrpSpPr/>
          <p:nvPr/>
        </p:nvGrpSpPr>
        <p:grpSpPr>
          <a:xfrm flipH="1">
            <a:off x="3275856" y="2767499"/>
            <a:ext cx="1353493" cy="2506370"/>
            <a:chOff x="8820472" y="4293096"/>
            <a:chExt cx="1353493" cy="2506370"/>
          </a:xfrm>
        </p:grpSpPr>
        <p:sp>
          <p:nvSpPr>
            <p:cNvPr id="1599" name="Arc 15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00" name="Groupe 1599"/>
            <p:cNvGrpSpPr/>
            <p:nvPr/>
          </p:nvGrpSpPr>
          <p:grpSpPr>
            <a:xfrm>
              <a:off x="9502127" y="4808760"/>
              <a:ext cx="626659" cy="1990706"/>
              <a:chOff x="9502127" y="4808760"/>
              <a:chExt cx="626659" cy="1990706"/>
            </a:xfrm>
          </p:grpSpPr>
          <p:cxnSp>
            <p:nvCxnSpPr>
              <p:cNvPr id="1601" name="Connecteur droit avec flèche 16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2" name="Connecteur droit avec flèche 16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3" name="Connecteur droit avec flèche 16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04" name="Groupe 1603"/>
          <p:cNvGrpSpPr/>
          <p:nvPr/>
        </p:nvGrpSpPr>
        <p:grpSpPr>
          <a:xfrm flipV="1">
            <a:off x="3275856" y="2767499"/>
            <a:ext cx="1353493" cy="2506370"/>
            <a:chOff x="8820472" y="4293096"/>
            <a:chExt cx="1353493" cy="2506370"/>
          </a:xfrm>
        </p:grpSpPr>
        <p:sp>
          <p:nvSpPr>
            <p:cNvPr id="1605" name="Arc 16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06" name="Groupe 1605"/>
            <p:cNvGrpSpPr/>
            <p:nvPr/>
          </p:nvGrpSpPr>
          <p:grpSpPr>
            <a:xfrm>
              <a:off x="9502127" y="4808760"/>
              <a:ext cx="626659" cy="1990706"/>
              <a:chOff x="9502127" y="4808760"/>
              <a:chExt cx="626659" cy="1990706"/>
            </a:xfrm>
          </p:grpSpPr>
          <p:cxnSp>
            <p:nvCxnSpPr>
              <p:cNvPr id="1607" name="Connecteur droit avec flèche 16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8" name="Connecteur droit avec flèche 16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9" name="Connecteur droit avec flèche 16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10" name="Groupe 1609"/>
          <p:cNvGrpSpPr/>
          <p:nvPr/>
        </p:nvGrpSpPr>
        <p:grpSpPr>
          <a:xfrm>
            <a:off x="4729215" y="2767499"/>
            <a:ext cx="1353493" cy="2506370"/>
            <a:chOff x="8820472" y="4293096"/>
            <a:chExt cx="1353493" cy="2506370"/>
          </a:xfrm>
        </p:grpSpPr>
        <p:sp>
          <p:nvSpPr>
            <p:cNvPr id="1611" name="Arc 16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12" name="Groupe 1611"/>
            <p:cNvGrpSpPr/>
            <p:nvPr/>
          </p:nvGrpSpPr>
          <p:grpSpPr>
            <a:xfrm>
              <a:off x="9502127" y="4808760"/>
              <a:ext cx="626659" cy="1990706"/>
              <a:chOff x="9502127" y="4808760"/>
              <a:chExt cx="626659" cy="1990706"/>
            </a:xfrm>
          </p:grpSpPr>
          <p:cxnSp>
            <p:nvCxnSpPr>
              <p:cNvPr id="1613" name="Connecteur droit avec flèche 16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4" name="Connecteur droit avec flèche 16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5" name="Connecteur droit avec flèche 16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16" name="Groupe 1615"/>
          <p:cNvGrpSpPr/>
          <p:nvPr/>
        </p:nvGrpSpPr>
        <p:grpSpPr>
          <a:xfrm flipH="1" flipV="1">
            <a:off x="4729215" y="2767499"/>
            <a:ext cx="1353493" cy="2506370"/>
            <a:chOff x="8820472" y="4293096"/>
            <a:chExt cx="1353493" cy="2506370"/>
          </a:xfrm>
        </p:grpSpPr>
        <p:sp>
          <p:nvSpPr>
            <p:cNvPr id="1617" name="Arc 16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18" name="Groupe 1617"/>
            <p:cNvGrpSpPr/>
            <p:nvPr/>
          </p:nvGrpSpPr>
          <p:grpSpPr>
            <a:xfrm>
              <a:off x="9502127" y="4808760"/>
              <a:ext cx="626659" cy="1990706"/>
              <a:chOff x="9502127" y="4808760"/>
              <a:chExt cx="626659" cy="1990706"/>
            </a:xfrm>
          </p:grpSpPr>
          <p:cxnSp>
            <p:nvCxnSpPr>
              <p:cNvPr id="1619" name="Connecteur droit avec flèche 16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0" name="Connecteur droit avec flèche 16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1" name="Connecteur droit avec flèche 16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22" name="Groupe 1621"/>
          <p:cNvGrpSpPr/>
          <p:nvPr/>
        </p:nvGrpSpPr>
        <p:grpSpPr>
          <a:xfrm flipH="1">
            <a:off x="3275856" y="2767499"/>
            <a:ext cx="1353493" cy="2506370"/>
            <a:chOff x="8820472" y="4293096"/>
            <a:chExt cx="1353493" cy="2506370"/>
          </a:xfrm>
        </p:grpSpPr>
        <p:sp>
          <p:nvSpPr>
            <p:cNvPr id="1623" name="Arc 16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24" name="Groupe 1623"/>
            <p:cNvGrpSpPr/>
            <p:nvPr/>
          </p:nvGrpSpPr>
          <p:grpSpPr>
            <a:xfrm>
              <a:off x="9502127" y="4808760"/>
              <a:ext cx="626659" cy="1990706"/>
              <a:chOff x="9502127" y="4808760"/>
              <a:chExt cx="626659" cy="1990706"/>
            </a:xfrm>
          </p:grpSpPr>
          <p:cxnSp>
            <p:nvCxnSpPr>
              <p:cNvPr id="1625" name="Connecteur droit avec flèche 16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6" name="Connecteur droit avec flèche 16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7" name="Connecteur droit avec flèche 16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28" name="Groupe 1627"/>
          <p:cNvGrpSpPr/>
          <p:nvPr/>
        </p:nvGrpSpPr>
        <p:grpSpPr>
          <a:xfrm flipV="1">
            <a:off x="3275856" y="2767499"/>
            <a:ext cx="1353493" cy="2506370"/>
            <a:chOff x="8820472" y="4293096"/>
            <a:chExt cx="1353493" cy="2506370"/>
          </a:xfrm>
        </p:grpSpPr>
        <p:sp>
          <p:nvSpPr>
            <p:cNvPr id="1629" name="Arc 16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30" name="Groupe 1629"/>
            <p:cNvGrpSpPr/>
            <p:nvPr/>
          </p:nvGrpSpPr>
          <p:grpSpPr>
            <a:xfrm>
              <a:off x="9502127" y="4808760"/>
              <a:ext cx="626659" cy="1990706"/>
              <a:chOff x="9502127" y="4808760"/>
              <a:chExt cx="626659" cy="1990706"/>
            </a:xfrm>
          </p:grpSpPr>
          <p:cxnSp>
            <p:nvCxnSpPr>
              <p:cNvPr id="1631" name="Connecteur droit avec flèche 16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32" name="Connecteur droit avec flèche 16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33" name="Connecteur droit avec flèche 16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634" name="Ellipse 1633"/>
          <p:cNvSpPr/>
          <p:nvPr/>
        </p:nvSpPr>
        <p:spPr>
          <a:xfrm>
            <a:off x="899592" y="5866393"/>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35" name="Ellipse 1634"/>
          <p:cNvSpPr/>
          <p:nvPr/>
        </p:nvSpPr>
        <p:spPr>
          <a:xfrm>
            <a:off x="4094233" y="3850169"/>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36" name="Ellipse 1635"/>
          <p:cNvSpPr/>
          <p:nvPr/>
        </p:nvSpPr>
        <p:spPr>
          <a:xfrm>
            <a:off x="4094233" y="4714265"/>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p:cNvSpPr/>
          <p:nvPr/>
        </p:nvSpPr>
        <p:spPr>
          <a:xfrm>
            <a:off x="-64517" y="1700808"/>
            <a:ext cx="4672232" cy="442327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r-FR" dirty="0" smtClean="0">
                <a:solidFill>
                  <a:schemeClr val="bg1"/>
                </a:solidFill>
              </a:rPr>
              <a:t>Click</a:t>
            </a:r>
            <a:endParaRPr lang="fr-FR" dirty="0">
              <a:solidFill>
                <a:schemeClr val="bg1"/>
              </a:solidFill>
            </a:endParaRPr>
          </a:p>
        </p:txBody>
      </p:sp>
      <p:sp>
        <p:nvSpPr>
          <p:cNvPr id="1637" name="Rectangle 1636"/>
          <p:cNvSpPr/>
          <p:nvPr/>
        </p:nvSpPr>
        <p:spPr>
          <a:xfrm>
            <a:off x="4526476" y="1766342"/>
            <a:ext cx="4672232" cy="442327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r-FR" dirty="0" smtClean="0">
                <a:solidFill>
                  <a:schemeClr val="bg1"/>
                </a:solidFill>
              </a:rPr>
              <a:t>Click </a:t>
            </a:r>
            <a:endParaRPr lang="fr-FR" dirty="0">
              <a:solidFill>
                <a:schemeClr val="bg1"/>
              </a:solidFill>
            </a:endParaRPr>
          </a:p>
        </p:txBody>
      </p:sp>
      <p:sp>
        <p:nvSpPr>
          <p:cNvPr id="1638" name="ZoneTexte 1637"/>
          <p:cNvSpPr txBox="1"/>
          <p:nvPr/>
        </p:nvSpPr>
        <p:spPr>
          <a:xfrm>
            <a:off x="-18545" y="6239053"/>
            <a:ext cx="9162545" cy="646331"/>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transformateur ne fonctionne qu’en alternatif et son fonctionnement est réversible. Il peut fonctionner en élévation ou en abaissement de tension.</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3204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400"/>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394"/>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80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801"/>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41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406"/>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1424"/>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1418"/>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436"/>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430"/>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44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4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46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454"/>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472"/>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466"/>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48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478"/>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49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90"/>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508"/>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502"/>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831"/>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825"/>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855"/>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849"/>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879"/>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873"/>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903"/>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897"/>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927"/>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921"/>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951"/>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45"/>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975"/>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969"/>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999"/>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993"/>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1023"/>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1017"/>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1047"/>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1041"/>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1071"/>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065"/>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95"/>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89"/>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119"/>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113"/>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268"/>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262"/>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280"/>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1274"/>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795"/>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789"/>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1292"/>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1286"/>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1304"/>
                                        </p:tgtEl>
                                        <p:attrNameLst>
                                          <p:attrName>style.visibility</p:attrName>
                                        </p:attrNameLst>
                                      </p:cBhvr>
                                      <p:to>
                                        <p:strVal val="hidden"/>
                                      </p:to>
                                    </p:set>
                                  </p:childTnLst>
                                </p:cTn>
                              </p:par>
                              <p:par>
                                <p:cTn id="119" presetID="1" presetClass="exit" presetSubtype="0" fill="hold" nodeType="withEffect">
                                  <p:stCondLst>
                                    <p:cond delay="0"/>
                                  </p:stCondLst>
                                  <p:childTnLst>
                                    <p:set>
                                      <p:cBhvr>
                                        <p:cTn id="120" dur="1" fill="hold">
                                          <p:stCondLst>
                                            <p:cond delay="0"/>
                                          </p:stCondLst>
                                        </p:cTn>
                                        <p:tgtEl>
                                          <p:spTgt spid="1298"/>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1316"/>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1310"/>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1328"/>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1322"/>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1340"/>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33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352"/>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346"/>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364"/>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1358"/>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1376"/>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1370"/>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1388"/>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1382"/>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819"/>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813"/>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843"/>
                                        </p:tgtEl>
                                        <p:attrNameLst>
                                          <p:attrName>style.visibility</p:attrName>
                                        </p:attrNameLst>
                                      </p:cBhvr>
                                      <p:to>
                                        <p:strVal val="hidden"/>
                                      </p:to>
                                    </p:set>
                                  </p:childTnLst>
                                </p:cTn>
                              </p:par>
                              <p:par>
                                <p:cTn id="155" presetID="1" presetClass="exit" presetSubtype="0" fill="hold" nodeType="withEffect">
                                  <p:stCondLst>
                                    <p:cond delay="0"/>
                                  </p:stCondLst>
                                  <p:childTnLst>
                                    <p:set>
                                      <p:cBhvr>
                                        <p:cTn id="156" dur="1" fill="hold">
                                          <p:stCondLst>
                                            <p:cond delay="0"/>
                                          </p:stCondLst>
                                        </p:cTn>
                                        <p:tgtEl>
                                          <p:spTgt spid="837"/>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867"/>
                                        </p:tgtEl>
                                        <p:attrNameLst>
                                          <p:attrName>style.visibility</p:attrName>
                                        </p:attrNameLst>
                                      </p:cBhvr>
                                      <p:to>
                                        <p:strVal val="hidden"/>
                                      </p:to>
                                    </p:set>
                                  </p:childTnLst>
                                </p:cTn>
                              </p:par>
                              <p:par>
                                <p:cTn id="159" presetID="1" presetClass="exit" presetSubtype="0" fill="hold" nodeType="withEffect">
                                  <p:stCondLst>
                                    <p:cond delay="0"/>
                                  </p:stCondLst>
                                  <p:childTnLst>
                                    <p:set>
                                      <p:cBhvr>
                                        <p:cTn id="160" dur="1" fill="hold">
                                          <p:stCondLst>
                                            <p:cond delay="0"/>
                                          </p:stCondLst>
                                        </p:cTn>
                                        <p:tgtEl>
                                          <p:spTgt spid="861"/>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891"/>
                                        </p:tgtEl>
                                        <p:attrNameLst>
                                          <p:attrName>style.visibility</p:attrName>
                                        </p:attrNameLst>
                                      </p:cBhvr>
                                      <p:to>
                                        <p:strVal val="hidden"/>
                                      </p:to>
                                    </p:set>
                                  </p:childTnLst>
                                </p:cTn>
                              </p:par>
                              <p:par>
                                <p:cTn id="163" presetID="1" presetClass="exit" presetSubtype="0" fill="hold" nodeType="withEffect">
                                  <p:stCondLst>
                                    <p:cond delay="0"/>
                                  </p:stCondLst>
                                  <p:childTnLst>
                                    <p:set>
                                      <p:cBhvr>
                                        <p:cTn id="164" dur="1" fill="hold">
                                          <p:stCondLst>
                                            <p:cond delay="0"/>
                                          </p:stCondLst>
                                        </p:cTn>
                                        <p:tgtEl>
                                          <p:spTgt spid="885"/>
                                        </p:tgtEl>
                                        <p:attrNameLst>
                                          <p:attrName>style.visibility</p:attrName>
                                        </p:attrNameLst>
                                      </p:cBhvr>
                                      <p:to>
                                        <p:strVal val="hidden"/>
                                      </p:to>
                                    </p:set>
                                  </p:childTnLst>
                                </p:cTn>
                              </p:par>
                              <p:par>
                                <p:cTn id="165" presetID="1" presetClass="exit" presetSubtype="0" fill="hold" nodeType="withEffect">
                                  <p:stCondLst>
                                    <p:cond delay="0"/>
                                  </p:stCondLst>
                                  <p:childTnLst>
                                    <p:set>
                                      <p:cBhvr>
                                        <p:cTn id="166" dur="1" fill="hold">
                                          <p:stCondLst>
                                            <p:cond delay="0"/>
                                          </p:stCondLst>
                                        </p:cTn>
                                        <p:tgtEl>
                                          <p:spTgt spid="915"/>
                                        </p:tgtEl>
                                        <p:attrNameLst>
                                          <p:attrName>style.visibility</p:attrName>
                                        </p:attrNameLst>
                                      </p:cBhvr>
                                      <p:to>
                                        <p:strVal val="hidden"/>
                                      </p:to>
                                    </p:set>
                                  </p:childTnLst>
                                </p:cTn>
                              </p:par>
                              <p:par>
                                <p:cTn id="167" presetID="1" presetClass="exit" presetSubtype="0" fill="hold" nodeType="withEffect">
                                  <p:stCondLst>
                                    <p:cond delay="0"/>
                                  </p:stCondLst>
                                  <p:childTnLst>
                                    <p:set>
                                      <p:cBhvr>
                                        <p:cTn id="168" dur="1" fill="hold">
                                          <p:stCondLst>
                                            <p:cond delay="0"/>
                                          </p:stCondLst>
                                        </p:cTn>
                                        <p:tgtEl>
                                          <p:spTgt spid="909"/>
                                        </p:tgtEl>
                                        <p:attrNameLst>
                                          <p:attrName>style.visibility</p:attrName>
                                        </p:attrNameLst>
                                      </p:cBhvr>
                                      <p:to>
                                        <p:strVal val="hidden"/>
                                      </p:to>
                                    </p:set>
                                  </p:childTnLst>
                                </p:cTn>
                              </p:par>
                              <p:par>
                                <p:cTn id="169" presetID="1" presetClass="exit" presetSubtype="0" fill="hold" nodeType="withEffect">
                                  <p:stCondLst>
                                    <p:cond delay="0"/>
                                  </p:stCondLst>
                                  <p:childTnLst>
                                    <p:set>
                                      <p:cBhvr>
                                        <p:cTn id="170" dur="1" fill="hold">
                                          <p:stCondLst>
                                            <p:cond delay="0"/>
                                          </p:stCondLst>
                                        </p:cTn>
                                        <p:tgtEl>
                                          <p:spTgt spid="939"/>
                                        </p:tgtEl>
                                        <p:attrNameLst>
                                          <p:attrName>style.visibility</p:attrName>
                                        </p:attrNameLst>
                                      </p:cBhvr>
                                      <p:to>
                                        <p:strVal val="hidden"/>
                                      </p:to>
                                    </p:set>
                                  </p:childTnLst>
                                </p:cTn>
                              </p:par>
                              <p:par>
                                <p:cTn id="171" presetID="1" presetClass="exit" presetSubtype="0" fill="hold" nodeType="withEffect">
                                  <p:stCondLst>
                                    <p:cond delay="0"/>
                                  </p:stCondLst>
                                  <p:childTnLst>
                                    <p:set>
                                      <p:cBhvr>
                                        <p:cTn id="172" dur="1" fill="hold">
                                          <p:stCondLst>
                                            <p:cond delay="0"/>
                                          </p:stCondLst>
                                        </p:cTn>
                                        <p:tgtEl>
                                          <p:spTgt spid="933"/>
                                        </p:tgtEl>
                                        <p:attrNameLst>
                                          <p:attrName>style.visibility</p:attrName>
                                        </p:attrNameLst>
                                      </p:cBhvr>
                                      <p:to>
                                        <p:strVal val="hidden"/>
                                      </p:to>
                                    </p:set>
                                  </p:childTnLst>
                                </p:cTn>
                              </p:par>
                              <p:par>
                                <p:cTn id="173" presetID="1" presetClass="exit" presetSubtype="0" fill="hold" nodeType="withEffect">
                                  <p:stCondLst>
                                    <p:cond delay="0"/>
                                  </p:stCondLst>
                                  <p:childTnLst>
                                    <p:set>
                                      <p:cBhvr>
                                        <p:cTn id="174" dur="1" fill="hold">
                                          <p:stCondLst>
                                            <p:cond delay="0"/>
                                          </p:stCondLst>
                                        </p:cTn>
                                        <p:tgtEl>
                                          <p:spTgt spid="963"/>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957"/>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987"/>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981"/>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1011"/>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1005"/>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1035"/>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1029"/>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1059"/>
                                        </p:tgtEl>
                                        <p:attrNameLst>
                                          <p:attrName>style.visibility</p:attrName>
                                        </p:attrNameLst>
                                      </p:cBhvr>
                                      <p:to>
                                        <p:strVal val="hidden"/>
                                      </p:to>
                                    </p:set>
                                  </p:childTnLst>
                                </p:cTn>
                              </p:par>
                              <p:par>
                                <p:cTn id="191" presetID="1" presetClass="exit" presetSubtype="0" fill="hold" nodeType="withEffect">
                                  <p:stCondLst>
                                    <p:cond delay="0"/>
                                  </p:stCondLst>
                                  <p:childTnLst>
                                    <p:set>
                                      <p:cBhvr>
                                        <p:cTn id="192" dur="1" fill="hold">
                                          <p:stCondLst>
                                            <p:cond delay="0"/>
                                          </p:stCondLst>
                                        </p:cTn>
                                        <p:tgtEl>
                                          <p:spTgt spid="1053"/>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1083"/>
                                        </p:tgtEl>
                                        <p:attrNameLst>
                                          <p:attrName>style.visibility</p:attrName>
                                        </p:attrNameLst>
                                      </p:cBhvr>
                                      <p:to>
                                        <p:strVal val="hidden"/>
                                      </p:to>
                                    </p:set>
                                  </p:childTnLst>
                                </p:cTn>
                              </p:par>
                              <p:par>
                                <p:cTn id="195" presetID="1" presetClass="exit" presetSubtype="0" fill="hold" nodeType="withEffect">
                                  <p:stCondLst>
                                    <p:cond delay="0"/>
                                  </p:stCondLst>
                                  <p:childTnLst>
                                    <p:set>
                                      <p:cBhvr>
                                        <p:cTn id="196" dur="1" fill="hold">
                                          <p:stCondLst>
                                            <p:cond delay="0"/>
                                          </p:stCondLst>
                                        </p:cTn>
                                        <p:tgtEl>
                                          <p:spTgt spid="1077"/>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1107"/>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1101"/>
                                        </p:tgtEl>
                                        <p:attrNameLst>
                                          <p:attrName>style.visibility</p:attrName>
                                        </p:attrNameLst>
                                      </p:cBhvr>
                                      <p:to>
                                        <p:strVal val="hidden"/>
                                      </p:to>
                                    </p:set>
                                  </p:childTnLst>
                                </p:cTn>
                              </p:par>
                              <p:par>
                                <p:cTn id="201" presetID="1" presetClass="exit" presetSubtype="0" fill="hold" nodeType="withEffect">
                                  <p:stCondLst>
                                    <p:cond delay="0"/>
                                  </p:stCondLst>
                                  <p:childTnLst>
                                    <p:set>
                                      <p:cBhvr>
                                        <p:cTn id="202" dur="1" fill="hold">
                                          <p:stCondLst>
                                            <p:cond delay="0"/>
                                          </p:stCondLst>
                                        </p:cTn>
                                        <p:tgtEl>
                                          <p:spTgt spid="1256"/>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1250"/>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1532"/>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1526"/>
                                        </p:tgtEl>
                                        <p:attrNameLst>
                                          <p:attrName>style.visibility</p:attrName>
                                        </p:attrNameLst>
                                      </p:cBhvr>
                                      <p:to>
                                        <p:strVal val="hidden"/>
                                      </p:to>
                                    </p:set>
                                  </p:childTnLst>
                                </p:cTn>
                              </p:par>
                              <p:par>
                                <p:cTn id="209" presetID="1" presetClass="exit" presetSubtype="0" fill="hold" nodeType="withEffect">
                                  <p:stCondLst>
                                    <p:cond delay="0"/>
                                  </p:stCondLst>
                                  <p:childTnLst>
                                    <p:set>
                                      <p:cBhvr>
                                        <p:cTn id="210" dur="1" fill="hold">
                                          <p:stCondLst>
                                            <p:cond delay="0"/>
                                          </p:stCondLst>
                                        </p:cTn>
                                        <p:tgtEl>
                                          <p:spTgt spid="1520"/>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1514"/>
                                        </p:tgtEl>
                                        <p:attrNameLst>
                                          <p:attrName>style.visibility</p:attrName>
                                        </p:attrNameLst>
                                      </p:cBhvr>
                                      <p:to>
                                        <p:strVal val="hidden"/>
                                      </p:to>
                                    </p:set>
                                  </p:childTnLst>
                                </p:cTn>
                              </p:par>
                              <p:par>
                                <p:cTn id="213" presetID="1" presetClass="exit" presetSubtype="0" fill="hold" nodeType="withEffect">
                                  <p:stCondLst>
                                    <p:cond delay="0"/>
                                  </p:stCondLst>
                                  <p:childTnLst>
                                    <p:set>
                                      <p:cBhvr>
                                        <p:cTn id="214" dur="1" fill="hold">
                                          <p:stCondLst>
                                            <p:cond delay="0"/>
                                          </p:stCondLst>
                                        </p:cTn>
                                        <p:tgtEl>
                                          <p:spTgt spid="1556"/>
                                        </p:tgtEl>
                                        <p:attrNameLst>
                                          <p:attrName>style.visibility</p:attrName>
                                        </p:attrNameLst>
                                      </p:cBhvr>
                                      <p:to>
                                        <p:strVal val="hidden"/>
                                      </p:to>
                                    </p:set>
                                  </p:childTnLst>
                                </p:cTn>
                              </p:par>
                              <p:par>
                                <p:cTn id="215" presetID="1" presetClass="exit" presetSubtype="0" fill="hold" nodeType="withEffect">
                                  <p:stCondLst>
                                    <p:cond delay="0"/>
                                  </p:stCondLst>
                                  <p:childTnLst>
                                    <p:set>
                                      <p:cBhvr>
                                        <p:cTn id="216" dur="1" fill="hold">
                                          <p:stCondLst>
                                            <p:cond delay="0"/>
                                          </p:stCondLst>
                                        </p:cTn>
                                        <p:tgtEl>
                                          <p:spTgt spid="1550"/>
                                        </p:tgtEl>
                                        <p:attrNameLst>
                                          <p:attrName>style.visibility</p:attrName>
                                        </p:attrNameLst>
                                      </p:cBhvr>
                                      <p:to>
                                        <p:strVal val="hidden"/>
                                      </p:to>
                                    </p:set>
                                  </p:childTnLst>
                                </p:cTn>
                              </p:par>
                              <p:par>
                                <p:cTn id="217" presetID="1" presetClass="exit" presetSubtype="0" fill="hold" nodeType="withEffect">
                                  <p:stCondLst>
                                    <p:cond delay="0"/>
                                  </p:stCondLst>
                                  <p:childTnLst>
                                    <p:set>
                                      <p:cBhvr>
                                        <p:cTn id="218" dur="1" fill="hold">
                                          <p:stCondLst>
                                            <p:cond delay="0"/>
                                          </p:stCondLst>
                                        </p:cTn>
                                        <p:tgtEl>
                                          <p:spTgt spid="1544"/>
                                        </p:tgtEl>
                                        <p:attrNameLst>
                                          <p:attrName>style.visibility</p:attrName>
                                        </p:attrNameLst>
                                      </p:cBhvr>
                                      <p:to>
                                        <p:strVal val="hidden"/>
                                      </p:to>
                                    </p:set>
                                  </p:childTnLst>
                                </p:cTn>
                              </p:par>
                              <p:par>
                                <p:cTn id="219" presetID="1" presetClass="exit" presetSubtype="0" fill="hold" nodeType="withEffect">
                                  <p:stCondLst>
                                    <p:cond delay="0"/>
                                  </p:stCondLst>
                                  <p:childTnLst>
                                    <p:set>
                                      <p:cBhvr>
                                        <p:cTn id="220" dur="1" fill="hold">
                                          <p:stCondLst>
                                            <p:cond delay="0"/>
                                          </p:stCondLst>
                                        </p:cTn>
                                        <p:tgtEl>
                                          <p:spTgt spid="1538"/>
                                        </p:tgtEl>
                                        <p:attrNameLst>
                                          <p:attrName>style.visibility</p:attrName>
                                        </p:attrNameLst>
                                      </p:cBhvr>
                                      <p:to>
                                        <p:strVal val="hidden"/>
                                      </p:to>
                                    </p:set>
                                  </p:childTnLst>
                                </p:cTn>
                              </p:par>
                              <p:par>
                                <p:cTn id="221" presetID="1" presetClass="exit" presetSubtype="0" fill="hold" nodeType="withEffect">
                                  <p:stCondLst>
                                    <p:cond delay="0"/>
                                  </p:stCondLst>
                                  <p:childTnLst>
                                    <p:set>
                                      <p:cBhvr>
                                        <p:cTn id="222" dur="1" fill="hold">
                                          <p:stCondLst>
                                            <p:cond delay="0"/>
                                          </p:stCondLst>
                                        </p:cTn>
                                        <p:tgtEl>
                                          <p:spTgt spid="1580"/>
                                        </p:tgtEl>
                                        <p:attrNameLst>
                                          <p:attrName>style.visibility</p:attrName>
                                        </p:attrNameLst>
                                      </p:cBhvr>
                                      <p:to>
                                        <p:strVal val="hidden"/>
                                      </p:to>
                                    </p:set>
                                  </p:childTnLst>
                                </p:cTn>
                              </p:par>
                              <p:par>
                                <p:cTn id="223" presetID="1" presetClass="exit" presetSubtype="0" fill="hold" nodeType="withEffect">
                                  <p:stCondLst>
                                    <p:cond delay="0"/>
                                  </p:stCondLst>
                                  <p:childTnLst>
                                    <p:set>
                                      <p:cBhvr>
                                        <p:cTn id="224" dur="1" fill="hold">
                                          <p:stCondLst>
                                            <p:cond delay="0"/>
                                          </p:stCondLst>
                                        </p:cTn>
                                        <p:tgtEl>
                                          <p:spTgt spid="1574"/>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1568"/>
                                        </p:tgtEl>
                                        <p:attrNameLst>
                                          <p:attrName>style.visibility</p:attrName>
                                        </p:attrNameLst>
                                      </p:cBhvr>
                                      <p:to>
                                        <p:strVal val="hidden"/>
                                      </p:to>
                                    </p:set>
                                  </p:childTnLst>
                                </p:cTn>
                              </p:par>
                              <p:par>
                                <p:cTn id="227" presetID="1" presetClass="exit" presetSubtype="0" fill="hold" nodeType="withEffect">
                                  <p:stCondLst>
                                    <p:cond delay="0"/>
                                  </p:stCondLst>
                                  <p:childTnLst>
                                    <p:set>
                                      <p:cBhvr>
                                        <p:cTn id="228" dur="1" fill="hold">
                                          <p:stCondLst>
                                            <p:cond delay="0"/>
                                          </p:stCondLst>
                                        </p:cTn>
                                        <p:tgtEl>
                                          <p:spTgt spid="1562"/>
                                        </p:tgtEl>
                                        <p:attrNameLst>
                                          <p:attrName>style.visibility</p:attrName>
                                        </p:attrNameLst>
                                      </p:cBhvr>
                                      <p:to>
                                        <p:strVal val="hidden"/>
                                      </p:to>
                                    </p:set>
                                  </p:childTnLst>
                                </p:cTn>
                              </p:par>
                              <p:par>
                                <p:cTn id="229" presetID="1" presetClass="exit" presetSubtype="0" fill="hold" nodeType="withEffect">
                                  <p:stCondLst>
                                    <p:cond delay="0"/>
                                  </p:stCondLst>
                                  <p:childTnLst>
                                    <p:set>
                                      <p:cBhvr>
                                        <p:cTn id="230" dur="1" fill="hold">
                                          <p:stCondLst>
                                            <p:cond delay="0"/>
                                          </p:stCondLst>
                                        </p:cTn>
                                        <p:tgtEl>
                                          <p:spTgt spid="1604"/>
                                        </p:tgtEl>
                                        <p:attrNameLst>
                                          <p:attrName>style.visibility</p:attrName>
                                        </p:attrNameLst>
                                      </p:cBhvr>
                                      <p:to>
                                        <p:strVal val="hidden"/>
                                      </p:to>
                                    </p:set>
                                  </p:childTnLst>
                                </p:cTn>
                              </p:par>
                              <p:par>
                                <p:cTn id="231" presetID="1" presetClass="exit" presetSubtype="0" fill="hold" nodeType="withEffect">
                                  <p:stCondLst>
                                    <p:cond delay="0"/>
                                  </p:stCondLst>
                                  <p:childTnLst>
                                    <p:set>
                                      <p:cBhvr>
                                        <p:cTn id="232" dur="1" fill="hold">
                                          <p:stCondLst>
                                            <p:cond delay="0"/>
                                          </p:stCondLst>
                                        </p:cTn>
                                        <p:tgtEl>
                                          <p:spTgt spid="1598"/>
                                        </p:tgtEl>
                                        <p:attrNameLst>
                                          <p:attrName>style.visibility</p:attrName>
                                        </p:attrNameLst>
                                      </p:cBhvr>
                                      <p:to>
                                        <p:strVal val="hidden"/>
                                      </p:to>
                                    </p:set>
                                  </p:childTnLst>
                                </p:cTn>
                              </p:par>
                              <p:par>
                                <p:cTn id="233" presetID="1" presetClass="exit" presetSubtype="0" fill="hold" nodeType="withEffect">
                                  <p:stCondLst>
                                    <p:cond delay="0"/>
                                  </p:stCondLst>
                                  <p:childTnLst>
                                    <p:set>
                                      <p:cBhvr>
                                        <p:cTn id="234" dur="1" fill="hold">
                                          <p:stCondLst>
                                            <p:cond delay="0"/>
                                          </p:stCondLst>
                                        </p:cTn>
                                        <p:tgtEl>
                                          <p:spTgt spid="1592"/>
                                        </p:tgtEl>
                                        <p:attrNameLst>
                                          <p:attrName>style.visibility</p:attrName>
                                        </p:attrNameLst>
                                      </p:cBhvr>
                                      <p:to>
                                        <p:strVal val="hidden"/>
                                      </p:to>
                                    </p:set>
                                  </p:childTnLst>
                                </p:cTn>
                              </p:par>
                              <p:par>
                                <p:cTn id="235" presetID="1" presetClass="exit" presetSubtype="0" fill="hold" nodeType="withEffect">
                                  <p:stCondLst>
                                    <p:cond delay="0"/>
                                  </p:stCondLst>
                                  <p:childTnLst>
                                    <p:set>
                                      <p:cBhvr>
                                        <p:cTn id="236" dur="1" fill="hold">
                                          <p:stCondLst>
                                            <p:cond delay="0"/>
                                          </p:stCondLst>
                                        </p:cTn>
                                        <p:tgtEl>
                                          <p:spTgt spid="1586"/>
                                        </p:tgtEl>
                                        <p:attrNameLst>
                                          <p:attrName>style.visibility</p:attrName>
                                        </p:attrNameLst>
                                      </p:cBhvr>
                                      <p:to>
                                        <p:strVal val="hidden"/>
                                      </p:to>
                                    </p:set>
                                  </p:childTnLst>
                                </p:cTn>
                              </p:par>
                              <p:par>
                                <p:cTn id="237" presetID="1" presetClass="exit" presetSubtype="0" fill="hold" nodeType="withEffect">
                                  <p:stCondLst>
                                    <p:cond delay="0"/>
                                  </p:stCondLst>
                                  <p:childTnLst>
                                    <p:set>
                                      <p:cBhvr>
                                        <p:cTn id="238" dur="1" fill="hold">
                                          <p:stCondLst>
                                            <p:cond delay="0"/>
                                          </p:stCondLst>
                                        </p:cTn>
                                        <p:tgtEl>
                                          <p:spTgt spid="1628"/>
                                        </p:tgtEl>
                                        <p:attrNameLst>
                                          <p:attrName>style.visibility</p:attrName>
                                        </p:attrNameLst>
                                      </p:cBhvr>
                                      <p:to>
                                        <p:strVal val="hidden"/>
                                      </p:to>
                                    </p:set>
                                  </p:childTnLst>
                                </p:cTn>
                              </p:par>
                              <p:par>
                                <p:cTn id="239" presetID="1" presetClass="exit" presetSubtype="0" fill="hold" nodeType="withEffect">
                                  <p:stCondLst>
                                    <p:cond delay="0"/>
                                  </p:stCondLst>
                                  <p:childTnLst>
                                    <p:set>
                                      <p:cBhvr>
                                        <p:cTn id="240" dur="1" fill="hold">
                                          <p:stCondLst>
                                            <p:cond delay="0"/>
                                          </p:stCondLst>
                                        </p:cTn>
                                        <p:tgtEl>
                                          <p:spTgt spid="1622"/>
                                        </p:tgtEl>
                                        <p:attrNameLst>
                                          <p:attrName>style.visibility</p:attrName>
                                        </p:attrNameLst>
                                      </p:cBhvr>
                                      <p:to>
                                        <p:strVal val="hidden"/>
                                      </p:to>
                                    </p:set>
                                  </p:childTnLst>
                                </p:cTn>
                              </p:par>
                              <p:par>
                                <p:cTn id="241" presetID="1" presetClass="exit" presetSubtype="0" fill="hold" nodeType="withEffect">
                                  <p:stCondLst>
                                    <p:cond delay="0"/>
                                  </p:stCondLst>
                                  <p:childTnLst>
                                    <p:set>
                                      <p:cBhvr>
                                        <p:cTn id="242" dur="1" fill="hold">
                                          <p:stCondLst>
                                            <p:cond delay="0"/>
                                          </p:stCondLst>
                                        </p:cTn>
                                        <p:tgtEl>
                                          <p:spTgt spid="1616"/>
                                        </p:tgtEl>
                                        <p:attrNameLst>
                                          <p:attrName>style.visibility</p:attrName>
                                        </p:attrNameLst>
                                      </p:cBhvr>
                                      <p:to>
                                        <p:strVal val="hidden"/>
                                      </p:to>
                                    </p:set>
                                  </p:childTnLst>
                                </p:cTn>
                              </p:par>
                              <p:par>
                                <p:cTn id="243" presetID="1" presetClass="exit" presetSubtype="0" fill="hold" nodeType="withEffect">
                                  <p:stCondLst>
                                    <p:cond delay="0"/>
                                  </p:stCondLst>
                                  <p:childTnLst>
                                    <p:set>
                                      <p:cBhvr>
                                        <p:cTn id="244" dur="1" fill="hold">
                                          <p:stCondLst>
                                            <p:cond delay="0"/>
                                          </p:stCondLst>
                                        </p:cTn>
                                        <p:tgtEl>
                                          <p:spTgt spid="1610"/>
                                        </p:tgtEl>
                                        <p:attrNameLst>
                                          <p:attrName>style.visibility</p:attrName>
                                        </p:attrNameLst>
                                      </p:cBhvr>
                                      <p:to>
                                        <p:strVal val="hidden"/>
                                      </p:to>
                                    </p:set>
                                  </p:childTnLst>
                                </p:cTn>
                              </p:par>
                              <p:par>
                                <p:cTn id="245" presetID="1" presetClass="exit" presetSubtype="0" fill="hold" nodeType="withEffect">
                                  <p:stCondLst>
                                    <p:cond delay="0"/>
                                  </p:stCondLst>
                                  <p:childTnLst>
                                    <p:set>
                                      <p:cBhvr>
                                        <p:cTn id="246" dur="1" fill="hold">
                                          <p:stCondLst>
                                            <p:cond delay="0"/>
                                          </p:stCondLst>
                                        </p:cTn>
                                        <p:tgtEl>
                                          <p:spTgt spid="157"/>
                                        </p:tgtEl>
                                        <p:attrNameLst>
                                          <p:attrName>style.visibility</p:attrName>
                                        </p:attrNameLst>
                                      </p:cBhvr>
                                      <p:to>
                                        <p:strVal val="hidden"/>
                                      </p:to>
                                    </p:set>
                                  </p:childTnLst>
                                </p:cTn>
                              </p:par>
                              <p:par>
                                <p:cTn id="247" presetID="1" presetClass="exit" presetSubtype="0" fill="hold" nodeType="withEffect">
                                  <p:stCondLst>
                                    <p:cond delay="0"/>
                                  </p:stCondLst>
                                  <p:childTnLst>
                                    <p:set>
                                      <p:cBhvr>
                                        <p:cTn id="248" dur="1" fill="hold">
                                          <p:stCondLst>
                                            <p:cond delay="0"/>
                                          </p:stCondLst>
                                        </p:cTn>
                                        <p:tgtEl>
                                          <p:spTgt spid="151"/>
                                        </p:tgtEl>
                                        <p:attrNameLst>
                                          <p:attrName>style.visibility</p:attrName>
                                        </p:attrNameLst>
                                      </p:cBhvr>
                                      <p:to>
                                        <p:strVal val="hidden"/>
                                      </p:to>
                                    </p:set>
                                  </p:childTnLst>
                                </p:cTn>
                              </p:par>
                              <p:par>
                                <p:cTn id="249" presetID="1" presetClass="exit" presetSubtype="0" fill="hold" nodeType="withEffect">
                                  <p:stCondLst>
                                    <p:cond delay="0"/>
                                  </p:stCondLst>
                                  <p:childTnLst>
                                    <p:set>
                                      <p:cBhvr>
                                        <p:cTn id="250" dur="1" fill="hold">
                                          <p:stCondLst>
                                            <p:cond delay="0"/>
                                          </p:stCondLst>
                                        </p:cTn>
                                        <p:tgtEl>
                                          <p:spTgt spid="181"/>
                                        </p:tgtEl>
                                        <p:attrNameLst>
                                          <p:attrName>style.visibility</p:attrName>
                                        </p:attrNameLst>
                                      </p:cBhvr>
                                      <p:to>
                                        <p:strVal val="hidden"/>
                                      </p:to>
                                    </p:set>
                                  </p:childTnLst>
                                </p:cTn>
                              </p:par>
                              <p:par>
                                <p:cTn id="251" presetID="1" presetClass="exit" presetSubtype="0" fill="hold" nodeType="withEffect">
                                  <p:stCondLst>
                                    <p:cond delay="0"/>
                                  </p:stCondLst>
                                  <p:childTnLst>
                                    <p:set>
                                      <p:cBhvr>
                                        <p:cTn id="252" dur="1" fill="hold">
                                          <p:stCondLst>
                                            <p:cond delay="0"/>
                                          </p:stCondLst>
                                        </p:cTn>
                                        <p:tgtEl>
                                          <p:spTgt spid="175"/>
                                        </p:tgtEl>
                                        <p:attrNameLst>
                                          <p:attrName>style.visibility</p:attrName>
                                        </p:attrNameLst>
                                      </p:cBhvr>
                                      <p:to>
                                        <p:strVal val="hidden"/>
                                      </p:to>
                                    </p:set>
                                  </p:childTnLst>
                                </p:cTn>
                              </p:par>
                              <p:par>
                                <p:cTn id="253" presetID="1" presetClass="exit" presetSubtype="0" fill="hold" nodeType="withEffect">
                                  <p:stCondLst>
                                    <p:cond delay="0"/>
                                  </p:stCondLst>
                                  <p:childTnLst>
                                    <p:set>
                                      <p:cBhvr>
                                        <p:cTn id="254" dur="1" fill="hold">
                                          <p:stCondLst>
                                            <p:cond delay="0"/>
                                          </p:stCondLst>
                                        </p:cTn>
                                        <p:tgtEl>
                                          <p:spTgt spid="206"/>
                                        </p:tgtEl>
                                        <p:attrNameLst>
                                          <p:attrName>style.visibility</p:attrName>
                                        </p:attrNameLst>
                                      </p:cBhvr>
                                      <p:to>
                                        <p:strVal val="hidden"/>
                                      </p:to>
                                    </p:set>
                                  </p:childTnLst>
                                </p:cTn>
                              </p:par>
                              <p:par>
                                <p:cTn id="255" presetID="1" presetClass="exit" presetSubtype="0" fill="hold" nodeType="withEffect">
                                  <p:stCondLst>
                                    <p:cond delay="0"/>
                                  </p:stCondLst>
                                  <p:childTnLst>
                                    <p:set>
                                      <p:cBhvr>
                                        <p:cTn id="256" dur="1" fill="hold">
                                          <p:stCondLst>
                                            <p:cond delay="0"/>
                                          </p:stCondLst>
                                        </p:cTn>
                                        <p:tgtEl>
                                          <p:spTgt spid="200"/>
                                        </p:tgtEl>
                                        <p:attrNameLst>
                                          <p:attrName>style.visibility</p:attrName>
                                        </p:attrNameLst>
                                      </p:cBhvr>
                                      <p:to>
                                        <p:strVal val="hidden"/>
                                      </p:to>
                                    </p:set>
                                  </p:childTnLst>
                                </p:cTn>
                              </p:par>
                              <p:par>
                                <p:cTn id="257" presetID="1" presetClass="exit" presetSubtype="0" fill="hold" nodeType="withEffect">
                                  <p:stCondLst>
                                    <p:cond delay="0"/>
                                  </p:stCondLst>
                                  <p:childTnLst>
                                    <p:set>
                                      <p:cBhvr>
                                        <p:cTn id="258" dur="1" fill="hold">
                                          <p:stCondLst>
                                            <p:cond delay="0"/>
                                          </p:stCondLst>
                                        </p:cTn>
                                        <p:tgtEl>
                                          <p:spTgt spid="230"/>
                                        </p:tgtEl>
                                        <p:attrNameLst>
                                          <p:attrName>style.visibility</p:attrName>
                                        </p:attrNameLst>
                                      </p:cBhvr>
                                      <p:to>
                                        <p:strVal val="hidden"/>
                                      </p:to>
                                    </p:set>
                                  </p:childTnLst>
                                </p:cTn>
                              </p:par>
                              <p:par>
                                <p:cTn id="259" presetID="1" presetClass="exit" presetSubtype="0" fill="hold" nodeType="withEffect">
                                  <p:stCondLst>
                                    <p:cond delay="0"/>
                                  </p:stCondLst>
                                  <p:childTnLst>
                                    <p:set>
                                      <p:cBhvr>
                                        <p:cTn id="260" dur="1" fill="hold">
                                          <p:stCondLst>
                                            <p:cond delay="0"/>
                                          </p:stCondLst>
                                        </p:cTn>
                                        <p:tgtEl>
                                          <p:spTgt spid="224"/>
                                        </p:tgtEl>
                                        <p:attrNameLst>
                                          <p:attrName>style.visibility</p:attrName>
                                        </p:attrNameLst>
                                      </p:cBhvr>
                                      <p:to>
                                        <p:strVal val="hidden"/>
                                      </p:to>
                                    </p:set>
                                  </p:childTnLst>
                                </p:cTn>
                              </p:par>
                              <p:par>
                                <p:cTn id="261" presetID="1" presetClass="exit" presetSubtype="0" fill="hold" nodeType="withEffect">
                                  <p:stCondLst>
                                    <p:cond delay="0"/>
                                  </p:stCondLst>
                                  <p:childTnLst>
                                    <p:set>
                                      <p:cBhvr>
                                        <p:cTn id="262" dur="1" fill="hold">
                                          <p:stCondLst>
                                            <p:cond delay="0"/>
                                          </p:stCondLst>
                                        </p:cTn>
                                        <p:tgtEl>
                                          <p:spTgt spid="254"/>
                                        </p:tgtEl>
                                        <p:attrNameLst>
                                          <p:attrName>style.visibility</p:attrName>
                                        </p:attrNameLst>
                                      </p:cBhvr>
                                      <p:to>
                                        <p:strVal val="hidden"/>
                                      </p:to>
                                    </p:set>
                                  </p:childTnLst>
                                </p:cTn>
                              </p:par>
                              <p:par>
                                <p:cTn id="263" presetID="1" presetClass="exit" presetSubtype="0" fill="hold" nodeType="withEffect">
                                  <p:stCondLst>
                                    <p:cond delay="0"/>
                                  </p:stCondLst>
                                  <p:childTnLst>
                                    <p:set>
                                      <p:cBhvr>
                                        <p:cTn id="264" dur="1" fill="hold">
                                          <p:stCondLst>
                                            <p:cond delay="0"/>
                                          </p:stCondLst>
                                        </p:cTn>
                                        <p:tgtEl>
                                          <p:spTgt spid="248"/>
                                        </p:tgtEl>
                                        <p:attrNameLst>
                                          <p:attrName>style.visibility</p:attrName>
                                        </p:attrNameLst>
                                      </p:cBhvr>
                                      <p:to>
                                        <p:strVal val="hidden"/>
                                      </p:to>
                                    </p:set>
                                  </p:childTnLst>
                                </p:cTn>
                              </p:par>
                              <p:par>
                                <p:cTn id="265" presetID="1" presetClass="exit" presetSubtype="0" fill="hold" nodeType="withEffect">
                                  <p:stCondLst>
                                    <p:cond delay="0"/>
                                  </p:stCondLst>
                                  <p:childTnLst>
                                    <p:set>
                                      <p:cBhvr>
                                        <p:cTn id="266" dur="1" fill="hold">
                                          <p:stCondLst>
                                            <p:cond delay="0"/>
                                          </p:stCondLst>
                                        </p:cTn>
                                        <p:tgtEl>
                                          <p:spTgt spid="278"/>
                                        </p:tgtEl>
                                        <p:attrNameLst>
                                          <p:attrName>style.visibility</p:attrName>
                                        </p:attrNameLst>
                                      </p:cBhvr>
                                      <p:to>
                                        <p:strVal val="hidden"/>
                                      </p:to>
                                    </p:set>
                                  </p:childTnLst>
                                </p:cTn>
                              </p:par>
                              <p:par>
                                <p:cTn id="267" presetID="1" presetClass="exit" presetSubtype="0" fill="hold" nodeType="withEffect">
                                  <p:stCondLst>
                                    <p:cond delay="0"/>
                                  </p:stCondLst>
                                  <p:childTnLst>
                                    <p:set>
                                      <p:cBhvr>
                                        <p:cTn id="268" dur="1" fill="hold">
                                          <p:stCondLst>
                                            <p:cond delay="0"/>
                                          </p:stCondLst>
                                        </p:cTn>
                                        <p:tgtEl>
                                          <p:spTgt spid="272"/>
                                        </p:tgtEl>
                                        <p:attrNameLst>
                                          <p:attrName>style.visibility</p:attrName>
                                        </p:attrNameLst>
                                      </p:cBhvr>
                                      <p:to>
                                        <p:strVal val="hidden"/>
                                      </p:to>
                                    </p:set>
                                  </p:childTnLst>
                                </p:cTn>
                              </p:par>
                              <p:par>
                                <p:cTn id="269" presetID="1" presetClass="exit" presetSubtype="0" fill="hold" nodeType="withEffect">
                                  <p:stCondLst>
                                    <p:cond delay="0"/>
                                  </p:stCondLst>
                                  <p:childTnLst>
                                    <p:set>
                                      <p:cBhvr>
                                        <p:cTn id="270" dur="1" fill="hold">
                                          <p:stCondLst>
                                            <p:cond delay="0"/>
                                          </p:stCondLst>
                                        </p:cTn>
                                        <p:tgtEl>
                                          <p:spTgt spid="302"/>
                                        </p:tgtEl>
                                        <p:attrNameLst>
                                          <p:attrName>style.visibility</p:attrName>
                                        </p:attrNameLst>
                                      </p:cBhvr>
                                      <p:to>
                                        <p:strVal val="hidden"/>
                                      </p:to>
                                    </p:set>
                                  </p:childTnLst>
                                </p:cTn>
                              </p:par>
                              <p:par>
                                <p:cTn id="271" presetID="1" presetClass="exit" presetSubtype="0" fill="hold" nodeType="withEffect">
                                  <p:stCondLst>
                                    <p:cond delay="0"/>
                                  </p:stCondLst>
                                  <p:childTnLst>
                                    <p:set>
                                      <p:cBhvr>
                                        <p:cTn id="272" dur="1" fill="hold">
                                          <p:stCondLst>
                                            <p:cond delay="0"/>
                                          </p:stCondLst>
                                        </p:cTn>
                                        <p:tgtEl>
                                          <p:spTgt spid="296"/>
                                        </p:tgtEl>
                                        <p:attrNameLst>
                                          <p:attrName>style.visibility</p:attrName>
                                        </p:attrNameLst>
                                      </p:cBhvr>
                                      <p:to>
                                        <p:strVal val="hidden"/>
                                      </p:to>
                                    </p:set>
                                  </p:childTnLst>
                                </p:cTn>
                              </p:par>
                              <p:par>
                                <p:cTn id="273" presetID="1" presetClass="exit" presetSubtype="0" fill="hold" nodeType="withEffect">
                                  <p:stCondLst>
                                    <p:cond delay="0"/>
                                  </p:stCondLst>
                                  <p:childTnLst>
                                    <p:set>
                                      <p:cBhvr>
                                        <p:cTn id="274" dur="1" fill="hold">
                                          <p:stCondLst>
                                            <p:cond delay="0"/>
                                          </p:stCondLst>
                                        </p:cTn>
                                        <p:tgtEl>
                                          <p:spTgt spid="326"/>
                                        </p:tgtEl>
                                        <p:attrNameLst>
                                          <p:attrName>style.visibility</p:attrName>
                                        </p:attrNameLst>
                                      </p:cBhvr>
                                      <p:to>
                                        <p:strVal val="hidden"/>
                                      </p:to>
                                    </p:set>
                                  </p:childTnLst>
                                </p:cTn>
                              </p:par>
                              <p:par>
                                <p:cTn id="275" presetID="1" presetClass="exit" presetSubtype="0" fill="hold" nodeType="withEffect">
                                  <p:stCondLst>
                                    <p:cond delay="0"/>
                                  </p:stCondLst>
                                  <p:childTnLst>
                                    <p:set>
                                      <p:cBhvr>
                                        <p:cTn id="276" dur="1" fill="hold">
                                          <p:stCondLst>
                                            <p:cond delay="0"/>
                                          </p:stCondLst>
                                        </p:cTn>
                                        <p:tgtEl>
                                          <p:spTgt spid="320"/>
                                        </p:tgtEl>
                                        <p:attrNameLst>
                                          <p:attrName>style.visibility</p:attrName>
                                        </p:attrNameLst>
                                      </p:cBhvr>
                                      <p:to>
                                        <p:strVal val="hidden"/>
                                      </p:to>
                                    </p:set>
                                  </p:childTnLst>
                                </p:cTn>
                              </p:par>
                              <p:par>
                                <p:cTn id="277" presetID="1" presetClass="exit" presetSubtype="0" fill="hold" nodeType="withEffect">
                                  <p:stCondLst>
                                    <p:cond delay="0"/>
                                  </p:stCondLst>
                                  <p:childTnLst>
                                    <p:set>
                                      <p:cBhvr>
                                        <p:cTn id="278" dur="1" fill="hold">
                                          <p:stCondLst>
                                            <p:cond delay="0"/>
                                          </p:stCondLst>
                                        </p:cTn>
                                        <p:tgtEl>
                                          <p:spTgt spid="350"/>
                                        </p:tgtEl>
                                        <p:attrNameLst>
                                          <p:attrName>style.visibility</p:attrName>
                                        </p:attrNameLst>
                                      </p:cBhvr>
                                      <p:to>
                                        <p:strVal val="hidden"/>
                                      </p:to>
                                    </p:set>
                                  </p:childTnLst>
                                </p:cTn>
                              </p:par>
                              <p:par>
                                <p:cTn id="279" presetID="1" presetClass="exit" presetSubtype="0" fill="hold" nodeType="withEffect">
                                  <p:stCondLst>
                                    <p:cond delay="0"/>
                                  </p:stCondLst>
                                  <p:childTnLst>
                                    <p:set>
                                      <p:cBhvr>
                                        <p:cTn id="280" dur="1" fill="hold">
                                          <p:stCondLst>
                                            <p:cond delay="0"/>
                                          </p:stCondLst>
                                        </p:cTn>
                                        <p:tgtEl>
                                          <p:spTgt spid="344"/>
                                        </p:tgtEl>
                                        <p:attrNameLst>
                                          <p:attrName>style.visibility</p:attrName>
                                        </p:attrNameLst>
                                      </p:cBhvr>
                                      <p:to>
                                        <p:strVal val="hidden"/>
                                      </p:to>
                                    </p:set>
                                  </p:childTnLst>
                                </p:cTn>
                              </p:par>
                              <p:par>
                                <p:cTn id="281" presetID="1" presetClass="exit" presetSubtype="0" fill="hold" nodeType="withEffect">
                                  <p:stCondLst>
                                    <p:cond delay="0"/>
                                  </p:stCondLst>
                                  <p:childTnLst>
                                    <p:set>
                                      <p:cBhvr>
                                        <p:cTn id="282" dur="1" fill="hold">
                                          <p:stCondLst>
                                            <p:cond delay="0"/>
                                          </p:stCondLst>
                                        </p:cTn>
                                        <p:tgtEl>
                                          <p:spTgt spid="374"/>
                                        </p:tgtEl>
                                        <p:attrNameLst>
                                          <p:attrName>style.visibility</p:attrName>
                                        </p:attrNameLst>
                                      </p:cBhvr>
                                      <p:to>
                                        <p:strVal val="hidden"/>
                                      </p:to>
                                    </p:set>
                                  </p:childTnLst>
                                </p:cTn>
                              </p:par>
                              <p:par>
                                <p:cTn id="283" presetID="1" presetClass="exit" presetSubtype="0" fill="hold" nodeType="withEffect">
                                  <p:stCondLst>
                                    <p:cond delay="0"/>
                                  </p:stCondLst>
                                  <p:childTnLst>
                                    <p:set>
                                      <p:cBhvr>
                                        <p:cTn id="284" dur="1" fill="hold">
                                          <p:stCondLst>
                                            <p:cond delay="0"/>
                                          </p:stCondLst>
                                        </p:cTn>
                                        <p:tgtEl>
                                          <p:spTgt spid="368"/>
                                        </p:tgtEl>
                                        <p:attrNameLst>
                                          <p:attrName>style.visibility</p:attrName>
                                        </p:attrNameLst>
                                      </p:cBhvr>
                                      <p:to>
                                        <p:strVal val="hidden"/>
                                      </p:to>
                                    </p:set>
                                  </p:childTnLst>
                                </p:cTn>
                              </p:par>
                              <p:par>
                                <p:cTn id="285" presetID="1" presetClass="exit" presetSubtype="0" fill="hold" nodeType="withEffect">
                                  <p:stCondLst>
                                    <p:cond delay="0"/>
                                  </p:stCondLst>
                                  <p:childTnLst>
                                    <p:set>
                                      <p:cBhvr>
                                        <p:cTn id="286" dur="1" fill="hold">
                                          <p:stCondLst>
                                            <p:cond delay="0"/>
                                          </p:stCondLst>
                                        </p:cTn>
                                        <p:tgtEl>
                                          <p:spTgt spid="398"/>
                                        </p:tgtEl>
                                        <p:attrNameLst>
                                          <p:attrName>style.visibility</p:attrName>
                                        </p:attrNameLst>
                                      </p:cBhvr>
                                      <p:to>
                                        <p:strVal val="hidden"/>
                                      </p:to>
                                    </p:set>
                                  </p:childTnLst>
                                </p:cTn>
                              </p:par>
                              <p:par>
                                <p:cTn id="287" presetID="1" presetClass="exit" presetSubtype="0" fill="hold" nodeType="withEffect">
                                  <p:stCondLst>
                                    <p:cond delay="0"/>
                                  </p:stCondLst>
                                  <p:childTnLst>
                                    <p:set>
                                      <p:cBhvr>
                                        <p:cTn id="288" dur="1" fill="hold">
                                          <p:stCondLst>
                                            <p:cond delay="0"/>
                                          </p:stCondLst>
                                        </p:cTn>
                                        <p:tgtEl>
                                          <p:spTgt spid="392"/>
                                        </p:tgtEl>
                                        <p:attrNameLst>
                                          <p:attrName>style.visibility</p:attrName>
                                        </p:attrNameLst>
                                      </p:cBhvr>
                                      <p:to>
                                        <p:strVal val="hidden"/>
                                      </p:to>
                                    </p:set>
                                  </p:childTnLst>
                                </p:cTn>
                              </p:par>
                              <p:par>
                                <p:cTn id="289" presetID="1" presetClass="exit" presetSubtype="0" fill="hold" nodeType="withEffect">
                                  <p:stCondLst>
                                    <p:cond delay="0"/>
                                  </p:stCondLst>
                                  <p:childTnLst>
                                    <p:set>
                                      <p:cBhvr>
                                        <p:cTn id="290" dur="1" fill="hold">
                                          <p:stCondLst>
                                            <p:cond delay="0"/>
                                          </p:stCondLst>
                                        </p:cTn>
                                        <p:tgtEl>
                                          <p:spTgt spid="422"/>
                                        </p:tgtEl>
                                        <p:attrNameLst>
                                          <p:attrName>style.visibility</p:attrName>
                                        </p:attrNameLst>
                                      </p:cBhvr>
                                      <p:to>
                                        <p:strVal val="hidden"/>
                                      </p:to>
                                    </p:set>
                                  </p:childTnLst>
                                </p:cTn>
                              </p:par>
                              <p:par>
                                <p:cTn id="291" presetID="1" presetClass="exit" presetSubtype="0" fill="hold" nodeType="withEffect">
                                  <p:stCondLst>
                                    <p:cond delay="0"/>
                                  </p:stCondLst>
                                  <p:childTnLst>
                                    <p:set>
                                      <p:cBhvr>
                                        <p:cTn id="292" dur="1" fill="hold">
                                          <p:stCondLst>
                                            <p:cond delay="0"/>
                                          </p:stCondLst>
                                        </p:cTn>
                                        <p:tgtEl>
                                          <p:spTgt spid="416"/>
                                        </p:tgtEl>
                                        <p:attrNameLst>
                                          <p:attrName>style.visibility</p:attrName>
                                        </p:attrNameLst>
                                      </p:cBhvr>
                                      <p:to>
                                        <p:strVal val="hidden"/>
                                      </p:to>
                                    </p:set>
                                  </p:childTnLst>
                                </p:cTn>
                              </p:par>
                              <p:par>
                                <p:cTn id="293" presetID="1" presetClass="exit" presetSubtype="0" fill="hold" nodeType="withEffect">
                                  <p:stCondLst>
                                    <p:cond delay="0"/>
                                  </p:stCondLst>
                                  <p:childTnLst>
                                    <p:set>
                                      <p:cBhvr>
                                        <p:cTn id="294" dur="1" fill="hold">
                                          <p:stCondLst>
                                            <p:cond delay="0"/>
                                          </p:stCondLst>
                                        </p:cTn>
                                        <p:tgtEl>
                                          <p:spTgt spid="446"/>
                                        </p:tgtEl>
                                        <p:attrNameLst>
                                          <p:attrName>style.visibility</p:attrName>
                                        </p:attrNameLst>
                                      </p:cBhvr>
                                      <p:to>
                                        <p:strVal val="hidden"/>
                                      </p:to>
                                    </p:set>
                                  </p:childTnLst>
                                </p:cTn>
                              </p:par>
                              <p:par>
                                <p:cTn id="295" presetID="1" presetClass="exit" presetSubtype="0" fill="hold" nodeType="withEffect">
                                  <p:stCondLst>
                                    <p:cond delay="0"/>
                                  </p:stCondLst>
                                  <p:childTnLst>
                                    <p:set>
                                      <p:cBhvr>
                                        <p:cTn id="296" dur="1" fill="hold">
                                          <p:stCondLst>
                                            <p:cond delay="0"/>
                                          </p:stCondLst>
                                        </p:cTn>
                                        <p:tgtEl>
                                          <p:spTgt spid="440"/>
                                        </p:tgtEl>
                                        <p:attrNameLst>
                                          <p:attrName>style.visibility</p:attrName>
                                        </p:attrNameLst>
                                      </p:cBhvr>
                                      <p:to>
                                        <p:strVal val="hidden"/>
                                      </p:to>
                                    </p:set>
                                  </p:childTnLst>
                                </p:cTn>
                              </p:par>
                              <p:par>
                                <p:cTn id="297" presetID="1" presetClass="exit" presetSubtype="0" fill="hold" nodeType="withEffect">
                                  <p:stCondLst>
                                    <p:cond delay="0"/>
                                  </p:stCondLst>
                                  <p:childTnLst>
                                    <p:set>
                                      <p:cBhvr>
                                        <p:cTn id="298" dur="1" fill="hold">
                                          <p:stCondLst>
                                            <p:cond delay="0"/>
                                          </p:stCondLst>
                                        </p:cTn>
                                        <p:tgtEl>
                                          <p:spTgt spid="470"/>
                                        </p:tgtEl>
                                        <p:attrNameLst>
                                          <p:attrName>style.visibility</p:attrName>
                                        </p:attrNameLst>
                                      </p:cBhvr>
                                      <p:to>
                                        <p:strVal val="hidden"/>
                                      </p:to>
                                    </p:set>
                                  </p:childTnLst>
                                </p:cTn>
                              </p:par>
                              <p:par>
                                <p:cTn id="299" presetID="1" presetClass="exit" presetSubtype="0" fill="hold" nodeType="withEffect">
                                  <p:stCondLst>
                                    <p:cond delay="0"/>
                                  </p:stCondLst>
                                  <p:childTnLst>
                                    <p:set>
                                      <p:cBhvr>
                                        <p:cTn id="300" dur="1" fill="hold">
                                          <p:stCondLst>
                                            <p:cond delay="0"/>
                                          </p:stCondLst>
                                        </p:cTn>
                                        <p:tgtEl>
                                          <p:spTgt spid="464"/>
                                        </p:tgtEl>
                                        <p:attrNameLst>
                                          <p:attrName>style.visibility</p:attrName>
                                        </p:attrNameLst>
                                      </p:cBhvr>
                                      <p:to>
                                        <p:strVal val="hidden"/>
                                      </p:to>
                                    </p:set>
                                  </p:childTnLst>
                                </p:cTn>
                              </p:par>
                              <p:par>
                                <p:cTn id="301" presetID="1" presetClass="exit" presetSubtype="0" fill="hold" nodeType="withEffect">
                                  <p:stCondLst>
                                    <p:cond delay="0"/>
                                  </p:stCondLst>
                                  <p:childTnLst>
                                    <p:set>
                                      <p:cBhvr>
                                        <p:cTn id="302" dur="1" fill="hold">
                                          <p:stCondLst>
                                            <p:cond delay="0"/>
                                          </p:stCondLst>
                                        </p:cTn>
                                        <p:tgtEl>
                                          <p:spTgt spid="494"/>
                                        </p:tgtEl>
                                        <p:attrNameLst>
                                          <p:attrName>style.visibility</p:attrName>
                                        </p:attrNameLst>
                                      </p:cBhvr>
                                      <p:to>
                                        <p:strVal val="hidden"/>
                                      </p:to>
                                    </p:set>
                                  </p:childTnLst>
                                </p:cTn>
                              </p:par>
                              <p:par>
                                <p:cTn id="303" presetID="1" presetClass="exit" presetSubtype="0" fill="hold" nodeType="withEffect">
                                  <p:stCondLst>
                                    <p:cond delay="0"/>
                                  </p:stCondLst>
                                  <p:childTnLst>
                                    <p:set>
                                      <p:cBhvr>
                                        <p:cTn id="304" dur="1" fill="hold">
                                          <p:stCondLst>
                                            <p:cond delay="0"/>
                                          </p:stCondLst>
                                        </p:cTn>
                                        <p:tgtEl>
                                          <p:spTgt spid="488"/>
                                        </p:tgtEl>
                                        <p:attrNameLst>
                                          <p:attrName>style.visibility</p:attrName>
                                        </p:attrNameLst>
                                      </p:cBhvr>
                                      <p:to>
                                        <p:strVal val="hidden"/>
                                      </p:to>
                                    </p:set>
                                  </p:childTnLst>
                                </p:cTn>
                              </p:par>
                              <p:par>
                                <p:cTn id="305" presetID="1" presetClass="exit" presetSubtype="0" fill="hold" nodeType="withEffect">
                                  <p:stCondLst>
                                    <p:cond delay="0"/>
                                  </p:stCondLst>
                                  <p:childTnLst>
                                    <p:set>
                                      <p:cBhvr>
                                        <p:cTn id="306" dur="1" fill="hold">
                                          <p:stCondLst>
                                            <p:cond delay="0"/>
                                          </p:stCondLst>
                                        </p:cTn>
                                        <p:tgtEl>
                                          <p:spTgt spid="518"/>
                                        </p:tgtEl>
                                        <p:attrNameLst>
                                          <p:attrName>style.visibility</p:attrName>
                                        </p:attrNameLst>
                                      </p:cBhvr>
                                      <p:to>
                                        <p:strVal val="hidden"/>
                                      </p:to>
                                    </p:set>
                                  </p:childTnLst>
                                </p:cTn>
                              </p:par>
                              <p:par>
                                <p:cTn id="307" presetID="1" presetClass="exit" presetSubtype="0" fill="hold" nodeType="withEffect">
                                  <p:stCondLst>
                                    <p:cond delay="0"/>
                                  </p:stCondLst>
                                  <p:childTnLst>
                                    <p:set>
                                      <p:cBhvr>
                                        <p:cTn id="308" dur="1" fill="hold">
                                          <p:stCondLst>
                                            <p:cond delay="0"/>
                                          </p:stCondLst>
                                        </p:cTn>
                                        <p:tgtEl>
                                          <p:spTgt spid="512"/>
                                        </p:tgtEl>
                                        <p:attrNameLst>
                                          <p:attrName>style.visibility</p:attrName>
                                        </p:attrNameLst>
                                      </p:cBhvr>
                                      <p:to>
                                        <p:strVal val="hidden"/>
                                      </p:to>
                                    </p:set>
                                  </p:childTnLst>
                                </p:cTn>
                              </p:par>
                              <p:par>
                                <p:cTn id="309" presetID="1" presetClass="exit" presetSubtype="0" fill="hold" nodeType="withEffect">
                                  <p:stCondLst>
                                    <p:cond delay="0"/>
                                  </p:stCondLst>
                                  <p:childTnLst>
                                    <p:set>
                                      <p:cBhvr>
                                        <p:cTn id="310" dur="1" fill="hold">
                                          <p:stCondLst>
                                            <p:cond delay="0"/>
                                          </p:stCondLst>
                                        </p:cTn>
                                        <p:tgtEl>
                                          <p:spTgt spid="542"/>
                                        </p:tgtEl>
                                        <p:attrNameLst>
                                          <p:attrName>style.visibility</p:attrName>
                                        </p:attrNameLst>
                                      </p:cBhvr>
                                      <p:to>
                                        <p:strVal val="hidden"/>
                                      </p:to>
                                    </p:set>
                                  </p:childTnLst>
                                </p:cTn>
                              </p:par>
                              <p:par>
                                <p:cTn id="311" presetID="1" presetClass="exit" presetSubtype="0" fill="hold" nodeType="withEffect">
                                  <p:stCondLst>
                                    <p:cond delay="0"/>
                                  </p:stCondLst>
                                  <p:childTnLst>
                                    <p:set>
                                      <p:cBhvr>
                                        <p:cTn id="312" dur="1" fill="hold">
                                          <p:stCondLst>
                                            <p:cond delay="0"/>
                                          </p:stCondLst>
                                        </p:cTn>
                                        <p:tgtEl>
                                          <p:spTgt spid="536"/>
                                        </p:tgtEl>
                                        <p:attrNameLst>
                                          <p:attrName>style.visibility</p:attrName>
                                        </p:attrNameLst>
                                      </p:cBhvr>
                                      <p:to>
                                        <p:strVal val="hidden"/>
                                      </p:to>
                                    </p:set>
                                  </p:childTnLst>
                                </p:cTn>
                              </p:par>
                              <p:par>
                                <p:cTn id="313" presetID="1" presetClass="exit" presetSubtype="0" fill="hold" nodeType="withEffect">
                                  <p:stCondLst>
                                    <p:cond delay="0"/>
                                  </p:stCondLst>
                                  <p:childTnLst>
                                    <p:set>
                                      <p:cBhvr>
                                        <p:cTn id="314" dur="1" fill="hold">
                                          <p:stCondLst>
                                            <p:cond delay="0"/>
                                          </p:stCondLst>
                                        </p:cTn>
                                        <p:tgtEl>
                                          <p:spTgt spid="566"/>
                                        </p:tgtEl>
                                        <p:attrNameLst>
                                          <p:attrName>style.visibility</p:attrName>
                                        </p:attrNameLst>
                                      </p:cBhvr>
                                      <p:to>
                                        <p:strVal val="hidden"/>
                                      </p:to>
                                    </p:set>
                                  </p:childTnLst>
                                </p:cTn>
                              </p:par>
                              <p:par>
                                <p:cTn id="315" presetID="1" presetClass="exit" presetSubtype="0" fill="hold" nodeType="withEffect">
                                  <p:stCondLst>
                                    <p:cond delay="0"/>
                                  </p:stCondLst>
                                  <p:childTnLst>
                                    <p:set>
                                      <p:cBhvr>
                                        <p:cTn id="316" dur="1" fill="hold">
                                          <p:stCondLst>
                                            <p:cond delay="0"/>
                                          </p:stCondLst>
                                        </p:cTn>
                                        <p:tgtEl>
                                          <p:spTgt spid="560"/>
                                        </p:tgtEl>
                                        <p:attrNameLst>
                                          <p:attrName>style.visibility</p:attrName>
                                        </p:attrNameLst>
                                      </p:cBhvr>
                                      <p:to>
                                        <p:strVal val="hidden"/>
                                      </p:to>
                                    </p:set>
                                  </p:childTnLst>
                                </p:cTn>
                              </p:par>
                              <p:par>
                                <p:cTn id="317" presetID="1" presetClass="exit" presetSubtype="0" fill="hold" nodeType="withEffect">
                                  <p:stCondLst>
                                    <p:cond delay="0"/>
                                  </p:stCondLst>
                                  <p:childTnLst>
                                    <p:set>
                                      <p:cBhvr>
                                        <p:cTn id="318" dur="1" fill="hold">
                                          <p:stCondLst>
                                            <p:cond delay="0"/>
                                          </p:stCondLst>
                                        </p:cTn>
                                        <p:tgtEl>
                                          <p:spTgt spid="590"/>
                                        </p:tgtEl>
                                        <p:attrNameLst>
                                          <p:attrName>style.visibility</p:attrName>
                                        </p:attrNameLst>
                                      </p:cBhvr>
                                      <p:to>
                                        <p:strVal val="hidden"/>
                                      </p:to>
                                    </p:set>
                                  </p:childTnLst>
                                </p:cTn>
                              </p:par>
                              <p:par>
                                <p:cTn id="319" presetID="1" presetClass="exit" presetSubtype="0" fill="hold" nodeType="withEffect">
                                  <p:stCondLst>
                                    <p:cond delay="0"/>
                                  </p:stCondLst>
                                  <p:childTnLst>
                                    <p:set>
                                      <p:cBhvr>
                                        <p:cTn id="320" dur="1" fill="hold">
                                          <p:stCondLst>
                                            <p:cond delay="0"/>
                                          </p:stCondLst>
                                        </p:cTn>
                                        <p:tgtEl>
                                          <p:spTgt spid="584"/>
                                        </p:tgtEl>
                                        <p:attrNameLst>
                                          <p:attrName>style.visibility</p:attrName>
                                        </p:attrNameLst>
                                      </p:cBhvr>
                                      <p:to>
                                        <p:strVal val="hidden"/>
                                      </p:to>
                                    </p:set>
                                  </p:childTnLst>
                                </p:cTn>
                              </p:par>
                              <p:par>
                                <p:cTn id="321" presetID="1" presetClass="exit" presetSubtype="0" fill="hold" nodeType="withEffect">
                                  <p:stCondLst>
                                    <p:cond delay="0"/>
                                  </p:stCondLst>
                                  <p:childTnLst>
                                    <p:set>
                                      <p:cBhvr>
                                        <p:cTn id="322" dur="1" fill="hold">
                                          <p:stCondLst>
                                            <p:cond delay="0"/>
                                          </p:stCondLst>
                                        </p:cTn>
                                        <p:tgtEl>
                                          <p:spTgt spid="614"/>
                                        </p:tgtEl>
                                        <p:attrNameLst>
                                          <p:attrName>style.visibility</p:attrName>
                                        </p:attrNameLst>
                                      </p:cBhvr>
                                      <p:to>
                                        <p:strVal val="hidden"/>
                                      </p:to>
                                    </p:set>
                                  </p:childTnLst>
                                </p:cTn>
                              </p:par>
                              <p:par>
                                <p:cTn id="323" presetID="1" presetClass="exit" presetSubtype="0" fill="hold" nodeType="withEffect">
                                  <p:stCondLst>
                                    <p:cond delay="0"/>
                                  </p:stCondLst>
                                  <p:childTnLst>
                                    <p:set>
                                      <p:cBhvr>
                                        <p:cTn id="324" dur="1" fill="hold">
                                          <p:stCondLst>
                                            <p:cond delay="0"/>
                                          </p:stCondLst>
                                        </p:cTn>
                                        <p:tgtEl>
                                          <p:spTgt spid="608"/>
                                        </p:tgtEl>
                                        <p:attrNameLst>
                                          <p:attrName>style.visibility</p:attrName>
                                        </p:attrNameLst>
                                      </p:cBhvr>
                                      <p:to>
                                        <p:strVal val="hidden"/>
                                      </p:to>
                                    </p:set>
                                  </p:childTnLst>
                                </p:cTn>
                              </p:par>
                              <p:par>
                                <p:cTn id="325" presetID="1" presetClass="exit" presetSubtype="0" fill="hold" nodeType="withEffect">
                                  <p:stCondLst>
                                    <p:cond delay="0"/>
                                  </p:stCondLst>
                                  <p:childTnLst>
                                    <p:set>
                                      <p:cBhvr>
                                        <p:cTn id="326" dur="1" fill="hold">
                                          <p:stCondLst>
                                            <p:cond delay="0"/>
                                          </p:stCondLst>
                                        </p:cTn>
                                        <p:tgtEl>
                                          <p:spTgt spid="638"/>
                                        </p:tgtEl>
                                        <p:attrNameLst>
                                          <p:attrName>style.visibility</p:attrName>
                                        </p:attrNameLst>
                                      </p:cBhvr>
                                      <p:to>
                                        <p:strVal val="hidden"/>
                                      </p:to>
                                    </p:set>
                                  </p:childTnLst>
                                </p:cTn>
                              </p:par>
                              <p:par>
                                <p:cTn id="327" presetID="1" presetClass="exit" presetSubtype="0" fill="hold" nodeType="withEffect">
                                  <p:stCondLst>
                                    <p:cond delay="0"/>
                                  </p:stCondLst>
                                  <p:childTnLst>
                                    <p:set>
                                      <p:cBhvr>
                                        <p:cTn id="328" dur="1" fill="hold">
                                          <p:stCondLst>
                                            <p:cond delay="0"/>
                                          </p:stCondLst>
                                        </p:cTn>
                                        <p:tgtEl>
                                          <p:spTgt spid="632"/>
                                        </p:tgtEl>
                                        <p:attrNameLst>
                                          <p:attrName>style.visibility</p:attrName>
                                        </p:attrNameLst>
                                      </p:cBhvr>
                                      <p:to>
                                        <p:strVal val="hidden"/>
                                      </p:to>
                                    </p:set>
                                  </p:childTnLst>
                                </p:cTn>
                              </p:par>
                              <p:par>
                                <p:cTn id="329" presetID="1" presetClass="exit" presetSubtype="0" fill="hold" nodeType="withEffect">
                                  <p:stCondLst>
                                    <p:cond delay="0"/>
                                  </p:stCondLst>
                                  <p:childTnLst>
                                    <p:set>
                                      <p:cBhvr>
                                        <p:cTn id="330" dur="1" fill="hold">
                                          <p:stCondLst>
                                            <p:cond delay="0"/>
                                          </p:stCondLst>
                                        </p:cTn>
                                        <p:tgtEl>
                                          <p:spTgt spid="662"/>
                                        </p:tgtEl>
                                        <p:attrNameLst>
                                          <p:attrName>style.visibility</p:attrName>
                                        </p:attrNameLst>
                                      </p:cBhvr>
                                      <p:to>
                                        <p:strVal val="hidden"/>
                                      </p:to>
                                    </p:set>
                                  </p:childTnLst>
                                </p:cTn>
                              </p:par>
                              <p:par>
                                <p:cTn id="331" presetID="1" presetClass="exit" presetSubtype="0" fill="hold" nodeType="withEffect">
                                  <p:stCondLst>
                                    <p:cond delay="0"/>
                                  </p:stCondLst>
                                  <p:childTnLst>
                                    <p:set>
                                      <p:cBhvr>
                                        <p:cTn id="332" dur="1" fill="hold">
                                          <p:stCondLst>
                                            <p:cond delay="0"/>
                                          </p:stCondLst>
                                        </p:cTn>
                                        <p:tgtEl>
                                          <p:spTgt spid="656"/>
                                        </p:tgtEl>
                                        <p:attrNameLst>
                                          <p:attrName>style.visibility</p:attrName>
                                        </p:attrNameLst>
                                      </p:cBhvr>
                                      <p:to>
                                        <p:strVal val="hidden"/>
                                      </p:to>
                                    </p:set>
                                  </p:childTnLst>
                                </p:cTn>
                              </p:par>
                              <p:par>
                                <p:cTn id="333" presetID="1" presetClass="exit" presetSubtype="0" fill="hold" nodeType="withEffect">
                                  <p:stCondLst>
                                    <p:cond delay="0"/>
                                  </p:stCondLst>
                                  <p:childTnLst>
                                    <p:set>
                                      <p:cBhvr>
                                        <p:cTn id="334" dur="1" fill="hold">
                                          <p:stCondLst>
                                            <p:cond delay="0"/>
                                          </p:stCondLst>
                                        </p:cTn>
                                        <p:tgtEl>
                                          <p:spTgt spid="686"/>
                                        </p:tgtEl>
                                        <p:attrNameLst>
                                          <p:attrName>style.visibility</p:attrName>
                                        </p:attrNameLst>
                                      </p:cBhvr>
                                      <p:to>
                                        <p:strVal val="hidden"/>
                                      </p:to>
                                    </p:set>
                                  </p:childTnLst>
                                </p:cTn>
                              </p:par>
                              <p:par>
                                <p:cTn id="335" presetID="1" presetClass="exit" presetSubtype="0" fill="hold" nodeType="withEffect">
                                  <p:stCondLst>
                                    <p:cond delay="0"/>
                                  </p:stCondLst>
                                  <p:childTnLst>
                                    <p:set>
                                      <p:cBhvr>
                                        <p:cTn id="336" dur="1" fill="hold">
                                          <p:stCondLst>
                                            <p:cond delay="0"/>
                                          </p:stCondLst>
                                        </p:cTn>
                                        <p:tgtEl>
                                          <p:spTgt spid="680"/>
                                        </p:tgtEl>
                                        <p:attrNameLst>
                                          <p:attrName>style.visibility</p:attrName>
                                        </p:attrNameLst>
                                      </p:cBhvr>
                                      <p:to>
                                        <p:strVal val="hidden"/>
                                      </p:to>
                                    </p:set>
                                  </p:childTnLst>
                                </p:cTn>
                              </p:par>
                              <p:par>
                                <p:cTn id="337" presetID="1" presetClass="exit" presetSubtype="0" fill="hold" nodeType="withEffect">
                                  <p:stCondLst>
                                    <p:cond delay="0"/>
                                  </p:stCondLst>
                                  <p:childTnLst>
                                    <p:set>
                                      <p:cBhvr>
                                        <p:cTn id="338" dur="1" fill="hold">
                                          <p:stCondLst>
                                            <p:cond delay="0"/>
                                          </p:stCondLst>
                                        </p:cTn>
                                        <p:tgtEl>
                                          <p:spTgt spid="710"/>
                                        </p:tgtEl>
                                        <p:attrNameLst>
                                          <p:attrName>style.visibility</p:attrName>
                                        </p:attrNameLst>
                                      </p:cBhvr>
                                      <p:to>
                                        <p:strVal val="hidden"/>
                                      </p:to>
                                    </p:set>
                                  </p:childTnLst>
                                </p:cTn>
                              </p:par>
                              <p:par>
                                <p:cTn id="339" presetID="1" presetClass="exit" presetSubtype="0" fill="hold" nodeType="withEffect">
                                  <p:stCondLst>
                                    <p:cond delay="0"/>
                                  </p:stCondLst>
                                  <p:childTnLst>
                                    <p:set>
                                      <p:cBhvr>
                                        <p:cTn id="340" dur="1" fill="hold">
                                          <p:stCondLst>
                                            <p:cond delay="0"/>
                                          </p:stCondLst>
                                        </p:cTn>
                                        <p:tgtEl>
                                          <p:spTgt spid="704"/>
                                        </p:tgtEl>
                                        <p:attrNameLst>
                                          <p:attrName>style.visibility</p:attrName>
                                        </p:attrNameLst>
                                      </p:cBhvr>
                                      <p:to>
                                        <p:strVal val="hidden"/>
                                      </p:to>
                                    </p:set>
                                  </p:childTnLst>
                                </p:cTn>
                              </p:par>
                              <p:par>
                                <p:cTn id="341" presetID="1" presetClass="exit" presetSubtype="0" fill="hold" nodeType="withEffect">
                                  <p:stCondLst>
                                    <p:cond delay="0"/>
                                  </p:stCondLst>
                                  <p:childTnLst>
                                    <p:set>
                                      <p:cBhvr>
                                        <p:cTn id="342" dur="1" fill="hold">
                                          <p:stCondLst>
                                            <p:cond delay="0"/>
                                          </p:stCondLst>
                                        </p:cTn>
                                        <p:tgtEl>
                                          <p:spTgt spid="734"/>
                                        </p:tgtEl>
                                        <p:attrNameLst>
                                          <p:attrName>style.visibility</p:attrName>
                                        </p:attrNameLst>
                                      </p:cBhvr>
                                      <p:to>
                                        <p:strVal val="hidden"/>
                                      </p:to>
                                    </p:set>
                                  </p:childTnLst>
                                </p:cTn>
                              </p:par>
                              <p:par>
                                <p:cTn id="343" presetID="1" presetClass="exit" presetSubtype="0" fill="hold" nodeType="withEffect">
                                  <p:stCondLst>
                                    <p:cond delay="0"/>
                                  </p:stCondLst>
                                  <p:childTnLst>
                                    <p:set>
                                      <p:cBhvr>
                                        <p:cTn id="344" dur="1" fill="hold">
                                          <p:stCondLst>
                                            <p:cond delay="0"/>
                                          </p:stCondLst>
                                        </p:cTn>
                                        <p:tgtEl>
                                          <p:spTgt spid="728"/>
                                        </p:tgtEl>
                                        <p:attrNameLst>
                                          <p:attrName>style.visibility</p:attrName>
                                        </p:attrNameLst>
                                      </p:cBhvr>
                                      <p:to>
                                        <p:strVal val="hidden"/>
                                      </p:to>
                                    </p:set>
                                  </p:childTnLst>
                                </p:cTn>
                              </p:par>
                              <p:par>
                                <p:cTn id="345" presetID="1" presetClass="exit" presetSubtype="0" fill="hold" nodeType="withEffect">
                                  <p:stCondLst>
                                    <p:cond delay="0"/>
                                  </p:stCondLst>
                                  <p:childTnLst>
                                    <p:set>
                                      <p:cBhvr>
                                        <p:cTn id="346" dur="1" fill="hold">
                                          <p:stCondLst>
                                            <p:cond delay="0"/>
                                          </p:stCondLst>
                                        </p:cTn>
                                        <p:tgtEl>
                                          <p:spTgt spid="145"/>
                                        </p:tgtEl>
                                        <p:attrNameLst>
                                          <p:attrName>style.visibility</p:attrName>
                                        </p:attrNameLst>
                                      </p:cBhvr>
                                      <p:to>
                                        <p:strVal val="hidden"/>
                                      </p:to>
                                    </p:set>
                                  </p:childTnLst>
                                </p:cTn>
                              </p:par>
                              <p:par>
                                <p:cTn id="347" presetID="1" presetClass="exit" presetSubtype="0" fill="hold" nodeType="withEffect">
                                  <p:stCondLst>
                                    <p:cond delay="0"/>
                                  </p:stCondLst>
                                  <p:childTnLst>
                                    <p:set>
                                      <p:cBhvr>
                                        <p:cTn id="348" dur="1" fill="hold">
                                          <p:stCondLst>
                                            <p:cond delay="0"/>
                                          </p:stCondLst>
                                        </p:cTn>
                                        <p:tgtEl>
                                          <p:spTgt spid="40"/>
                                        </p:tgtEl>
                                        <p:attrNameLst>
                                          <p:attrName>style.visibility</p:attrName>
                                        </p:attrNameLst>
                                      </p:cBhvr>
                                      <p:to>
                                        <p:strVal val="hidden"/>
                                      </p:to>
                                    </p:set>
                                  </p:childTnLst>
                                </p:cTn>
                              </p:par>
                              <p:par>
                                <p:cTn id="349" presetID="1" presetClass="exit" presetSubtype="0" fill="hold" nodeType="withEffect">
                                  <p:stCondLst>
                                    <p:cond delay="0"/>
                                  </p:stCondLst>
                                  <p:childTnLst>
                                    <p:set>
                                      <p:cBhvr>
                                        <p:cTn id="350" dur="1" fill="hold">
                                          <p:stCondLst>
                                            <p:cond delay="0"/>
                                          </p:stCondLst>
                                        </p:cTn>
                                        <p:tgtEl>
                                          <p:spTgt spid="169"/>
                                        </p:tgtEl>
                                        <p:attrNameLst>
                                          <p:attrName>style.visibility</p:attrName>
                                        </p:attrNameLst>
                                      </p:cBhvr>
                                      <p:to>
                                        <p:strVal val="hidden"/>
                                      </p:to>
                                    </p:set>
                                  </p:childTnLst>
                                </p:cTn>
                              </p:par>
                              <p:par>
                                <p:cTn id="351" presetID="1" presetClass="exit" presetSubtype="0" fill="hold" nodeType="withEffect">
                                  <p:stCondLst>
                                    <p:cond delay="0"/>
                                  </p:stCondLst>
                                  <p:childTnLst>
                                    <p:set>
                                      <p:cBhvr>
                                        <p:cTn id="352" dur="1" fill="hold">
                                          <p:stCondLst>
                                            <p:cond delay="0"/>
                                          </p:stCondLst>
                                        </p:cTn>
                                        <p:tgtEl>
                                          <p:spTgt spid="163"/>
                                        </p:tgtEl>
                                        <p:attrNameLst>
                                          <p:attrName>style.visibility</p:attrName>
                                        </p:attrNameLst>
                                      </p:cBhvr>
                                      <p:to>
                                        <p:strVal val="hidden"/>
                                      </p:to>
                                    </p:set>
                                  </p:childTnLst>
                                </p:cTn>
                              </p:par>
                              <p:par>
                                <p:cTn id="353" presetID="1" presetClass="exit" presetSubtype="0" fill="hold" nodeType="withEffect">
                                  <p:stCondLst>
                                    <p:cond delay="0"/>
                                  </p:stCondLst>
                                  <p:childTnLst>
                                    <p:set>
                                      <p:cBhvr>
                                        <p:cTn id="354" dur="1" fill="hold">
                                          <p:stCondLst>
                                            <p:cond delay="0"/>
                                          </p:stCondLst>
                                        </p:cTn>
                                        <p:tgtEl>
                                          <p:spTgt spid="194"/>
                                        </p:tgtEl>
                                        <p:attrNameLst>
                                          <p:attrName>style.visibility</p:attrName>
                                        </p:attrNameLst>
                                      </p:cBhvr>
                                      <p:to>
                                        <p:strVal val="hidden"/>
                                      </p:to>
                                    </p:set>
                                  </p:childTnLst>
                                </p:cTn>
                              </p:par>
                              <p:par>
                                <p:cTn id="355" presetID="1" presetClass="exit" presetSubtype="0" fill="hold" nodeType="withEffect">
                                  <p:stCondLst>
                                    <p:cond delay="0"/>
                                  </p:stCondLst>
                                  <p:childTnLst>
                                    <p:set>
                                      <p:cBhvr>
                                        <p:cTn id="356" dur="1" fill="hold">
                                          <p:stCondLst>
                                            <p:cond delay="0"/>
                                          </p:stCondLst>
                                        </p:cTn>
                                        <p:tgtEl>
                                          <p:spTgt spid="188"/>
                                        </p:tgtEl>
                                        <p:attrNameLst>
                                          <p:attrName>style.visibility</p:attrName>
                                        </p:attrNameLst>
                                      </p:cBhvr>
                                      <p:to>
                                        <p:strVal val="hidden"/>
                                      </p:to>
                                    </p:set>
                                  </p:childTnLst>
                                </p:cTn>
                              </p:par>
                              <p:par>
                                <p:cTn id="357" presetID="1" presetClass="exit" presetSubtype="0" fill="hold" nodeType="withEffect">
                                  <p:stCondLst>
                                    <p:cond delay="0"/>
                                  </p:stCondLst>
                                  <p:childTnLst>
                                    <p:set>
                                      <p:cBhvr>
                                        <p:cTn id="358" dur="1" fill="hold">
                                          <p:stCondLst>
                                            <p:cond delay="0"/>
                                          </p:stCondLst>
                                        </p:cTn>
                                        <p:tgtEl>
                                          <p:spTgt spid="218"/>
                                        </p:tgtEl>
                                        <p:attrNameLst>
                                          <p:attrName>style.visibility</p:attrName>
                                        </p:attrNameLst>
                                      </p:cBhvr>
                                      <p:to>
                                        <p:strVal val="hidden"/>
                                      </p:to>
                                    </p:set>
                                  </p:childTnLst>
                                </p:cTn>
                              </p:par>
                              <p:par>
                                <p:cTn id="359" presetID="1" presetClass="exit" presetSubtype="0" fill="hold" nodeType="withEffect">
                                  <p:stCondLst>
                                    <p:cond delay="0"/>
                                  </p:stCondLst>
                                  <p:childTnLst>
                                    <p:set>
                                      <p:cBhvr>
                                        <p:cTn id="360" dur="1" fill="hold">
                                          <p:stCondLst>
                                            <p:cond delay="0"/>
                                          </p:stCondLst>
                                        </p:cTn>
                                        <p:tgtEl>
                                          <p:spTgt spid="212"/>
                                        </p:tgtEl>
                                        <p:attrNameLst>
                                          <p:attrName>style.visibility</p:attrName>
                                        </p:attrNameLst>
                                      </p:cBhvr>
                                      <p:to>
                                        <p:strVal val="hidden"/>
                                      </p:to>
                                    </p:set>
                                  </p:childTnLst>
                                </p:cTn>
                              </p:par>
                              <p:par>
                                <p:cTn id="361" presetID="1" presetClass="exit" presetSubtype="0" fill="hold" nodeType="withEffect">
                                  <p:stCondLst>
                                    <p:cond delay="0"/>
                                  </p:stCondLst>
                                  <p:childTnLst>
                                    <p:set>
                                      <p:cBhvr>
                                        <p:cTn id="362" dur="1" fill="hold">
                                          <p:stCondLst>
                                            <p:cond delay="0"/>
                                          </p:stCondLst>
                                        </p:cTn>
                                        <p:tgtEl>
                                          <p:spTgt spid="242"/>
                                        </p:tgtEl>
                                        <p:attrNameLst>
                                          <p:attrName>style.visibility</p:attrName>
                                        </p:attrNameLst>
                                      </p:cBhvr>
                                      <p:to>
                                        <p:strVal val="hidden"/>
                                      </p:to>
                                    </p:set>
                                  </p:childTnLst>
                                </p:cTn>
                              </p:par>
                              <p:par>
                                <p:cTn id="363" presetID="1" presetClass="exit" presetSubtype="0" fill="hold" nodeType="withEffect">
                                  <p:stCondLst>
                                    <p:cond delay="0"/>
                                  </p:stCondLst>
                                  <p:childTnLst>
                                    <p:set>
                                      <p:cBhvr>
                                        <p:cTn id="364" dur="1" fill="hold">
                                          <p:stCondLst>
                                            <p:cond delay="0"/>
                                          </p:stCondLst>
                                        </p:cTn>
                                        <p:tgtEl>
                                          <p:spTgt spid="236"/>
                                        </p:tgtEl>
                                        <p:attrNameLst>
                                          <p:attrName>style.visibility</p:attrName>
                                        </p:attrNameLst>
                                      </p:cBhvr>
                                      <p:to>
                                        <p:strVal val="hidden"/>
                                      </p:to>
                                    </p:set>
                                  </p:childTnLst>
                                </p:cTn>
                              </p:par>
                              <p:par>
                                <p:cTn id="365" presetID="1" presetClass="exit" presetSubtype="0" fill="hold" nodeType="withEffect">
                                  <p:stCondLst>
                                    <p:cond delay="0"/>
                                  </p:stCondLst>
                                  <p:childTnLst>
                                    <p:set>
                                      <p:cBhvr>
                                        <p:cTn id="366" dur="1" fill="hold">
                                          <p:stCondLst>
                                            <p:cond delay="0"/>
                                          </p:stCondLst>
                                        </p:cTn>
                                        <p:tgtEl>
                                          <p:spTgt spid="266"/>
                                        </p:tgtEl>
                                        <p:attrNameLst>
                                          <p:attrName>style.visibility</p:attrName>
                                        </p:attrNameLst>
                                      </p:cBhvr>
                                      <p:to>
                                        <p:strVal val="hidden"/>
                                      </p:to>
                                    </p:set>
                                  </p:childTnLst>
                                </p:cTn>
                              </p:par>
                              <p:par>
                                <p:cTn id="367" presetID="1" presetClass="exit" presetSubtype="0" fill="hold" nodeType="withEffect">
                                  <p:stCondLst>
                                    <p:cond delay="0"/>
                                  </p:stCondLst>
                                  <p:childTnLst>
                                    <p:set>
                                      <p:cBhvr>
                                        <p:cTn id="368" dur="1" fill="hold">
                                          <p:stCondLst>
                                            <p:cond delay="0"/>
                                          </p:stCondLst>
                                        </p:cTn>
                                        <p:tgtEl>
                                          <p:spTgt spid="260"/>
                                        </p:tgtEl>
                                        <p:attrNameLst>
                                          <p:attrName>style.visibility</p:attrName>
                                        </p:attrNameLst>
                                      </p:cBhvr>
                                      <p:to>
                                        <p:strVal val="hidden"/>
                                      </p:to>
                                    </p:set>
                                  </p:childTnLst>
                                </p:cTn>
                              </p:par>
                              <p:par>
                                <p:cTn id="369" presetID="1" presetClass="exit" presetSubtype="0" fill="hold" nodeType="withEffect">
                                  <p:stCondLst>
                                    <p:cond delay="0"/>
                                  </p:stCondLst>
                                  <p:childTnLst>
                                    <p:set>
                                      <p:cBhvr>
                                        <p:cTn id="370" dur="1" fill="hold">
                                          <p:stCondLst>
                                            <p:cond delay="0"/>
                                          </p:stCondLst>
                                        </p:cTn>
                                        <p:tgtEl>
                                          <p:spTgt spid="290"/>
                                        </p:tgtEl>
                                        <p:attrNameLst>
                                          <p:attrName>style.visibility</p:attrName>
                                        </p:attrNameLst>
                                      </p:cBhvr>
                                      <p:to>
                                        <p:strVal val="hidden"/>
                                      </p:to>
                                    </p:set>
                                  </p:childTnLst>
                                </p:cTn>
                              </p:par>
                              <p:par>
                                <p:cTn id="371" presetID="1" presetClass="exit" presetSubtype="0" fill="hold" nodeType="withEffect">
                                  <p:stCondLst>
                                    <p:cond delay="0"/>
                                  </p:stCondLst>
                                  <p:childTnLst>
                                    <p:set>
                                      <p:cBhvr>
                                        <p:cTn id="372" dur="1" fill="hold">
                                          <p:stCondLst>
                                            <p:cond delay="0"/>
                                          </p:stCondLst>
                                        </p:cTn>
                                        <p:tgtEl>
                                          <p:spTgt spid="284"/>
                                        </p:tgtEl>
                                        <p:attrNameLst>
                                          <p:attrName>style.visibility</p:attrName>
                                        </p:attrNameLst>
                                      </p:cBhvr>
                                      <p:to>
                                        <p:strVal val="hidden"/>
                                      </p:to>
                                    </p:set>
                                  </p:childTnLst>
                                </p:cTn>
                              </p:par>
                              <p:par>
                                <p:cTn id="373" presetID="1" presetClass="exit" presetSubtype="0" fill="hold" nodeType="withEffect">
                                  <p:stCondLst>
                                    <p:cond delay="0"/>
                                  </p:stCondLst>
                                  <p:childTnLst>
                                    <p:set>
                                      <p:cBhvr>
                                        <p:cTn id="374" dur="1" fill="hold">
                                          <p:stCondLst>
                                            <p:cond delay="0"/>
                                          </p:stCondLst>
                                        </p:cTn>
                                        <p:tgtEl>
                                          <p:spTgt spid="314"/>
                                        </p:tgtEl>
                                        <p:attrNameLst>
                                          <p:attrName>style.visibility</p:attrName>
                                        </p:attrNameLst>
                                      </p:cBhvr>
                                      <p:to>
                                        <p:strVal val="hidden"/>
                                      </p:to>
                                    </p:set>
                                  </p:childTnLst>
                                </p:cTn>
                              </p:par>
                              <p:par>
                                <p:cTn id="375" presetID="1" presetClass="exit" presetSubtype="0" fill="hold" nodeType="withEffect">
                                  <p:stCondLst>
                                    <p:cond delay="0"/>
                                  </p:stCondLst>
                                  <p:childTnLst>
                                    <p:set>
                                      <p:cBhvr>
                                        <p:cTn id="376" dur="1" fill="hold">
                                          <p:stCondLst>
                                            <p:cond delay="0"/>
                                          </p:stCondLst>
                                        </p:cTn>
                                        <p:tgtEl>
                                          <p:spTgt spid="308"/>
                                        </p:tgtEl>
                                        <p:attrNameLst>
                                          <p:attrName>style.visibility</p:attrName>
                                        </p:attrNameLst>
                                      </p:cBhvr>
                                      <p:to>
                                        <p:strVal val="hidden"/>
                                      </p:to>
                                    </p:set>
                                  </p:childTnLst>
                                </p:cTn>
                              </p:par>
                              <p:par>
                                <p:cTn id="377" presetID="1" presetClass="exit" presetSubtype="0" fill="hold" nodeType="withEffect">
                                  <p:stCondLst>
                                    <p:cond delay="0"/>
                                  </p:stCondLst>
                                  <p:childTnLst>
                                    <p:set>
                                      <p:cBhvr>
                                        <p:cTn id="378" dur="1" fill="hold">
                                          <p:stCondLst>
                                            <p:cond delay="0"/>
                                          </p:stCondLst>
                                        </p:cTn>
                                        <p:tgtEl>
                                          <p:spTgt spid="338"/>
                                        </p:tgtEl>
                                        <p:attrNameLst>
                                          <p:attrName>style.visibility</p:attrName>
                                        </p:attrNameLst>
                                      </p:cBhvr>
                                      <p:to>
                                        <p:strVal val="hidden"/>
                                      </p:to>
                                    </p:set>
                                  </p:childTnLst>
                                </p:cTn>
                              </p:par>
                              <p:par>
                                <p:cTn id="379" presetID="1" presetClass="exit" presetSubtype="0" fill="hold" nodeType="withEffect">
                                  <p:stCondLst>
                                    <p:cond delay="0"/>
                                  </p:stCondLst>
                                  <p:childTnLst>
                                    <p:set>
                                      <p:cBhvr>
                                        <p:cTn id="380" dur="1" fill="hold">
                                          <p:stCondLst>
                                            <p:cond delay="0"/>
                                          </p:stCondLst>
                                        </p:cTn>
                                        <p:tgtEl>
                                          <p:spTgt spid="332"/>
                                        </p:tgtEl>
                                        <p:attrNameLst>
                                          <p:attrName>style.visibility</p:attrName>
                                        </p:attrNameLst>
                                      </p:cBhvr>
                                      <p:to>
                                        <p:strVal val="hidden"/>
                                      </p:to>
                                    </p:set>
                                  </p:childTnLst>
                                </p:cTn>
                              </p:par>
                              <p:par>
                                <p:cTn id="381" presetID="1" presetClass="exit" presetSubtype="0" fill="hold" nodeType="withEffect">
                                  <p:stCondLst>
                                    <p:cond delay="0"/>
                                  </p:stCondLst>
                                  <p:childTnLst>
                                    <p:set>
                                      <p:cBhvr>
                                        <p:cTn id="382" dur="1" fill="hold">
                                          <p:stCondLst>
                                            <p:cond delay="0"/>
                                          </p:stCondLst>
                                        </p:cTn>
                                        <p:tgtEl>
                                          <p:spTgt spid="362"/>
                                        </p:tgtEl>
                                        <p:attrNameLst>
                                          <p:attrName>style.visibility</p:attrName>
                                        </p:attrNameLst>
                                      </p:cBhvr>
                                      <p:to>
                                        <p:strVal val="hidden"/>
                                      </p:to>
                                    </p:set>
                                  </p:childTnLst>
                                </p:cTn>
                              </p:par>
                              <p:par>
                                <p:cTn id="383" presetID="1" presetClass="exit" presetSubtype="0" fill="hold" nodeType="withEffect">
                                  <p:stCondLst>
                                    <p:cond delay="0"/>
                                  </p:stCondLst>
                                  <p:childTnLst>
                                    <p:set>
                                      <p:cBhvr>
                                        <p:cTn id="384" dur="1" fill="hold">
                                          <p:stCondLst>
                                            <p:cond delay="0"/>
                                          </p:stCondLst>
                                        </p:cTn>
                                        <p:tgtEl>
                                          <p:spTgt spid="356"/>
                                        </p:tgtEl>
                                        <p:attrNameLst>
                                          <p:attrName>style.visibility</p:attrName>
                                        </p:attrNameLst>
                                      </p:cBhvr>
                                      <p:to>
                                        <p:strVal val="hidden"/>
                                      </p:to>
                                    </p:set>
                                  </p:childTnLst>
                                </p:cTn>
                              </p:par>
                              <p:par>
                                <p:cTn id="385" presetID="1" presetClass="exit" presetSubtype="0" fill="hold" nodeType="withEffect">
                                  <p:stCondLst>
                                    <p:cond delay="0"/>
                                  </p:stCondLst>
                                  <p:childTnLst>
                                    <p:set>
                                      <p:cBhvr>
                                        <p:cTn id="386" dur="1" fill="hold">
                                          <p:stCondLst>
                                            <p:cond delay="0"/>
                                          </p:stCondLst>
                                        </p:cTn>
                                        <p:tgtEl>
                                          <p:spTgt spid="386"/>
                                        </p:tgtEl>
                                        <p:attrNameLst>
                                          <p:attrName>style.visibility</p:attrName>
                                        </p:attrNameLst>
                                      </p:cBhvr>
                                      <p:to>
                                        <p:strVal val="hidden"/>
                                      </p:to>
                                    </p:set>
                                  </p:childTnLst>
                                </p:cTn>
                              </p:par>
                              <p:par>
                                <p:cTn id="387" presetID="1" presetClass="exit" presetSubtype="0" fill="hold" nodeType="withEffect">
                                  <p:stCondLst>
                                    <p:cond delay="0"/>
                                  </p:stCondLst>
                                  <p:childTnLst>
                                    <p:set>
                                      <p:cBhvr>
                                        <p:cTn id="388" dur="1" fill="hold">
                                          <p:stCondLst>
                                            <p:cond delay="0"/>
                                          </p:stCondLst>
                                        </p:cTn>
                                        <p:tgtEl>
                                          <p:spTgt spid="380"/>
                                        </p:tgtEl>
                                        <p:attrNameLst>
                                          <p:attrName>style.visibility</p:attrName>
                                        </p:attrNameLst>
                                      </p:cBhvr>
                                      <p:to>
                                        <p:strVal val="hidden"/>
                                      </p:to>
                                    </p:set>
                                  </p:childTnLst>
                                </p:cTn>
                              </p:par>
                              <p:par>
                                <p:cTn id="389" presetID="1" presetClass="exit" presetSubtype="0" fill="hold" nodeType="withEffect">
                                  <p:stCondLst>
                                    <p:cond delay="0"/>
                                  </p:stCondLst>
                                  <p:childTnLst>
                                    <p:set>
                                      <p:cBhvr>
                                        <p:cTn id="390" dur="1" fill="hold">
                                          <p:stCondLst>
                                            <p:cond delay="0"/>
                                          </p:stCondLst>
                                        </p:cTn>
                                        <p:tgtEl>
                                          <p:spTgt spid="410"/>
                                        </p:tgtEl>
                                        <p:attrNameLst>
                                          <p:attrName>style.visibility</p:attrName>
                                        </p:attrNameLst>
                                      </p:cBhvr>
                                      <p:to>
                                        <p:strVal val="hidden"/>
                                      </p:to>
                                    </p:set>
                                  </p:childTnLst>
                                </p:cTn>
                              </p:par>
                              <p:par>
                                <p:cTn id="391" presetID="1" presetClass="exit" presetSubtype="0" fill="hold" nodeType="withEffect">
                                  <p:stCondLst>
                                    <p:cond delay="0"/>
                                  </p:stCondLst>
                                  <p:childTnLst>
                                    <p:set>
                                      <p:cBhvr>
                                        <p:cTn id="392" dur="1" fill="hold">
                                          <p:stCondLst>
                                            <p:cond delay="0"/>
                                          </p:stCondLst>
                                        </p:cTn>
                                        <p:tgtEl>
                                          <p:spTgt spid="404"/>
                                        </p:tgtEl>
                                        <p:attrNameLst>
                                          <p:attrName>style.visibility</p:attrName>
                                        </p:attrNameLst>
                                      </p:cBhvr>
                                      <p:to>
                                        <p:strVal val="hidden"/>
                                      </p:to>
                                    </p:set>
                                  </p:childTnLst>
                                </p:cTn>
                              </p:par>
                              <p:par>
                                <p:cTn id="393" presetID="1" presetClass="exit" presetSubtype="0" fill="hold" nodeType="withEffect">
                                  <p:stCondLst>
                                    <p:cond delay="0"/>
                                  </p:stCondLst>
                                  <p:childTnLst>
                                    <p:set>
                                      <p:cBhvr>
                                        <p:cTn id="394" dur="1" fill="hold">
                                          <p:stCondLst>
                                            <p:cond delay="0"/>
                                          </p:stCondLst>
                                        </p:cTn>
                                        <p:tgtEl>
                                          <p:spTgt spid="434"/>
                                        </p:tgtEl>
                                        <p:attrNameLst>
                                          <p:attrName>style.visibility</p:attrName>
                                        </p:attrNameLst>
                                      </p:cBhvr>
                                      <p:to>
                                        <p:strVal val="hidden"/>
                                      </p:to>
                                    </p:set>
                                  </p:childTnLst>
                                </p:cTn>
                              </p:par>
                              <p:par>
                                <p:cTn id="395" presetID="1" presetClass="exit" presetSubtype="0" fill="hold" nodeType="withEffect">
                                  <p:stCondLst>
                                    <p:cond delay="0"/>
                                  </p:stCondLst>
                                  <p:childTnLst>
                                    <p:set>
                                      <p:cBhvr>
                                        <p:cTn id="396" dur="1" fill="hold">
                                          <p:stCondLst>
                                            <p:cond delay="0"/>
                                          </p:stCondLst>
                                        </p:cTn>
                                        <p:tgtEl>
                                          <p:spTgt spid="428"/>
                                        </p:tgtEl>
                                        <p:attrNameLst>
                                          <p:attrName>style.visibility</p:attrName>
                                        </p:attrNameLst>
                                      </p:cBhvr>
                                      <p:to>
                                        <p:strVal val="hidden"/>
                                      </p:to>
                                    </p:set>
                                  </p:childTnLst>
                                </p:cTn>
                              </p:par>
                              <p:par>
                                <p:cTn id="397" presetID="1" presetClass="exit" presetSubtype="0" fill="hold" nodeType="withEffect">
                                  <p:stCondLst>
                                    <p:cond delay="0"/>
                                  </p:stCondLst>
                                  <p:childTnLst>
                                    <p:set>
                                      <p:cBhvr>
                                        <p:cTn id="398" dur="1" fill="hold">
                                          <p:stCondLst>
                                            <p:cond delay="0"/>
                                          </p:stCondLst>
                                        </p:cTn>
                                        <p:tgtEl>
                                          <p:spTgt spid="458"/>
                                        </p:tgtEl>
                                        <p:attrNameLst>
                                          <p:attrName>style.visibility</p:attrName>
                                        </p:attrNameLst>
                                      </p:cBhvr>
                                      <p:to>
                                        <p:strVal val="hidden"/>
                                      </p:to>
                                    </p:set>
                                  </p:childTnLst>
                                </p:cTn>
                              </p:par>
                              <p:par>
                                <p:cTn id="399" presetID="1" presetClass="exit" presetSubtype="0" fill="hold" nodeType="withEffect">
                                  <p:stCondLst>
                                    <p:cond delay="0"/>
                                  </p:stCondLst>
                                  <p:childTnLst>
                                    <p:set>
                                      <p:cBhvr>
                                        <p:cTn id="400" dur="1" fill="hold">
                                          <p:stCondLst>
                                            <p:cond delay="0"/>
                                          </p:stCondLst>
                                        </p:cTn>
                                        <p:tgtEl>
                                          <p:spTgt spid="452"/>
                                        </p:tgtEl>
                                        <p:attrNameLst>
                                          <p:attrName>style.visibility</p:attrName>
                                        </p:attrNameLst>
                                      </p:cBhvr>
                                      <p:to>
                                        <p:strVal val="hidden"/>
                                      </p:to>
                                    </p:set>
                                  </p:childTnLst>
                                </p:cTn>
                              </p:par>
                              <p:par>
                                <p:cTn id="401" presetID="1" presetClass="exit" presetSubtype="0" fill="hold" nodeType="withEffect">
                                  <p:stCondLst>
                                    <p:cond delay="0"/>
                                  </p:stCondLst>
                                  <p:childTnLst>
                                    <p:set>
                                      <p:cBhvr>
                                        <p:cTn id="402" dur="1" fill="hold">
                                          <p:stCondLst>
                                            <p:cond delay="0"/>
                                          </p:stCondLst>
                                        </p:cTn>
                                        <p:tgtEl>
                                          <p:spTgt spid="482"/>
                                        </p:tgtEl>
                                        <p:attrNameLst>
                                          <p:attrName>style.visibility</p:attrName>
                                        </p:attrNameLst>
                                      </p:cBhvr>
                                      <p:to>
                                        <p:strVal val="hidden"/>
                                      </p:to>
                                    </p:set>
                                  </p:childTnLst>
                                </p:cTn>
                              </p:par>
                              <p:par>
                                <p:cTn id="403" presetID="1" presetClass="exit" presetSubtype="0" fill="hold" nodeType="withEffect">
                                  <p:stCondLst>
                                    <p:cond delay="0"/>
                                  </p:stCondLst>
                                  <p:childTnLst>
                                    <p:set>
                                      <p:cBhvr>
                                        <p:cTn id="404" dur="1" fill="hold">
                                          <p:stCondLst>
                                            <p:cond delay="0"/>
                                          </p:stCondLst>
                                        </p:cTn>
                                        <p:tgtEl>
                                          <p:spTgt spid="476"/>
                                        </p:tgtEl>
                                        <p:attrNameLst>
                                          <p:attrName>style.visibility</p:attrName>
                                        </p:attrNameLst>
                                      </p:cBhvr>
                                      <p:to>
                                        <p:strVal val="hidden"/>
                                      </p:to>
                                    </p:set>
                                  </p:childTnLst>
                                </p:cTn>
                              </p:par>
                              <p:par>
                                <p:cTn id="405" presetID="1" presetClass="exit" presetSubtype="0" fill="hold" nodeType="withEffect">
                                  <p:stCondLst>
                                    <p:cond delay="0"/>
                                  </p:stCondLst>
                                  <p:childTnLst>
                                    <p:set>
                                      <p:cBhvr>
                                        <p:cTn id="406" dur="1" fill="hold">
                                          <p:stCondLst>
                                            <p:cond delay="0"/>
                                          </p:stCondLst>
                                        </p:cTn>
                                        <p:tgtEl>
                                          <p:spTgt spid="506"/>
                                        </p:tgtEl>
                                        <p:attrNameLst>
                                          <p:attrName>style.visibility</p:attrName>
                                        </p:attrNameLst>
                                      </p:cBhvr>
                                      <p:to>
                                        <p:strVal val="hidden"/>
                                      </p:to>
                                    </p:set>
                                  </p:childTnLst>
                                </p:cTn>
                              </p:par>
                              <p:par>
                                <p:cTn id="407" presetID="1" presetClass="exit" presetSubtype="0" fill="hold" nodeType="withEffect">
                                  <p:stCondLst>
                                    <p:cond delay="0"/>
                                  </p:stCondLst>
                                  <p:childTnLst>
                                    <p:set>
                                      <p:cBhvr>
                                        <p:cTn id="408" dur="1" fill="hold">
                                          <p:stCondLst>
                                            <p:cond delay="0"/>
                                          </p:stCondLst>
                                        </p:cTn>
                                        <p:tgtEl>
                                          <p:spTgt spid="500"/>
                                        </p:tgtEl>
                                        <p:attrNameLst>
                                          <p:attrName>style.visibility</p:attrName>
                                        </p:attrNameLst>
                                      </p:cBhvr>
                                      <p:to>
                                        <p:strVal val="hidden"/>
                                      </p:to>
                                    </p:set>
                                  </p:childTnLst>
                                </p:cTn>
                              </p:par>
                              <p:par>
                                <p:cTn id="409" presetID="1" presetClass="exit" presetSubtype="0" fill="hold" nodeType="withEffect">
                                  <p:stCondLst>
                                    <p:cond delay="0"/>
                                  </p:stCondLst>
                                  <p:childTnLst>
                                    <p:set>
                                      <p:cBhvr>
                                        <p:cTn id="410" dur="1" fill="hold">
                                          <p:stCondLst>
                                            <p:cond delay="0"/>
                                          </p:stCondLst>
                                        </p:cTn>
                                        <p:tgtEl>
                                          <p:spTgt spid="530"/>
                                        </p:tgtEl>
                                        <p:attrNameLst>
                                          <p:attrName>style.visibility</p:attrName>
                                        </p:attrNameLst>
                                      </p:cBhvr>
                                      <p:to>
                                        <p:strVal val="hidden"/>
                                      </p:to>
                                    </p:set>
                                  </p:childTnLst>
                                </p:cTn>
                              </p:par>
                              <p:par>
                                <p:cTn id="411" presetID="1" presetClass="exit" presetSubtype="0" fill="hold" nodeType="withEffect">
                                  <p:stCondLst>
                                    <p:cond delay="0"/>
                                  </p:stCondLst>
                                  <p:childTnLst>
                                    <p:set>
                                      <p:cBhvr>
                                        <p:cTn id="412" dur="1" fill="hold">
                                          <p:stCondLst>
                                            <p:cond delay="0"/>
                                          </p:stCondLst>
                                        </p:cTn>
                                        <p:tgtEl>
                                          <p:spTgt spid="524"/>
                                        </p:tgtEl>
                                        <p:attrNameLst>
                                          <p:attrName>style.visibility</p:attrName>
                                        </p:attrNameLst>
                                      </p:cBhvr>
                                      <p:to>
                                        <p:strVal val="hidden"/>
                                      </p:to>
                                    </p:set>
                                  </p:childTnLst>
                                </p:cTn>
                              </p:par>
                              <p:par>
                                <p:cTn id="413" presetID="1" presetClass="exit" presetSubtype="0" fill="hold" nodeType="withEffect">
                                  <p:stCondLst>
                                    <p:cond delay="0"/>
                                  </p:stCondLst>
                                  <p:childTnLst>
                                    <p:set>
                                      <p:cBhvr>
                                        <p:cTn id="414" dur="1" fill="hold">
                                          <p:stCondLst>
                                            <p:cond delay="0"/>
                                          </p:stCondLst>
                                        </p:cTn>
                                        <p:tgtEl>
                                          <p:spTgt spid="554"/>
                                        </p:tgtEl>
                                        <p:attrNameLst>
                                          <p:attrName>style.visibility</p:attrName>
                                        </p:attrNameLst>
                                      </p:cBhvr>
                                      <p:to>
                                        <p:strVal val="hidden"/>
                                      </p:to>
                                    </p:set>
                                  </p:childTnLst>
                                </p:cTn>
                              </p:par>
                              <p:par>
                                <p:cTn id="415" presetID="1" presetClass="exit" presetSubtype="0" fill="hold" nodeType="withEffect">
                                  <p:stCondLst>
                                    <p:cond delay="0"/>
                                  </p:stCondLst>
                                  <p:childTnLst>
                                    <p:set>
                                      <p:cBhvr>
                                        <p:cTn id="416" dur="1" fill="hold">
                                          <p:stCondLst>
                                            <p:cond delay="0"/>
                                          </p:stCondLst>
                                        </p:cTn>
                                        <p:tgtEl>
                                          <p:spTgt spid="548"/>
                                        </p:tgtEl>
                                        <p:attrNameLst>
                                          <p:attrName>style.visibility</p:attrName>
                                        </p:attrNameLst>
                                      </p:cBhvr>
                                      <p:to>
                                        <p:strVal val="hidden"/>
                                      </p:to>
                                    </p:set>
                                  </p:childTnLst>
                                </p:cTn>
                              </p:par>
                              <p:par>
                                <p:cTn id="417" presetID="1" presetClass="exit" presetSubtype="0" fill="hold" nodeType="withEffect">
                                  <p:stCondLst>
                                    <p:cond delay="0"/>
                                  </p:stCondLst>
                                  <p:childTnLst>
                                    <p:set>
                                      <p:cBhvr>
                                        <p:cTn id="418" dur="1" fill="hold">
                                          <p:stCondLst>
                                            <p:cond delay="0"/>
                                          </p:stCondLst>
                                        </p:cTn>
                                        <p:tgtEl>
                                          <p:spTgt spid="578"/>
                                        </p:tgtEl>
                                        <p:attrNameLst>
                                          <p:attrName>style.visibility</p:attrName>
                                        </p:attrNameLst>
                                      </p:cBhvr>
                                      <p:to>
                                        <p:strVal val="hidden"/>
                                      </p:to>
                                    </p:set>
                                  </p:childTnLst>
                                </p:cTn>
                              </p:par>
                              <p:par>
                                <p:cTn id="419" presetID="1" presetClass="exit" presetSubtype="0" fill="hold" nodeType="withEffect">
                                  <p:stCondLst>
                                    <p:cond delay="0"/>
                                  </p:stCondLst>
                                  <p:childTnLst>
                                    <p:set>
                                      <p:cBhvr>
                                        <p:cTn id="420" dur="1" fill="hold">
                                          <p:stCondLst>
                                            <p:cond delay="0"/>
                                          </p:stCondLst>
                                        </p:cTn>
                                        <p:tgtEl>
                                          <p:spTgt spid="572"/>
                                        </p:tgtEl>
                                        <p:attrNameLst>
                                          <p:attrName>style.visibility</p:attrName>
                                        </p:attrNameLst>
                                      </p:cBhvr>
                                      <p:to>
                                        <p:strVal val="hidden"/>
                                      </p:to>
                                    </p:set>
                                  </p:childTnLst>
                                </p:cTn>
                              </p:par>
                              <p:par>
                                <p:cTn id="421" presetID="1" presetClass="exit" presetSubtype="0" fill="hold" nodeType="withEffect">
                                  <p:stCondLst>
                                    <p:cond delay="0"/>
                                  </p:stCondLst>
                                  <p:childTnLst>
                                    <p:set>
                                      <p:cBhvr>
                                        <p:cTn id="422" dur="1" fill="hold">
                                          <p:stCondLst>
                                            <p:cond delay="0"/>
                                          </p:stCondLst>
                                        </p:cTn>
                                        <p:tgtEl>
                                          <p:spTgt spid="602"/>
                                        </p:tgtEl>
                                        <p:attrNameLst>
                                          <p:attrName>style.visibility</p:attrName>
                                        </p:attrNameLst>
                                      </p:cBhvr>
                                      <p:to>
                                        <p:strVal val="hidden"/>
                                      </p:to>
                                    </p:set>
                                  </p:childTnLst>
                                </p:cTn>
                              </p:par>
                              <p:par>
                                <p:cTn id="423" presetID="1" presetClass="exit" presetSubtype="0" fill="hold" nodeType="withEffect">
                                  <p:stCondLst>
                                    <p:cond delay="0"/>
                                  </p:stCondLst>
                                  <p:childTnLst>
                                    <p:set>
                                      <p:cBhvr>
                                        <p:cTn id="424" dur="1" fill="hold">
                                          <p:stCondLst>
                                            <p:cond delay="0"/>
                                          </p:stCondLst>
                                        </p:cTn>
                                        <p:tgtEl>
                                          <p:spTgt spid="596"/>
                                        </p:tgtEl>
                                        <p:attrNameLst>
                                          <p:attrName>style.visibility</p:attrName>
                                        </p:attrNameLst>
                                      </p:cBhvr>
                                      <p:to>
                                        <p:strVal val="hidden"/>
                                      </p:to>
                                    </p:set>
                                  </p:childTnLst>
                                </p:cTn>
                              </p:par>
                              <p:par>
                                <p:cTn id="425" presetID="1" presetClass="exit" presetSubtype="0" fill="hold" nodeType="withEffect">
                                  <p:stCondLst>
                                    <p:cond delay="0"/>
                                  </p:stCondLst>
                                  <p:childTnLst>
                                    <p:set>
                                      <p:cBhvr>
                                        <p:cTn id="426" dur="1" fill="hold">
                                          <p:stCondLst>
                                            <p:cond delay="0"/>
                                          </p:stCondLst>
                                        </p:cTn>
                                        <p:tgtEl>
                                          <p:spTgt spid="626"/>
                                        </p:tgtEl>
                                        <p:attrNameLst>
                                          <p:attrName>style.visibility</p:attrName>
                                        </p:attrNameLst>
                                      </p:cBhvr>
                                      <p:to>
                                        <p:strVal val="hidden"/>
                                      </p:to>
                                    </p:set>
                                  </p:childTnLst>
                                </p:cTn>
                              </p:par>
                              <p:par>
                                <p:cTn id="427" presetID="1" presetClass="exit" presetSubtype="0" fill="hold" nodeType="withEffect">
                                  <p:stCondLst>
                                    <p:cond delay="0"/>
                                  </p:stCondLst>
                                  <p:childTnLst>
                                    <p:set>
                                      <p:cBhvr>
                                        <p:cTn id="428" dur="1" fill="hold">
                                          <p:stCondLst>
                                            <p:cond delay="0"/>
                                          </p:stCondLst>
                                        </p:cTn>
                                        <p:tgtEl>
                                          <p:spTgt spid="620"/>
                                        </p:tgtEl>
                                        <p:attrNameLst>
                                          <p:attrName>style.visibility</p:attrName>
                                        </p:attrNameLst>
                                      </p:cBhvr>
                                      <p:to>
                                        <p:strVal val="hidden"/>
                                      </p:to>
                                    </p:set>
                                  </p:childTnLst>
                                </p:cTn>
                              </p:par>
                              <p:par>
                                <p:cTn id="429" presetID="1" presetClass="exit" presetSubtype="0" fill="hold" nodeType="withEffect">
                                  <p:stCondLst>
                                    <p:cond delay="0"/>
                                  </p:stCondLst>
                                  <p:childTnLst>
                                    <p:set>
                                      <p:cBhvr>
                                        <p:cTn id="430" dur="1" fill="hold">
                                          <p:stCondLst>
                                            <p:cond delay="0"/>
                                          </p:stCondLst>
                                        </p:cTn>
                                        <p:tgtEl>
                                          <p:spTgt spid="650"/>
                                        </p:tgtEl>
                                        <p:attrNameLst>
                                          <p:attrName>style.visibility</p:attrName>
                                        </p:attrNameLst>
                                      </p:cBhvr>
                                      <p:to>
                                        <p:strVal val="hidden"/>
                                      </p:to>
                                    </p:set>
                                  </p:childTnLst>
                                </p:cTn>
                              </p:par>
                              <p:par>
                                <p:cTn id="431" presetID="1" presetClass="exit" presetSubtype="0" fill="hold" nodeType="withEffect">
                                  <p:stCondLst>
                                    <p:cond delay="0"/>
                                  </p:stCondLst>
                                  <p:childTnLst>
                                    <p:set>
                                      <p:cBhvr>
                                        <p:cTn id="432" dur="1" fill="hold">
                                          <p:stCondLst>
                                            <p:cond delay="0"/>
                                          </p:stCondLst>
                                        </p:cTn>
                                        <p:tgtEl>
                                          <p:spTgt spid="644"/>
                                        </p:tgtEl>
                                        <p:attrNameLst>
                                          <p:attrName>style.visibility</p:attrName>
                                        </p:attrNameLst>
                                      </p:cBhvr>
                                      <p:to>
                                        <p:strVal val="hidden"/>
                                      </p:to>
                                    </p:set>
                                  </p:childTnLst>
                                </p:cTn>
                              </p:par>
                              <p:par>
                                <p:cTn id="433" presetID="1" presetClass="exit" presetSubtype="0" fill="hold" nodeType="withEffect">
                                  <p:stCondLst>
                                    <p:cond delay="0"/>
                                  </p:stCondLst>
                                  <p:childTnLst>
                                    <p:set>
                                      <p:cBhvr>
                                        <p:cTn id="434" dur="1" fill="hold">
                                          <p:stCondLst>
                                            <p:cond delay="0"/>
                                          </p:stCondLst>
                                        </p:cTn>
                                        <p:tgtEl>
                                          <p:spTgt spid="674"/>
                                        </p:tgtEl>
                                        <p:attrNameLst>
                                          <p:attrName>style.visibility</p:attrName>
                                        </p:attrNameLst>
                                      </p:cBhvr>
                                      <p:to>
                                        <p:strVal val="hidden"/>
                                      </p:to>
                                    </p:set>
                                  </p:childTnLst>
                                </p:cTn>
                              </p:par>
                              <p:par>
                                <p:cTn id="435" presetID="1" presetClass="exit" presetSubtype="0" fill="hold" nodeType="withEffect">
                                  <p:stCondLst>
                                    <p:cond delay="0"/>
                                  </p:stCondLst>
                                  <p:childTnLst>
                                    <p:set>
                                      <p:cBhvr>
                                        <p:cTn id="436" dur="1" fill="hold">
                                          <p:stCondLst>
                                            <p:cond delay="0"/>
                                          </p:stCondLst>
                                        </p:cTn>
                                        <p:tgtEl>
                                          <p:spTgt spid="668"/>
                                        </p:tgtEl>
                                        <p:attrNameLst>
                                          <p:attrName>style.visibility</p:attrName>
                                        </p:attrNameLst>
                                      </p:cBhvr>
                                      <p:to>
                                        <p:strVal val="hidden"/>
                                      </p:to>
                                    </p:set>
                                  </p:childTnLst>
                                </p:cTn>
                              </p:par>
                              <p:par>
                                <p:cTn id="437" presetID="1" presetClass="exit" presetSubtype="0" fill="hold" nodeType="withEffect">
                                  <p:stCondLst>
                                    <p:cond delay="0"/>
                                  </p:stCondLst>
                                  <p:childTnLst>
                                    <p:set>
                                      <p:cBhvr>
                                        <p:cTn id="438" dur="1" fill="hold">
                                          <p:stCondLst>
                                            <p:cond delay="0"/>
                                          </p:stCondLst>
                                        </p:cTn>
                                        <p:tgtEl>
                                          <p:spTgt spid="698"/>
                                        </p:tgtEl>
                                        <p:attrNameLst>
                                          <p:attrName>style.visibility</p:attrName>
                                        </p:attrNameLst>
                                      </p:cBhvr>
                                      <p:to>
                                        <p:strVal val="hidden"/>
                                      </p:to>
                                    </p:set>
                                  </p:childTnLst>
                                </p:cTn>
                              </p:par>
                              <p:par>
                                <p:cTn id="439" presetID="1" presetClass="exit" presetSubtype="0" fill="hold" nodeType="withEffect">
                                  <p:stCondLst>
                                    <p:cond delay="0"/>
                                  </p:stCondLst>
                                  <p:childTnLst>
                                    <p:set>
                                      <p:cBhvr>
                                        <p:cTn id="440" dur="1" fill="hold">
                                          <p:stCondLst>
                                            <p:cond delay="0"/>
                                          </p:stCondLst>
                                        </p:cTn>
                                        <p:tgtEl>
                                          <p:spTgt spid="692"/>
                                        </p:tgtEl>
                                        <p:attrNameLst>
                                          <p:attrName>style.visibility</p:attrName>
                                        </p:attrNameLst>
                                      </p:cBhvr>
                                      <p:to>
                                        <p:strVal val="hidden"/>
                                      </p:to>
                                    </p:set>
                                  </p:childTnLst>
                                </p:cTn>
                              </p:par>
                              <p:par>
                                <p:cTn id="441" presetID="1" presetClass="exit" presetSubtype="0" fill="hold" nodeType="withEffect">
                                  <p:stCondLst>
                                    <p:cond delay="0"/>
                                  </p:stCondLst>
                                  <p:childTnLst>
                                    <p:set>
                                      <p:cBhvr>
                                        <p:cTn id="442" dur="1" fill="hold">
                                          <p:stCondLst>
                                            <p:cond delay="0"/>
                                          </p:stCondLst>
                                        </p:cTn>
                                        <p:tgtEl>
                                          <p:spTgt spid="722"/>
                                        </p:tgtEl>
                                        <p:attrNameLst>
                                          <p:attrName>style.visibility</p:attrName>
                                        </p:attrNameLst>
                                      </p:cBhvr>
                                      <p:to>
                                        <p:strVal val="hidden"/>
                                      </p:to>
                                    </p:set>
                                  </p:childTnLst>
                                </p:cTn>
                              </p:par>
                              <p:par>
                                <p:cTn id="443" presetID="1" presetClass="exit" presetSubtype="0" fill="hold" grpId="4" nodeType="withEffect">
                                  <p:stCondLst>
                                    <p:cond delay="0"/>
                                  </p:stCondLst>
                                  <p:childTnLst>
                                    <p:set>
                                      <p:cBhvr>
                                        <p:cTn id="444" dur="1" fill="hold">
                                          <p:stCondLst>
                                            <p:cond delay="0"/>
                                          </p:stCondLst>
                                        </p:cTn>
                                        <p:tgtEl>
                                          <p:spTgt spid="1248"/>
                                        </p:tgtEl>
                                        <p:attrNameLst>
                                          <p:attrName>style.visibility</p:attrName>
                                        </p:attrNameLst>
                                      </p:cBhvr>
                                      <p:to>
                                        <p:strVal val="hidden"/>
                                      </p:to>
                                    </p:set>
                                  </p:childTnLst>
                                </p:cTn>
                              </p:par>
                              <p:par>
                                <p:cTn id="445" presetID="1" presetClass="exit" presetSubtype="0" fill="hold" grpId="4" nodeType="withEffect">
                                  <p:stCondLst>
                                    <p:cond delay="0"/>
                                  </p:stCondLst>
                                  <p:childTnLst>
                                    <p:set>
                                      <p:cBhvr>
                                        <p:cTn id="446" dur="1" fill="hold">
                                          <p:stCondLst>
                                            <p:cond delay="0"/>
                                          </p:stCondLst>
                                        </p:cTn>
                                        <p:tgtEl>
                                          <p:spTgt spid="1247"/>
                                        </p:tgtEl>
                                        <p:attrNameLst>
                                          <p:attrName>style.visibility</p:attrName>
                                        </p:attrNameLst>
                                      </p:cBhvr>
                                      <p:to>
                                        <p:strVal val="hidden"/>
                                      </p:to>
                                    </p:set>
                                  </p:childTnLst>
                                </p:cTn>
                              </p:par>
                              <p:par>
                                <p:cTn id="447" presetID="1" presetClass="exit" presetSubtype="0" fill="hold" grpId="5" nodeType="withEffect">
                                  <p:stCondLst>
                                    <p:cond delay="0"/>
                                  </p:stCondLst>
                                  <p:childTnLst>
                                    <p:set>
                                      <p:cBhvr>
                                        <p:cTn id="448" dur="1" fill="hold">
                                          <p:stCondLst>
                                            <p:cond delay="0"/>
                                          </p:stCondLst>
                                        </p:cTn>
                                        <p:tgtEl>
                                          <p:spTgt spid="1246"/>
                                        </p:tgtEl>
                                        <p:attrNameLst>
                                          <p:attrName>style.visibility</p:attrName>
                                        </p:attrNameLst>
                                      </p:cBhvr>
                                      <p:to>
                                        <p:strVal val="hidden"/>
                                      </p:to>
                                    </p:set>
                                  </p:childTnLst>
                                </p:cTn>
                              </p:par>
                              <p:par>
                                <p:cTn id="449" presetID="1" presetClass="exit" presetSubtype="0" fill="hold" nodeType="withEffect">
                                  <p:stCondLst>
                                    <p:cond delay="0"/>
                                  </p:stCondLst>
                                  <p:childTnLst>
                                    <p:set>
                                      <p:cBhvr>
                                        <p:cTn id="450" dur="1" fill="hold">
                                          <p:stCondLst>
                                            <p:cond delay="0"/>
                                          </p:stCondLst>
                                        </p:cTn>
                                        <p:tgtEl>
                                          <p:spTgt spid="716"/>
                                        </p:tgtEl>
                                        <p:attrNameLst>
                                          <p:attrName>style.visibility</p:attrName>
                                        </p:attrNameLst>
                                      </p:cBhvr>
                                      <p:to>
                                        <p:strVal val="hidden"/>
                                      </p:to>
                                    </p:set>
                                  </p:childTnLst>
                                </p:cTn>
                              </p:par>
                              <p:par>
                                <p:cTn id="451" presetID="1" presetClass="exit" presetSubtype="0" fill="hold" nodeType="withEffect">
                                  <p:stCondLst>
                                    <p:cond delay="0"/>
                                  </p:stCondLst>
                                  <p:childTnLst>
                                    <p:set>
                                      <p:cBhvr>
                                        <p:cTn id="452" dur="1" fill="hold">
                                          <p:stCondLst>
                                            <p:cond delay="0"/>
                                          </p:stCondLst>
                                        </p:cTn>
                                        <p:tgtEl>
                                          <p:spTgt spid="1142"/>
                                        </p:tgtEl>
                                        <p:attrNameLst>
                                          <p:attrName>style.visibility</p:attrName>
                                        </p:attrNameLst>
                                      </p:cBhvr>
                                      <p:to>
                                        <p:strVal val="hidden"/>
                                      </p:to>
                                    </p:set>
                                  </p:childTnLst>
                                </p:cTn>
                              </p:par>
                              <p:par>
                                <p:cTn id="453" presetID="1" presetClass="exit" presetSubtype="0" fill="hold" nodeType="withEffect">
                                  <p:stCondLst>
                                    <p:cond delay="0"/>
                                  </p:stCondLst>
                                  <p:childTnLst>
                                    <p:set>
                                      <p:cBhvr>
                                        <p:cTn id="454" dur="1" fill="hold">
                                          <p:stCondLst>
                                            <p:cond delay="0"/>
                                          </p:stCondLst>
                                        </p:cTn>
                                        <p:tgtEl>
                                          <p:spTgt spid="1136"/>
                                        </p:tgtEl>
                                        <p:attrNameLst>
                                          <p:attrName>style.visibility</p:attrName>
                                        </p:attrNameLst>
                                      </p:cBhvr>
                                      <p:to>
                                        <p:strVal val="hidden"/>
                                      </p:to>
                                    </p:set>
                                  </p:childTnLst>
                                </p:cTn>
                              </p:par>
                              <p:par>
                                <p:cTn id="455" presetID="1" presetClass="exit" presetSubtype="0" fill="hold" nodeType="withEffect">
                                  <p:stCondLst>
                                    <p:cond delay="0"/>
                                  </p:stCondLst>
                                  <p:childTnLst>
                                    <p:set>
                                      <p:cBhvr>
                                        <p:cTn id="456" dur="1" fill="hold">
                                          <p:stCondLst>
                                            <p:cond delay="0"/>
                                          </p:stCondLst>
                                        </p:cTn>
                                        <p:tgtEl>
                                          <p:spTgt spid="1130"/>
                                        </p:tgtEl>
                                        <p:attrNameLst>
                                          <p:attrName>style.visibility</p:attrName>
                                        </p:attrNameLst>
                                      </p:cBhvr>
                                      <p:to>
                                        <p:strVal val="hidden"/>
                                      </p:to>
                                    </p:set>
                                  </p:childTnLst>
                                </p:cTn>
                              </p:par>
                              <p:par>
                                <p:cTn id="457" presetID="1" presetClass="exit" presetSubtype="0" fill="hold" nodeType="withEffect">
                                  <p:stCondLst>
                                    <p:cond delay="0"/>
                                  </p:stCondLst>
                                  <p:childTnLst>
                                    <p:set>
                                      <p:cBhvr>
                                        <p:cTn id="458" dur="1" fill="hold">
                                          <p:stCondLst>
                                            <p:cond delay="0"/>
                                          </p:stCondLst>
                                        </p:cTn>
                                        <p:tgtEl>
                                          <p:spTgt spid="1124"/>
                                        </p:tgtEl>
                                        <p:attrNameLst>
                                          <p:attrName>style.visibility</p:attrName>
                                        </p:attrNameLst>
                                      </p:cBhvr>
                                      <p:to>
                                        <p:strVal val="hidden"/>
                                      </p:to>
                                    </p:set>
                                  </p:childTnLst>
                                </p:cTn>
                              </p:par>
                              <p:par>
                                <p:cTn id="459" presetID="1" presetClass="exit" presetSubtype="0" fill="hold" nodeType="withEffect">
                                  <p:stCondLst>
                                    <p:cond delay="0"/>
                                  </p:stCondLst>
                                  <p:childTnLst>
                                    <p:set>
                                      <p:cBhvr>
                                        <p:cTn id="460" dur="1" fill="hold">
                                          <p:stCondLst>
                                            <p:cond delay="0"/>
                                          </p:stCondLst>
                                        </p:cTn>
                                        <p:tgtEl>
                                          <p:spTgt spid="1166"/>
                                        </p:tgtEl>
                                        <p:attrNameLst>
                                          <p:attrName>style.visibility</p:attrName>
                                        </p:attrNameLst>
                                      </p:cBhvr>
                                      <p:to>
                                        <p:strVal val="hidden"/>
                                      </p:to>
                                    </p:set>
                                  </p:childTnLst>
                                </p:cTn>
                              </p:par>
                              <p:par>
                                <p:cTn id="461" presetID="1" presetClass="exit" presetSubtype="0" fill="hold" nodeType="withEffect">
                                  <p:stCondLst>
                                    <p:cond delay="0"/>
                                  </p:stCondLst>
                                  <p:childTnLst>
                                    <p:set>
                                      <p:cBhvr>
                                        <p:cTn id="462" dur="1" fill="hold">
                                          <p:stCondLst>
                                            <p:cond delay="0"/>
                                          </p:stCondLst>
                                        </p:cTn>
                                        <p:tgtEl>
                                          <p:spTgt spid="1160"/>
                                        </p:tgtEl>
                                        <p:attrNameLst>
                                          <p:attrName>style.visibility</p:attrName>
                                        </p:attrNameLst>
                                      </p:cBhvr>
                                      <p:to>
                                        <p:strVal val="hidden"/>
                                      </p:to>
                                    </p:set>
                                  </p:childTnLst>
                                </p:cTn>
                              </p:par>
                              <p:par>
                                <p:cTn id="463" presetID="1" presetClass="exit" presetSubtype="0" fill="hold" nodeType="withEffect">
                                  <p:stCondLst>
                                    <p:cond delay="0"/>
                                  </p:stCondLst>
                                  <p:childTnLst>
                                    <p:set>
                                      <p:cBhvr>
                                        <p:cTn id="464" dur="1" fill="hold">
                                          <p:stCondLst>
                                            <p:cond delay="0"/>
                                          </p:stCondLst>
                                        </p:cTn>
                                        <p:tgtEl>
                                          <p:spTgt spid="1154"/>
                                        </p:tgtEl>
                                        <p:attrNameLst>
                                          <p:attrName>style.visibility</p:attrName>
                                        </p:attrNameLst>
                                      </p:cBhvr>
                                      <p:to>
                                        <p:strVal val="hidden"/>
                                      </p:to>
                                    </p:set>
                                  </p:childTnLst>
                                </p:cTn>
                              </p:par>
                              <p:par>
                                <p:cTn id="465" presetID="1" presetClass="exit" presetSubtype="0" fill="hold" nodeType="withEffect">
                                  <p:stCondLst>
                                    <p:cond delay="0"/>
                                  </p:stCondLst>
                                  <p:childTnLst>
                                    <p:set>
                                      <p:cBhvr>
                                        <p:cTn id="466" dur="1" fill="hold">
                                          <p:stCondLst>
                                            <p:cond delay="0"/>
                                          </p:stCondLst>
                                        </p:cTn>
                                        <p:tgtEl>
                                          <p:spTgt spid="1148"/>
                                        </p:tgtEl>
                                        <p:attrNameLst>
                                          <p:attrName>style.visibility</p:attrName>
                                        </p:attrNameLst>
                                      </p:cBhvr>
                                      <p:to>
                                        <p:strVal val="hidden"/>
                                      </p:to>
                                    </p:set>
                                  </p:childTnLst>
                                </p:cTn>
                              </p:par>
                              <p:par>
                                <p:cTn id="467" presetID="1" presetClass="exit" presetSubtype="0" fill="hold" nodeType="withEffect">
                                  <p:stCondLst>
                                    <p:cond delay="0"/>
                                  </p:stCondLst>
                                  <p:childTnLst>
                                    <p:set>
                                      <p:cBhvr>
                                        <p:cTn id="468" dur="1" fill="hold">
                                          <p:stCondLst>
                                            <p:cond delay="0"/>
                                          </p:stCondLst>
                                        </p:cTn>
                                        <p:tgtEl>
                                          <p:spTgt spid="1190"/>
                                        </p:tgtEl>
                                        <p:attrNameLst>
                                          <p:attrName>style.visibility</p:attrName>
                                        </p:attrNameLst>
                                      </p:cBhvr>
                                      <p:to>
                                        <p:strVal val="hidden"/>
                                      </p:to>
                                    </p:set>
                                  </p:childTnLst>
                                </p:cTn>
                              </p:par>
                              <p:par>
                                <p:cTn id="469" presetID="1" presetClass="exit" presetSubtype="0" fill="hold" nodeType="withEffect">
                                  <p:stCondLst>
                                    <p:cond delay="0"/>
                                  </p:stCondLst>
                                  <p:childTnLst>
                                    <p:set>
                                      <p:cBhvr>
                                        <p:cTn id="470" dur="1" fill="hold">
                                          <p:stCondLst>
                                            <p:cond delay="0"/>
                                          </p:stCondLst>
                                        </p:cTn>
                                        <p:tgtEl>
                                          <p:spTgt spid="1184"/>
                                        </p:tgtEl>
                                        <p:attrNameLst>
                                          <p:attrName>style.visibility</p:attrName>
                                        </p:attrNameLst>
                                      </p:cBhvr>
                                      <p:to>
                                        <p:strVal val="hidden"/>
                                      </p:to>
                                    </p:set>
                                  </p:childTnLst>
                                </p:cTn>
                              </p:par>
                              <p:par>
                                <p:cTn id="471" presetID="1" presetClass="exit" presetSubtype="0" fill="hold" nodeType="withEffect">
                                  <p:stCondLst>
                                    <p:cond delay="0"/>
                                  </p:stCondLst>
                                  <p:childTnLst>
                                    <p:set>
                                      <p:cBhvr>
                                        <p:cTn id="472" dur="1" fill="hold">
                                          <p:stCondLst>
                                            <p:cond delay="0"/>
                                          </p:stCondLst>
                                        </p:cTn>
                                        <p:tgtEl>
                                          <p:spTgt spid="1178"/>
                                        </p:tgtEl>
                                        <p:attrNameLst>
                                          <p:attrName>style.visibility</p:attrName>
                                        </p:attrNameLst>
                                      </p:cBhvr>
                                      <p:to>
                                        <p:strVal val="hidden"/>
                                      </p:to>
                                    </p:set>
                                  </p:childTnLst>
                                </p:cTn>
                              </p:par>
                              <p:par>
                                <p:cTn id="473" presetID="1" presetClass="exit" presetSubtype="0" fill="hold" nodeType="withEffect">
                                  <p:stCondLst>
                                    <p:cond delay="0"/>
                                  </p:stCondLst>
                                  <p:childTnLst>
                                    <p:set>
                                      <p:cBhvr>
                                        <p:cTn id="474" dur="1" fill="hold">
                                          <p:stCondLst>
                                            <p:cond delay="0"/>
                                          </p:stCondLst>
                                        </p:cTn>
                                        <p:tgtEl>
                                          <p:spTgt spid="1172"/>
                                        </p:tgtEl>
                                        <p:attrNameLst>
                                          <p:attrName>style.visibility</p:attrName>
                                        </p:attrNameLst>
                                      </p:cBhvr>
                                      <p:to>
                                        <p:strVal val="hidden"/>
                                      </p:to>
                                    </p:set>
                                  </p:childTnLst>
                                </p:cTn>
                              </p:par>
                              <p:par>
                                <p:cTn id="475" presetID="1" presetClass="exit" presetSubtype="0" fill="hold" nodeType="withEffect">
                                  <p:stCondLst>
                                    <p:cond delay="0"/>
                                  </p:stCondLst>
                                  <p:childTnLst>
                                    <p:set>
                                      <p:cBhvr>
                                        <p:cTn id="476" dur="1" fill="hold">
                                          <p:stCondLst>
                                            <p:cond delay="0"/>
                                          </p:stCondLst>
                                        </p:cTn>
                                        <p:tgtEl>
                                          <p:spTgt spid="1214"/>
                                        </p:tgtEl>
                                        <p:attrNameLst>
                                          <p:attrName>style.visibility</p:attrName>
                                        </p:attrNameLst>
                                      </p:cBhvr>
                                      <p:to>
                                        <p:strVal val="hidden"/>
                                      </p:to>
                                    </p:set>
                                  </p:childTnLst>
                                </p:cTn>
                              </p:par>
                              <p:par>
                                <p:cTn id="477" presetID="1" presetClass="exit" presetSubtype="0" fill="hold" nodeType="withEffect">
                                  <p:stCondLst>
                                    <p:cond delay="0"/>
                                  </p:stCondLst>
                                  <p:childTnLst>
                                    <p:set>
                                      <p:cBhvr>
                                        <p:cTn id="478" dur="1" fill="hold">
                                          <p:stCondLst>
                                            <p:cond delay="0"/>
                                          </p:stCondLst>
                                        </p:cTn>
                                        <p:tgtEl>
                                          <p:spTgt spid="1208"/>
                                        </p:tgtEl>
                                        <p:attrNameLst>
                                          <p:attrName>style.visibility</p:attrName>
                                        </p:attrNameLst>
                                      </p:cBhvr>
                                      <p:to>
                                        <p:strVal val="hidden"/>
                                      </p:to>
                                    </p:set>
                                  </p:childTnLst>
                                </p:cTn>
                              </p:par>
                              <p:par>
                                <p:cTn id="479" presetID="1" presetClass="exit" presetSubtype="0" fill="hold" nodeType="withEffect">
                                  <p:stCondLst>
                                    <p:cond delay="0"/>
                                  </p:stCondLst>
                                  <p:childTnLst>
                                    <p:set>
                                      <p:cBhvr>
                                        <p:cTn id="480" dur="1" fill="hold">
                                          <p:stCondLst>
                                            <p:cond delay="0"/>
                                          </p:stCondLst>
                                        </p:cTn>
                                        <p:tgtEl>
                                          <p:spTgt spid="1202"/>
                                        </p:tgtEl>
                                        <p:attrNameLst>
                                          <p:attrName>style.visibility</p:attrName>
                                        </p:attrNameLst>
                                      </p:cBhvr>
                                      <p:to>
                                        <p:strVal val="hidden"/>
                                      </p:to>
                                    </p:set>
                                  </p:childTnLst>
                                </p:cTn>
                              </p:par>
                              <p:par>
                                <p:cTn id="481" presetID="1" presetClass="exit" presetSubtype="0" fill="hold" nodeType="withEffect">
                                  <p:stCondLst>
                                    <p:cond delay="0"/>
                                  </p:stCondLst>
                                  <p:childTnLst>
                                    <p:set>
                                      <p:cBhvr>
                                        <p:cTn id="482" dur="1" fill="hold">
                                          <p:stCondLst>
                                            <p:cond delay="0"/>
                                          </p:stCondLst>
                                        </p:cTn>
                                        <p:tgtEl>
                                          <p:spTgt spid="1196"/>
                                        </p:tgtEl>
                                        <p:attrNameLst>
                                          <p:attrName>style.visibility</p:attrName>
                                        </p:attrNameLst>
                                      </p:cBhvr>
                                      <p:to>
                                        <p:strVal val="hidden"/>
                                      </p:to>
                                    </p:set>
                                  </p:childTnLst>
                                </p:cTn>
                              </p:par>
                              <p:par>
                                <p:cTn id="483" presetID="1" presetClass="exit" presetSubtype="0" fill="hold" nodeType="withEffect">
                                  <p:stCondLst>
                                    <p:cond delay="0"/>
                                  </p:stCondLst>
                                  <p:childTnLst>
                                    <p:set>
                                      <p:cBhvr>
                                        <p:cTn id="484" dur="1" fill="hold">
                                          <p:stCondLst>
                                            <p:cond delay="0"/>
                                          </p:stCondLst>
                                        </p:cTn>
                                        <p:tgtEl>
                                          <p:spTgt spid="1238"/>
                                        </p:tgtEl>
                                        <p:attrNameLst>
                                          <p:attrName>style.visibility</p:attrName>
                                        </p:attrNameLst>
                                      </p:cBhvr>
                                      <p:to>
                                        <p:strVal val="hidden"/>
                                      </p:to>
                                    </p:set>
                                  </p:childTnLst>
                                </p:cTn>
                              </p:par>
                              <p:par>
                                <p:cTn id="485" presetID="1" presetClass="exit" presetSubtype="0" fill="hold" nodeType="withEffect">
                                  <p:stCondLst>
                                    <p:cond delay="0"/>
                                  </p:stCondLst>
                                  <p:childTnLst>
                                    <p:set>
                                      <p:cBhvr>
                                        <p:cTn id="486" dur="1" fill="hold">
                                          <p:stCondLst>
                                            <p:cond delay="0"/>
                                          </p:stCondLst>
                                        </p:cTn>
                                        <p:tgtEl>
                                          <p:spTgt spid="1232"/>
                                        </p:tgtEl>
                                        <p:attrNameLst>
                                          <p:attrName>style.visibility</p:attrName>
                                        </p:attrNameLst>
                                      </p:cBhvr>
                                      <p:to>
                                        <p:strVal val="hidden"/>
                                      </p:to>
                                    </p:set>
                                  </p:childTnLst>
                                </p:cTn>
                              </p:par>
                              <p:par>
                                <p:cTn id="487" presetID="1" presetClass="exit" presetSubtype="0" fill="hold" nodeType="withEffect">
                                  <p:stCondLst>
                                    <p:cond delay="0"/>
                                  </p:stCondLst>
                                  <p:childTnLst>
                                    <p:set>
                                      <p:cBhvr>
                                        <p:cTn id="488" dur="1" fill="hold">
                                          <p:stCondLst>
                                            <p:cond delay="0"/>
                                          </p:stCondLst>
                                        </p:cTn>
                                        <p:tgtEl>
                                          <p:spTgt spid="1226"/>
                                        </p:tgtEl>
                                        <p:attrNameLst>
                                          <p:attrName>style.visibility</p:attrName>
                                        </p:attrNameLst>
                                      </p:cBhvr>
                                      <p:to>
                                        <p:strVal val="hidden"/>
                                      </p:to>
                                    </p:set>
                                  </p:childTnLst>
                                </p:cTn>
                              </p:par>
                              <p:par>
                                <p:cTn id="489" presetID="1" presetClass="exit" presetSubtype="0" fill="hold" nodeType="withEffect">
                                  <p:stCondLst>
                                    <p:cond delay="0"/>
                                  </p:stCondLst>
                                  <p:childTnLst>
                                    <p:set>
                                      <p:cBhvr>
                                        <p:cTn id="490" dur="1" fill="hold">
                                          <p:stCondLst>
                                            <p:cond delay="0"/>
                                          </p:stCondLst>
                                        </p:cTn>
                                        <p:tgtEl>
                                          <p:spTgt spid="1220"/>
                                        </p:tgtEl>
                                        <p:attrNameLst>
                                          <p:attrName>style.visibility</p:attrName>
                                        </p:attrNameLst>
                                      </p:cBhvr>
                                      <p:to>
                                        <p:strVal val="hidden"/>
                                      </p:to>
                                    </p:set>
                                  </p:childTnLst>
                                </p:cTn>
                              </p:par>
                            </p:childTnLst>
                          </p:cTn>
                        </p:par>
                        <p:par>
                          <p:cTn id="491" fill="hold">
                            <p:stCondLst>
                              <p:cond delay="0"/>
                            </p:stCondLst>
                            <p:childTnLst>
                              <p:par>
                                <p:cTn id="492" presetID="10" presetClass="entr" presetSubtype="0" fill="hold" grpId="0" nodeType="afterEffect">
                                  <p:stCondLst>
                                    <p:cond delay="500"/>
                                  </p:stCondLst>
                                  <p:iterate type="wd">
                                    <p:tmPct val="10000"/>
                                  </p:iterate>
                                  <p:childTnLst>
                                    <p:set>
                                      <p:cBhvr>
                                        <p:cTn id="493" dur="1" fill="hold">
                                          <p:stCondLst>
                                            <p:cond delay="0"/>
                                          </p:stCondLst>
                                        </p:cTn>
                                        <p:tgtEl>
                                          <p:spTgt spid="2"/>
                                        </p:tgtEl>
                                        <p:attrNameLst>
                                          <p:attrName>style.visibility</p:attrName>
                                        </p:attrNameLst>
                                      </p:cBhvr>
                                      <p:to>
                                        <p:strVal val="visible"/>
                                      </p:to>
                                    </p:set>
                                    <p:animEffect transition="in" filter="fade">
                                      <p:cBhvr>
                                        <p:cTn id="494" dur="500"/>
                                        <p:tgtEl>
                                          <p:spTgt spid="2"/>
                                        </p:tgtEl>
                                      </p:cBhvr>
                                    </p:animEffect>
                                  </p:childTnLst>
                                </p:cTn>
                              </p:par>
                            </p:childTnLst>
                          </p:cTn>
                        </p:par>
                        <p:par>
                          <p:cTn id="495" fill="hold">
                            <p:stCondLst>
                              <p:cond delay="1050"/>
                            </p:stCondLst>
                            <p:childTnLst>
                              <p:par>
                                <p:cTn id="496" presetID="10" presetClass="entr" presetSubtype="0" fill="hold" grpId="0" nodeType="afterEffect">
                                  <p:stCondLst>
                                    <p:cond delay="500"/>
                                  </p:stCondLst>
                                  <p:iterate type="wd">
                                    <p:tmPct val="10000"/>
                                  </p:iterate>
                                  <p:childTnLst>
                                    <p:set>
                                      <p:cBhvr>
                                        <p:cTn id="497" dur="1" fill="hold">
                                          <p:stCondLst>
                                            <p:cond delay="0"/>
                                          </p:stCondLst>
                                        </p:cTn>
                                        <p:tgtEl>
                                          <p:spTgt spid="182"/>
                                        </p:tgtEl>
                                        <p:attrNameLst>
                                          <p:attrName>style.visibility</p:attrName>
                                        </p:attrNameLst>
                                      </p:cBhvr>
                                      <p:to>
                                        <p:strVal val="visible"/>
                                      </p:to>
                                    </p:set>
                                    <p:animEffect transition="in" filter="fade">
                                      <p:cBhvr>
                                        <p:cTn id="498" dur="500"/>
                                        <p:tgtEl>
                                          <p:spTgt spid="182"/>
                                        </p:tgtEl>
                                      </p:cBhvr>
                                    </p:animEffect>
                                  </p:childTnLst>
                                </p:cTn>
                              </p:par>
                            </p:childTnLst>
                          </p:cTn>
                        </p:par>
                        <p:par>
                          <p:cTn id="499" fill="hold">
                            <p:stCondLst>
                              <p:cond delay="3350"/>
                            </p:stCondLst>
                            <p:childTnLst>
                              <p:par>
                                <p:cTn id="500" presetID="10" presetClass="entr" presetSubtype="0" fill="hold" grpId="0" nodeType="afterEffect">
                                  <p:stCondLst>
                                    <p:cond delay="0"/>
                                  </p:stCondLst>
                                  <p:iterate type="wd">
                                    <p:tmPct val="10000"/>
                                  </p:iterate>
                                  <p:childTnLst>
                                    <p:set>
                                      <p:cBhvr>
                                        <p:cTn id="501" dur="1" fill="hold">
                                          <p:stCondLst>
                                            <p:cond delay="0"/>
                                          </p:stCondLst>
                                        </p:cTn>
                                        <p:tgtEl>
                                          <p:spTgt spid="103"/>
                                        </p:tgtEl>
                                        <p:attrNameLst>
                                          <p:attrName>style.visibility</p:attrName>
                                        </p:attrNameLst>
                                      </p:cBhvr>
                                      <p:to>
                                        <p:strVal val="visible"/>
                                      </p:to>
                                    </p:set>
                                    <p:animEffect transition="in" filter="fade">
                                      <p:cBhvr>
                                        <p:cTn id="502" dur="500"/>
                                        <p:tgtEl>
                                          <p:spTgt spid="103"/>
                                        </p:tgtEl>
                                      </p:cBhvr>
                                    </p:animEffect>
                                  </p:childTnLst>
                                </p:cTn>
                              </p:par>
                            </p:childTnLst>
                          </p:cTn>
                        </p:par>
                        <p:par>
                          <p:cTn id="503" fill="hold">
                            <p:stCondLst>
                              <p:cond delay="5450"/>
                            </p:stCondLst>
                            <p:childTnLst>
                              <p:par>
                                <p:cTn id="504" presetID="10" presetClass="entr" presetSubtype="0" fill="hold" nodeType="afterEffect">
                                  <p:stCondLst>
                                    <p:cond delay="1000"/>
                                  </p:stCondLst>
                                  <p:childTnLst>
                                    <p:set>
                                      <p:cBhvr>
                                        <p:cTn id="505" dur="1" fill="hold">
                                          <p:stCondLst>
                                            <p:cond delay="0"/>
                                          </p:stCondLst>
                                        </p:cTn>
                                        <p:tgtEl>
                                          <p:spTgt spid="4"/>
                                        </p:tgtEl>
                                        <p:attrNameLst>
                                          <p:attrName>style.visibility</p:attrName>
                                        </p:attrNameLst>
                                      </p:cBhvr>
                                      <p:to>
                                        <p:strVal val="visible"/>
                                      </p:to>
                                    </p:set>
                                    <p:animEffect transition="in" filter="fade">
                                      <p:cBhvr>
                                        <p:cTn id="506" dur="500"/>
                                        <p:tgtEl>
                                          <p:spTgt spid="4"/>
                                        </p:tgtEl>
                                      </p:cBhvr>
                                    </p:animEffect>
                                  </p:childTnLst>
                                </p:cTn>
                              </p:par>
                            </p:childTnLst>
                          </p:cTn>
                        </p:par>
                        <p:par>
                          <p:cTn id="507" fill="hold">
                            <p:stCondLst>
                              <p:cond delay="6950"/>
                            </p:stCondLst>
                            <p:childTnLst>
                              <p:par>
                                <p:cTn id="508" presetID="10" presetClass="entr" presetSubtype="0" fill="hold" grpId="0" nodeType="afterEffect">
                                  <p:stCondLst>
                                    <p:cond delay="750"/>
                                  </p:stCondLst>
                                  <p:childTnLst>
                                    <p:set>
                                      <p:cBhvr>
                                        <p:cTn id="509" dur="1" fill="hold">
                                          <p:stCondLst>
                                            <p:cond delay="0"/>
                                          </p:stCondLst>
                                        </p:cTn>
                                        <p:tgtEl>
                                          <p:spTgt spid="7"/>
                                        </p:tgtEl>
                                        <p:attrNameLst>
                                          <p:attrName>style.visibility</p:attrName>
                                        </p:attrNameLst>
                                      </p:cBhvr>
                                      <p:to>
                                        <p:strVal val="visible"/>
                                      </p:to>
                                    </p:set>
                                    <p:animEffect transition="in" filter="fade">
                                      <p:cBhvr>
                                        <p:cTn id="510" dur="500"/>
                                        <p:tgtEl>
                                          <p:spTgt spid="7"/>
                                        </p:tgtEl>
                                      </p:cBhvr>
                                    </p:animEffect>
                                  </p:childTnLst>
                                </p:cTn>
                              </p:par>
                            </p:childTnLst>
                          </p:cTn>
                        </p:par>
                        <p:par>
                          <p:cTn id="511" fill="hold">
                            <p:stCondLst>
                              <p:cond delay="8200"/>
                            </p:stCondLst>
                            <p:childTnLst>
                              <p:par>
                                <p:cTn id="512" presetID="22" presetClass="entr" presetSubtype="8" fill="hold" grpId="0" nodeType="afterEffect">
                                  <p:stCondLst>
                                    <p:cond delay="0"/>
                                  </p:stCondLst>
                                  <p:childTnLst>
                                    <p:set>
                                      <p:cBhvr>
                                        <p:cTn id="513" dur="1" fill="hold">
                                          <p:stCondLst>
                                            <p:cond delay="0"/>
                                          </p:stCondLst>
                                        </p:cTn>
                                        <p:tgtEl>
                                          <p:spTgt spid="5"/>
                                        </p:tgtEl>
                                        <p:attrNameLst>
                                          <p:attrName>style.visibility</p:attrName>
                                        </p:attrNameLst>
                                      </p:cBhvr>
                                      <p:to>
                                        <p:strVal val="visible"/>
                                      </p:to>
                                    </p:set>
                                    <p:animEffect transition="in" filter="wipe(left)">
                                      <p:cBhvr>
                                        <p:cTn id="514" dur="500"/>
                                        <p:tgtEl>
                                          <p:spTgt spid="5"/>
                                        </p:tgtEl>
                                      </p:cBhvr>
                                    </p:animEffect>
                                  </p:childTnLst>
                                </p:cTn>
                              </p:par>
                            </p:childTnLst>
                          </p:cTn>
                        </p:par>
                        <p:par>
                          <p:cTn id="515" fill="hold">
                            <p:stCondLst>
                              <p:cond delay="8700"/>
                            </p:stCondLst>
                            <p:childTnLst>
                              <p:par>
                                <p:cTn id="516" presetID="22" presetClass="entr" presetSubtype="4" fill="hold" grpId="0" nodeType="afterEffect">
                                  <p:stCondLst>
                                    <p:cond delay="0"/>
                                  </p:stCondLst>
                                  <p:childTnLst>
                                    <p:set>
                                      <p:cBhvr>
                                        <p:cTn id="517" dur="1" fill="hold">
                                          <p:stCondLst>
                                            <p:cond delay="0"/>
                                          </p:stCondLst>
                                        </p:cTn>
                                        <p:tgtEl>
                                          <p:spTgt spid="28"/>
                                        </p:tgtEl>
                                        <p:attrNameLst>
                                          <p:attrName>style.visibility</p:attrName>
                                        </p:attrNameLst>
                                      </p:cBhvr>
                                      <p:to>
                                        <p:strVal val="visible"/>
                                      </p:to>
                                    </p:set>
                                    <p:animEffect transition="in" filter="wipe(down)">
                                      <p:cBhvr>
                                        <p:cTn id="518" dur="500"/>
                                        <p:tgtEl>
                                          <p:spTgt spid="28"/>
                                        </p:tgtEl>
                                      </p:cBhvr>
                                    </p:animEffect>
                                  </p:childTnLst>
                                </p:cTn>
                              </p:par>
                            </p:childTnLst>
                          </p:cTn>
                        </p:par>
                        <p:par>
                          <p:cTn id="519" fill="hold">
                            <p:stCondLst>
                              <p:cond delay="9200"/>
                            </p:stCondLst>
                            <p:childTnLst>
                              <p:par>
                                <p:cTn id="520" presetID="22" presetClass="entr" presetSubtype="8" fill="hold" grpId="0" nodeType="afterEffect">
                                  <p:stCondLst>
                                    <p:cond delay="0"/>
                                  </p:stCondLst>
                                  <p:childTnLst>
                                    <p:set>
                                      <p:cBhvr>
                                        <p:cTn id="521" dur="1" fill="hold">
                                          <p:stCondLst>
                                            <p:cond delay="0"/>
                                          </p:stCondLst>
                                        </p:cTn>
                                        <p:tgtEl>
                                          <p:spTgt spid="47"/>
                                        </p:tgtEl>
                                        <p:attrNameLst>
                                          <p:attrName>style.visibility</p:attrName>
                                        </p:attrNameLst>
                                      </p:cBhvr>
                                      <p:to>
                                        <p:strVal val="visible"/>
                                      </p:to>
                                    </p:set>
                                    <p:animEffect transition="in" filter="wipe(left)">
                                      <p:cBhvr>
                                        <p:cTn id="522" dur="500"/>
                                        <p:tgtEl>
                                          <p:spTgt spid="47"/>
                                        </p:tgtEl>
                                      </p:cBhvr>
                                    </p:animEffect>
                                  </p:childTnLst>
                                </p:cTn>
                              </p:par>
                            </p:childTnLst>
                          </p:cTn>
                        </p:par>
                        <p:par>
                          <p:cTn id="523" fill="hold">
                            <p:stCondLst>
                              <p:cond delay="9700"/>
                            </p:stCondLst>
                            <p:childTnLst>
                              <p:par>
                                <p:cTn id="524" presetID="22" presetClass="entr" presetSubtype="8" fill="hold" grpId="0" nodeType="afterEffect">
                                  <p:stCondLst>
                                    <p:cond delay="0"/>
                                  </p:stCondLst>
                                  <p:childTnLst>
                                    <p:set>
                                      <p:cBhvr>
                                        <p:cTn id="525" dur="1" fill="hold">
                                          <p:stCondLst>
                                            <p:cond delay="0"/>
                                          </p:stCondLst>
                                        </p:cTn>
                                        <p:tgtEl>
                                          <p:spTgt spid="48"/>
                                        </p:tgtEl>
                                        <p:attrNameLst>
                                          <p:attrName>style.visibility</p:attrName>
                                        </p:attrNameLst>
                                      </p:cBhvr>
                                      <p:to>
                                        <p:strVal val="visible"/>
                                      </p:to>
                                    </p:set>
                                    <p:animEffect transition="in" filter="wipe(left)">
                                      <p:cBhvr>
                                        <p:cTn id="526" dur="500"/>
                                        <p:tgtEl>
                                          <p:spTgt spid="48"/>
                                        </p:tgtEl>
                                      </p:cBhvr>
                                    </p:animEffect>
                                  </p:childTnLst>
                                </p:cTn>
                              </p:par>
                            </p:childTnLst>
                          </p:cTn>
                        </p:par>
                        <p:par>
                          <p:cTn id="527" fill="hold">
                            <p:stCondLst>
                              <p:cond delay="10200"/>
                            </p:stCondLst>
                            <p:childTnLst>
                              <p:par>
                                <p:cTn id="528" presetID="22" presetClass="entr" presetSubtype="8" fill="hold" grpId="0" nodeType="afterEffect">
                                  <p:stCondLst>
                                    <p:cond delay="0"/>
                                  </p:stCondLst>
                                  <p:childTnLst>
                                    <p:set>
                                      <p:cBhvr>
                                        <p:cTn id="529" dur="1" fill="hold">
                                          <p:stCondLst>
                                            <p:cond delay="0"/>
                                          </p:stCondLst>
                                        </p:cTn>
                                        <p:tgtEl>
                                          <p:spTgt spid="49"/>
                                        </p:tgtEl>
                                        <p:attrNameLst>
                                          <p:attrName>style.visibility</p:attrName>
                                        </p:attrNameLst>
                                      </p:cBhvr>
                                      <p:to>
                                        <p:strVal val="visible"/>
                                      </p:to>
                                    </p:set>
                                    <p:animEffect transition="in" filter="wipe(left)">
                                      <p:cBhvr>
                                        <p:cTn id="530" dur="500"/>
                                        <p:tgtEl>
                                          <p:spTgt spid="49"/>
                                        </p:tgtEl>
                                      </p:cBhvr>
                                    </p:animEffect>
                                  </p:childTnLst>
                                </p:cTn>
                              </p:par>
                            </p:childTnLst>
                          </p:cTn>
                        </p:par>
                        <p:par>
                          <p:cTn id="531" fill="hold">
                            <p:stCondLst>
                              <p:cond delay="10700"/>
                            </p:stCondLst>
                            <p:childTnLst>
                              <p:par>
                                <p:cTn id="532" presetID="22" presetClass="entr" presetSubtype="8" fill="hold" grpId="0" nodeType="afterEffect">
                                  <p:stCondLst>
                                    <p:cond delay="0"/>
                                  </p:stCondLst>
                                  <p:childTnLst>
                                    <p:set>
                                      <p:cBhvr>
                                        <p:cTn id="533" dur="1" fill="hold">
                                          <p:stCondLst>
                                            <p:cond delay="0"/>
                                          </p:stCondLst>
                                        </p:cTn>
                                        <p:tgtEl>
                                          <p:spTgt spid="50"/>
                                        </p:tgtEl>
                                        <p:attrNameLst>
                                          <p:attrName>style.visibility</p:attrName>
                                        </p:attrNameLst>
                                      </p:cBhvr>
                                      <p:to>
                                        <p:strVal val="visible"/>
                                      </p:to>
                                    </p:set>
                                    <p:animEffect transition="in" filter="wipe(left)">
                                      <p:cBhvr>
                                        <p:cTn id="534" dur="500"/>
                                        <p:tgtEl>
                                          <p:spTgt spid="50"/>
                                        </p:tgtEl>
                                      </p:cBhvr>
                                    </p:animEffect>
                                  </p:childTnLst>
                                </p:cTn>
                              </p:par>
                            </p:childTnLst>
                          </p:cTn>
                        </p:par>
                        <p:par>
                          <p:cTn id="535" fill="hold">
                            <p:stCondLst>
                              <p:cond delay="11200"/>
                            </p:stCondLst>
                            <p:childTnLst>
                              <p:par>
                                <p:cTn id="536" presetID="22" presetClass="entr" presetSubtype="8" fill="hold" grpId="0" nodeType="afterEffect">
                                  <p:stCondLst>
                                    <p:cond delay="0"/>
                                  </p:stCondLst>
                                  <p:childTnLst>
                                    <p:set>
                                      <p:cBhvr>
                                        <p:cTn id="537" dur="1" fill="hold">
                                          <p:stCondLst>
                                            <p:cond delay="0"/>
                                          </p:stCondLst>
                                        </p:cTn>
                                        <p:tgtEl>
                                          <p:spTgt spid="51"/>
                                        </p:tgtEl>
                                        <p:attrNameLst>
                                          <p:attrName>style.visibility</p:attrName>
                                        </p:attrNameLst>
                                      </p:cBhvr>
                                      <p:to>
                                        <p:strVal val="visible"/>
                                      </p:to>
                                    </p:set>
                                    <p:animEffect transition="in" filter="wipe(left)">
                                      <p:cBhvr>
                                        <p:cTn id="538" dur="500"/>
                                        <p:tgtEl>
                                          <p:spTgt spid="51"/>
                                        </p:tgtEl>
                                      </p:cBhvr>
                                    </p:animEffect>
                                  </p:childTnLst>
                                </p:cTn>
                              </p:par>
                            </p:childTnLst>
                          </p:cTn>
                        </p:par>
                        <p:par>
                          <p:cTn id="539" fill="hold">
                            <p:stCondLst>
                              <p:cond delay="11700"/>
                            </p:stCondLst>
                            <p:childTnLst>
                              <p:par>
                                <p:cTn id="540" presetID="22" presetClass="entr" presetSubtype="8" fill="hold" grpId="0" nodeType="afterEffect">
                                  <p:stCondLst>
                                    <p:cond delay="0"/>
                                  </p:stCondLst>
                                  <p:childTnLst>
                                    <p:set>
                                      <p:cBhvr>
                                        <p:cTn id="541" dur="1" fill="hold">
                                          <p:stCondLst>
                                            <p:cond delay="0"/>
                                          </p:stCondLst>
                                        </p:cTn>
                                        <p:tgtEl>
                                          <p:spTgt spid="52"/>
                                        </p:tgtEl>
                                        <p:attrNameLst>
                                          <p:attrName>style.visibility</p:attrName>
                                        </p:attrNameLst>
                                      </p:cBhvr>
                                      <p:to>
                                        <p:strVal val="visible"/>
                                      </p:to>
                                    </p:set>
                                    <p:animEffect transition="in" filter="wipe(left)">
                                      <p:cBhvr>
                                        <p:cTn id="542" dur="500"/>
                                        <p:tgtEl>
                                          <p:spTgt spid="52"/>
                                        </p:tgtEl>
                                      </p:cBhvr>
                                    </p:animEffect>
                                  </p:childTnLst>
                                </p:cTn>
                              </p:par>
                            </p:childTnLst>
                          </p:cTn>
                        </p:par>
                        <p:par>
                          <p:cTn id="543" fill="hold">
                            <p:stCondLst>
                              <p:cond delay="12200"/>
                            </p:stCondLst>
                            <p:childTnLst>
                              <p:par>
                                <p:cTn id="544" presetID="22" presetClass="entr" presetSubtype="8" fill="hold" grpId="0" nodeType="afterEffect">
                                  <p:stCondLst>
                                    <p:cond delay="0"/>
                                  </p:stCondLst>
                                  <p:childTnLst>
                                    <p:set>
                                      <p:cBhvr>
                                        <p:cTn id="545" dur="1" fill="hold">
                                          <p:stCondLst>
                                            <p:cond delay="0"/>
                                          </p:stCondLst>
                                        </p:cTn>
                                        <p:tgtEl>
                                          <p:spTgt spid="53"/>
                                        </p:tgtEl>
                                        <p:attrNameLst>
                                          <p:attrName>style.visibility</p:attrName>
                                        </p:attrNameLst>
                                      </p:cBhvr>
                                      <p:to>
                                        <p:strVal val="visible"/>
                                      </p:to>
                                    </p:set>
                                    <p:animEffect transition="in" filter="wipe(left)">
                                      <p:cBhvr>
                                        <p:cTn id="546" dur="500"/>
                                        <p:tgtEl>
                                          <p:spTgt spid="53"/>
                                        </p:tgtEl>
                                      </p:cBhvr>
                                    </p:animEffect>
                                  </p:childTnLst>
                                </p:cTn>
                              </p:par>
                            </p:childTnLst>
                          </p:cTn>
                        </p:par>
                        <p:par>
                          <p:cTn id="547" fill="hold">
                            <p:stCondLst>
                              <p:cond delay="12700"/>
                            </p:stCondLst>
                            <p:childTnLst>
                              <p:par>
                                <p:cTn id="548" presetID="22" presetClass="entr" presetSubtype="8" fill="hold" grpId="0" nodeType="afterEffect">
                                  <p:stCondLst>
                                    <p:cond delay="0"/>
                                  </p:stCondLst>
                                  <p:childTnLst>
                                    <p:set>
                                      <p:cBhvr>
                                        <p:cTn id="549" dur="1" fill="hold">
                                          <p:stCondLst>
                                            <p:cond delay="0"/>
                                          </p:stCondLst>
                                        </p:cTn>
                                        <p:tgtEl>
                                          <p:spTgt spid="142"/>
                                        </p:tgtEl>
                                        <p:attrNameLst>
                                          <p:attrName>style.visibility</p:attrName>
                                        </p:attrNameLst>
                                      </p:cBhvr>
                                      <p:to>
                                        <p:strVal val="visible"/>
                                      </p:to>
                                    </p:set>
                                    <p:animEffect transition="in" filter="wipe(left)">
                                      <p:cBhvr>
                                        <p:cTn id="550" dur="500"/>
                                        <p:tgtEl>
                                          <p:spTgt spid="142"/>
                                        </p:tgtEl>
                                      </p:cBhvr>
                                    </p:animEffect>
                                  </p:childTnLst>
                                </p:cTn>
                              </p:par>
                            </p:childTnLst>
                          </p:cTn>
                        </p:par>
                        <p:par>
                          <p:cTn id="551" fill="hold">
                            <p:stCondLst>
                              <p:cond delay="13200"/>
                            </p:stCondLst>
                            <p:childTnLst>
                              <p:par>
                                <p:cTn id="552" presetID="22" presetClass="entr" presetSubtype="8" fill="hold" grpId="0" nodeType="afterEffect">
                                  <p:stCondLst>
                                    <p:cond delay="0"/>
                                  </p:stCondLst>
                                  <p:childTnLst>
                                    <p:set>
                                      <p:cBhvr>
                                        <p:cTn id="553" dur="1" fill="hold">
                                          <p:stCondLst>
                                            <p:cond delay="0"/>
                                          </p:stCondLst>
                                        </p:cTn>
                                        <p:tgtEl>
                                          <p:spTgt spid="143"/>
                                        </p:tgtEl>
                                        <p:attrNameLst>
                                          <p:attrName>style.visibility</p:attrName>
                                        </p:attrNameLst>
                                      </p:cBhvr>
                                      <p:to>
                                        <p:strVal val="visible"/>
                                      </p:to>
                                    </p:set>
                                    <p:animEffect transition="in" filter="wipe(left)">
                                      <p:cBhvr>
                                        <p:cTn id="554" dur="500"/>
                                        <p:tgtEl>
                                          <p:spTgt spid="143"/>
                                        </p:tgtEl>
                                      </p:cBhvr>
                                    </p:animEffect>
                                  </p:childTnLst>
                                </p:cTn>
                              </p:par>
                            </p:childTnLst>
                          </p:cTn>
                        </p:par>
                        <p:par>
                          <p:cTn id="555" fill="hold">
                            <p:stCondLst>
                              <p:cond delay="13700"/>
                            </p:stCondLst>
                            <p:childTnLst>
                              <p:par>
                                <p:cTn id="556" presetID="22" presetClass="entr" presetSubtype="8" fill="hold" grpId="0" nodeType="afterEffect">
                                  <p:stCondLst>
                                    <p:cond delay="0"/>
                                  </p:stCondLst>
                                  <p:childTnLst>
                                    <p:set>
                                      <p:cBhvr>
                                        <p:cTn id="557" dur="1" fill="hold">
                                          <p:stCondLst>
                                            <p:cond delay="0"/>
                                          </p:stCondLst>
                                        </p:cTn>
                                        <p:tgtEl>
                                          <p:spTgt spid="144"/>
                                        </p:tgtEl>
                                        <p:attrNameLst>
                                          <p:attrName>style.visibility</p:attrName>
                                        </p:attrNameLst>
                                      </p:cBhvr>
                                      <p:to>
                                        <p:strVal val="visible"/>
                                      </p:to>
                                    </p:set>
                                    <p:animEffect transition="in" filter="wipe(left)">
                                      <p:cBhvr>
                                        <p:cTn id="558" dur="500"/>
                                        <p:tgtEl>
                                          <p:spTgt spid="144"/>
                                        </p:tgtEl>
                                      </p:cBhvr>
                                    </p:animEffect>
                                  </p:childTnLst>
                                </p:cTn>
                              </p:par>
                            </p:childTnLst>
                          </p:cTn>
                        </p:par>
                        <p:par>
                          <p:cTn id="559" fill="hold">
                            <p:stCondLst>
                              <p:cond delay="14200"/>
                            </p:stCondLst>
                            <p:childTnLst>
                              <p:par>
                                <p:cTn id="560" presetID="22" presetClass="entr" presetSubtype="1" fill="hold" grpId="0" nodeType="afterEffect">
                                  <p:stCondLst>
                                    <p:cond delay="0"/>
                                  </p:stCondLst>
                                  <p:childTnLst>
                                    <p:set>
                                      <p:cBhvr>
                                        <p:cTn id="561" dur="1" fill="hold">
                                          <p:stCondLst>
                                            <p:cond delay="0"/>
                                          </p:stCondLst>
                                        </p:cTn>
                                        <p:tgtEl>
                                          <p:spTgt spid="29"/>
                                        </p:tgtEl>
                                        <p:attrNameLst>
                                          <p:attrName>style.visibility</p:attrName>
                                        </p:attrNameLst>
                                      </p:cBhvr>
                                      <p:to>
                                        <p:strVal val="visible"/>
                                      </p:to>
                                    </p:set>
                                    <p:animEffect transition="in" filter="wipe(up)">
                                      <p:cBhvr>
                                        <p:cTn id="562" dur="500"/>
                                        <p:tgtEl>
                                          <p:spTgt spid="29"/>
                                        </p:tgtEl>
                                      </p:cBhvr>
                                    </p:animEffect>
                                  </p:childTnLst>
                                </p:cTn>
                              </p:par>
                              <p:par>
                                <p:cTn id="563" presetID="21" presetClass="entr" presetSubtype="1" fill="hold" grpId="0" nodeType="withEffect">
                                  <p:stCondLst>
                                    <p:cond delay="0"/>
                                  </p:stCondLst>
                                  <p:childTnLst>
                                    <p:set>
                                      <p:cBhvr>
                                        <p:cTn id="564" dur="1" fill="hold">
                                          <p:stCondLst>
                                            <p:cond delay="0"/>
                                          </p:stCondLst>
                                        </p:cTn>
                                        <p:tgtEl>
                                          <p:spTgt spid="6"/>
                                        </p:tgtEl>
                                        <p:attrNameLst>
                                          <p:attrName>style.visibility</p:attrName>
                                        </p:attrNameLst>
                                      </p:cBhvr>
                                      <p:to>
                                        <p:strVal val="visible"/>
                                      </p:to>
                                    </p:set>
                                    <p:animEffect transition="in" filter="wheel(1)">
                                      <p:cBhvr>
                                        <p:cTn id="565" dur="2000"/>
                                        <p:tgtEl>
                                          <p:spTgt spid="6"/>
                                        </p:tgtEl>
                                      </p:cBhvr>
                                    </p:animEffect>
                                  </p:childTnLst>
                                </p:cTn>
                              </p:par>
                            </p:childTnLst>
                          </p:cTn>
                        </p:par>
                        <p:par>
                          <p:cTn id="566" fill="hold">
                            <p:stCondLst>
                              <p:cond delay="16200"/>
                            </p:stCondLst>
                            <p:childTnLst>
                              <p:par>
                                <p:cTn id="567" presetID="1" presetClass="entr" presetSubtype="0" fill="hold" grpId="0" nodeType="afterEffect">
                                  <p:stCondLst>
                                    <p:cond delay="0"/>
                                  </p:stCondLst>
                                  <p:childTnLst>
                                    <p:set>
                                      <p:cBhvr>
                                        <p:cTn id="568" dur="1" fill="hold">
                                          <p:stCondLst>
                                            <p:cond delay="0"/>
                                          </p:stCondLst>
                                        </p:cTn>
                                        <p:tgtEl>
                                          <p:spTgt spid="9"/>
                                        </p:tgtEl>
                                        <p:attrNameLst>
                                          <p:attrName>style.visibility</p:attrName>
                                        </p:attrNameLst>
                                      </p:cBhvr>
                                      <p:to>
                                        <p:strVal val="visible"/>
                                      </p:to>
                                    </p:set>
                                  </p:childTnLst>
                                </p:cTn>
                              </p:par>
                            </p:childTnLst>
                          </p:cTn>
                        </p:par>
                      </p:childTnLst>
                    </p:cTn>
                  </p:par>
                  <p:par>
                    <p:cTn id="569" fill="hold">
                      <p:stCondLst>
                        <p:cond delay="indefinite"/>
                      </p:stCondLst>
                      <p:childTnLst>
                        <p:par>
                          <p:cTn id="570" fill="hold">
                            <p:stCondLst>
                              <p:cond delay="0"/>
                            </p:stCondLst>
                            <p:childTnLst>
                              <p:par>
                                <p:cTn id="571" presetID="10" presetClass="entr" presetSubtype="0" fill="hold" grpId="0" nodeType="clickEffect">
                                  <p:stCondLst>
                                    <p:cond delay="0"/>
                                  </p:stCondLst>
                                  <p:iterate type="wd">
                                    <p:tmPct val="10000"/>
                                  </p:iterate>
                                  <p:childTnLst>
                                    <p:set>
                                      <p:cBhvr>
                                        <p:cTn id="572" dur="1" fill="hold">
                                          <p:stCondLst>
                                            <p:cond delay="0"/>
                                          </p:stCondLst>
                                        </p:cTn>
                                        <p:tgtEl>
                                          <p:spTgt spid="106"/>
                                        </p:tgtEl>
                                        <p:attrNameLst>
                                          <p:attrName>style.visibility</p:attrName>
                                        </p:attrNameLst>
                                      </p:cBhvr>
                                      <p:to>
                                        <p:strVal val="visible"/>
                                      </p:to>
                                    </p:set>
                                    <p:animEffect transition="in" filter="fade">
                                      <p:cBhvr>
                                        <p:cTn id="573" dur="500"/>
                                        <p:tgtEl>
                                          <p:spTgt spid="106"/>
                                        </p:tgtEl>
                                      </p:cBhvr>
                                    </p:animEffect>
                                  </p:childTnLst>
                                </p:cTn>
                              </p:par>
                            </p:childTnLst>
                          </p:cTn>
                        </p:par>
                        <p:par>
                          <p:cTn id="574" fill="hold">
                            <p:stCondLst>
                              <p:cond delay="1800"/>
                            </p:stCondLst>
                            <p:childTnLst>
                              <p:par>
                                <p:cTn id="575" presetID="10" presetClass="entr" presetSubtype="0" fill="hold" grpId="0" nodeType="afterEffect">
                                  <p:stCondLst>
                                    <p:cond delay="0"/>
                                  </p:stCondLst>
                                  <p:childTnLst>
                                    <p:set>
                                      <p:cBhvr>
                                        <p:cTn id="576" dur="1" fill="hold">
                                          <p:stCondLst>
                                            <p:cond delay="0"/>
                                          </p:stCondLst>
                                        </p:cTn>
                                        <p:tgtEl>
                                          <p:spTgt spid="1244"/>
                                        </p:tgtEl>
                                        <p:attrNameLst>
                                          <p:attrName>style.visibility</p:attrName>
                                        </p:attrNameLst>
                                      </p:cBhvr>
                                      <p:to>
                                        <p:strVal val="visible"/>
                                      </p:to>
                                    </p:set>
                                    <p:animEffect transition="in" filter="fade">
                                      <p:cBhvr>
                                        <p:cTn id="577" dur="500"/>
                                        <p:tgtEl>
                                          <p:spTgt spid="1244"/>
                                        </p:tgtEl>
                                      </p:cBhvr>
                                    </p:animEffect>
                                  </p:childTnLst>
                                </p:cTn>
                              </p:par>
                            </p:childTnLst>
                          </p:cTn>
                        </p:par>
                        <p:par>
                          <p:cTn id="578" fill="hold">
                            <p:stCondLst>
                              <p:cond delay="2300"/>
                            </p:stCondLst>
                            <p:childTnLst>
                              <p:par>
                                <p:cTn id="579" presetID="1" presetClass="entr" presetSubtype="0" fill="hold" nodeType="afterEffect">
                                  <p:stCondLst>
                                    <p:cond delay="0"/>
                                  </p:stCondLst>
                                  <p:childTnLst>
                                    <p:set>
                                      <p:cBhvr>
                                        <p:cTn id="580" dur="1" fill="hold">
                                          <p:stCondLst>
                                            <p:cond delay="9"/>
                                          </p:stCondLst>
                                        </p:cTn>
                                        <p:tgtEl>
                                          <p:spTgt spid="62"/>
                                        </p:tgtEl>
                                        <p:attrNameLst>
                                          <p:attrName>style.visibility</p:attrName>
                                        </p:attrNameLst>
                                      </p:cBhvr>
                                      <p:to>
                                        <p:strVal val="visible"/>
                                      </p:to>
                                    </p:set>
                                  </p:childTnLst>
                                </p:cTn>
                              </p:par>
                            </p:childTnLst>
                          </p:cTn>
                        </p:par>
                        <p:par>
                          <p:cTn id="581" fill="hold">
                            <p:stCondLst>
                              <p:cond delay="2310"/>
                            </p:stCondLst>
                            <p:childTnLst>
                              <p:par>
                                <p:cTn id="582" presetID="22" presetClass="entr" presetSubtype="2" fill="hold" grpId="0" nodeType="afterEffect">
                                  <p:stCondLst>
                                    <p:cond delay="0"/>
                                  </p:stCondLst>
                                  <p:childTnLst>
                                    <p:set>
                                      <p:cBhvr>
                                        <p:cTn id="583" dur="1" fill="hold">
                                          <p:stCondLst>
                                            <p:cond delay="0"/>
                                          </p:stCondLst>
                                        </p:cTn>
                                        <p:tgtEl>
                                          <p:spTgt spid="41"/>
                                        </p:tgtEl>
                                        <p:attrNameLst>
                                          <p:attrName>style.visibility</p:attrName>
                                        </p:attrNameLst>
                                      </p:cBhvr>
                                      <p:to>
                                        <p:strVal val="visible"/>
                                      </p:to>
                                    </p:set>
                                    <p:animEffect transition="in" filter="wipe(right)">
                                      <p:cBhvr>
                                        <p:cTn id="584" dur="500"/>
                                        <p:tgtEl>
                                          <p:spTgt spid="41"/>
                                        </p:tgtEl>
                                      </p:cBhvr>
                                    </p:animEffect>
                                  </p:childTnLst>
                                </p:cTn>
                              </p:par>
                            </p:childTnLst>
                          </p:cTn>
                        </p:par>
                        <p:par>
                          <p:cTn id="585" fill="hold">
                            <p:stCondLst>
                              <p:cond delay="2810"/>
                            </p:stCondLst>
                            <p:childTnLst>
                              <p:par>
                                <p:cTn id="586" presetID="22" presetClass="entr" presetSubtype="8" fill="hold" grpId="0" nodeType="afterEffect">
                                  <p:stCondLst>
                                    <p:cond delay="0"/>
                                  </p:stCondLst>
                                  <p:childTnLst>
                                    <p:set>
                                      <p:cBhvr>
                                        <p:cTn id="587" dur="1" fill="hold">
                                          <p:stCondLst>
                                            <p:cond delay="0"/>
                                          </p:stCondLst>
                                        </p:cTn>
                                        <p:tgtEl>
                                          <p:spTgt spid="26"/>
                                        </p:tgtEl>
                                        <p:attrNameLst>
                                          <p:attrName>style.visibility</p:attrName>
                                        </p:attrNameLst>
                                      </p:cBhvr>
                                      <p:to>
                                        <p:strVal val="visible"/>
                                      </p:to>
                                    </p:set>
                                    <p:animEffect transition="in" filter="wipe(left)">
                                      <p:cBhvr>
                                        <p:cTn id="588" dur="500"/>
                                        <p:tgtEl>
                                          <p:spTgt spid="26"/>
                                        </p:tgtEl>
                                      </p:cBhvr>
                                    </p:animEffect>
                                  </p:childTnLst>
                                </p:cTn>
                              </p:par>
                            </p:childTnLst>
                          </p:cTn>
                        </p:par>
                        <p:par>
                          <p:cTn id="589" fill="hold">
                            <p:stCondLst>
                              <p:cond delay="3310"/>
                            </p:stCondLst>
                            <p:childTnLst>
                              <p:par>
                                <p:cTn id="590" presetID="22" presetClass="entr" presetSubtype="8" fill="hold" grpId="0" nodeType="afterEffect">
                                  <p:stCondLst>
                                    <p:cond delay="0"/>
                                  </p:stCondLst>
                                  <p:childTnLst>
                                    <p:set>
                                      <p:cBhvr>
                                        <p:cTn id="591" dur="1" fill="hold">
                                          <p:stCondLst>
                                            <p:cond delay="0"/>
                                          </p:stCondLst>
                                        </p:cTn>
                                        <p:tgtEl>
                                          <p:spTgt spid="54"/>
                                        </p:tgtEl>
                                        <p:attrNameLst>
                                          <p:attrName>style.visibility</p:attrName>
                                        </p:attrNameLst>
                                      </p:cBhvr>
                                      <p:to>
                                        <p:strVal val="visible"/>
                                      </p:to>
                                    </p:set>
                                    <p:animEffect transition="in" filter="wipe(left)">
                                      <p:cBhvr>
                                        <p:cTn id="592" dur="500"/>
                                        <p:tgtEl>
                                          <p:spTgt spid="54"/>
                                        </p:tgtEl>
                                      </p:cBhvr>
                                    </p:animEffect>
                                  </p:childTnLst>
                                </p:cTn>
                              </p:par>
                            </p:childTnLst>
                          </p:cTn>
                        </p:par>
                        <p:par>
                          <p:cTn id="593" fill="hold">
                            <p:stCondLst>
                              <p:cond delay="3810"/>
                            </p:stCondLst>
                            <p:childTnLst>
                              <p:par>
                                <p:cTn id="594" presetID="22" presetClass="entr" presetSubtype="8" fill="hold" grpId="0" nodeType="afterEffect">
                                  <p:stCondLst>
                                    <p:cond delay="0"/>
                                  </p:stCondLst>
                                  <p:childTnLst>
                                    <p:set>
                                      <p:cBhvr>
                                        <p:cTn id="595" dur="1" fill="hold">
                                          <p:stCondLst>
                                            <p:cond delay="0"/>
                                          </p:stCondLst>
                                        </p:cTn>
                                        <p:tgtEl>
                                          <p:spTgt spid="55"/>
                                        </p:tgtEl>
                                        <p:attrNameLst>
                                          <p:attrName>style.visibility</p:attrName>
                                        </p:attrNameLst>
                                      </p:cBhvr>
                                      <p:to>
                                        <p:strVal val="visible"/>
                                      </p:to>
                                    </p:set>
                                    <p:animEffect transition="in" filter="wipe(left)">
                                      <p:cBhvr>
                                        <p:cTn id="596" dur="500"/>
                                        <p:tgtEl>
                                          <p:spTgt spid="55"/>
                                        </p:tgtEl>
                                      </p:cBhvr>
                                    </p:animEffect>
                                  </p:childTnLst>
                                </p:cTn>
                              </p:par>
                            </p:childTnLst>
                          </p:cTn>
                        </p:par>
                        <p:par>
                          <p:cTn id="597" fill="hold">
                            <p:stCondLst>
                              <p:cond delay="4310"/>
                            </p:stCondLst>
                            <p:childTnLst>
                              <p:par>
                                <p:cTn id="598" presetID="22" presetClass="entr" presetSubtype="8" fill="hold" grpId="0" nodeType="afterEffect">
                                  <p:stCondLst>
                                    <p:cond delay="0"/>
                                  </p:stCondLst>
                                  <p:childTnLst>
                                    <p:set>
                                      <p:cBhvr>
                                        <p:cTn id="599" dur="1" fill="hold">
                                          <p:stCondLst>
                                            <p:cond delay="0"/>
                                          </p:stCondLst>
                                        </p:cTn>
                                        <p:tgtEl>
                                          <p:spTgt spid="56"/>
                                        </p:tgtEl>
                                        <p:attrNameLst>
                                          <p:attrName>style.visibility</p:attrName>
                                        </p:attrNameLst>
                                      </p:cBhvr>
                                      <p:to>
                                        <p:strVal val="visible"/>
                                      </p:to>
                                    </p:set>
                                    <p:animEffect transition="in" filter="wipe(left)">
                                      <p:cBhvr>
                                        <p:cTn id="600" dur="500"/>
                                        <p:tgtEl>
                                          <p:spTgt spid="56"/>
                                        </p:tgtEl>
                                      </p:cBhvr>
                                    </p:animEffect>
                                  </p:childTnLst>
                                </p:cTn>
                              </p:par>
                            </p:childTnLst>
                          </p:cTn>
                        </p:par>
                        <p:par>
                          <p:cTn id="601" fill="hold">
                            <p:stCondLst>
                              <p:cond delay="4810"/>
                            </p:stCondLst>
                            <p:childTnLst>
                              <p:par>
                                <p:cTn id="602" presetID="22" presetClass="entr" presetSubtype="8" fill="hold" grpId="0" nodeType="afterEffect">
                                  <p:stCondLst>
                                    <p:cond delay="0"/>
                                  </p:stCondLst>
                                  <p:childTnLst>
                                    <p:set>
                                      <p:cBhvr>
                                        <p:cTn id="603" dur="1" fill="hold">
                                          <p:stCondLst>
                                            <p:cond delay="0"/>
                                          </p:stCondLst>
                                        </p:cTn>
                                        <p:tgtEl>
                                          <p:spTgt spid="57"/>
                                        </p:tgtEl>
                                        <p:attrNameLst>
                                          <p:attrName>style.visibility</p:attrName>
                                        </p:attrNameLst>
                                      </p:cBhvr>
                                      <p:to>
                                        <p:strVal val="visible"/>
                                      </p:to>
                                    </p:set>
                                    <p:animEffect transition="in" filter="wipe(left)">
                                      <p:cBhvr>
                                        <p:cTn id="604" dur="500"/>
                                        <p:tgtEl>
                                          <p:spTgt spid="57"/>
                                        </p:tgtEl>
                                      </p:cBhvr>
                                    </p:animEffect>
                                  </p:childTnLst>
                                </p:cTn>
                              </p:par>
                            </p:childTnLst>
                          </p:cTn>
                        </p:par>
                        <p:par>
                          <p:cTn id="605" fill="hold">
                            <p:stCondLst>
                              <p:cond delay="5310"/>
                            </p:stCondLst>
                            <p:childTnLst>
                              <p:par>
                                <p:cTn id="606" presetID="22" presetClass="entr" presetSubtype="8" fill="hold" grpId="0" nodeType="afterEffect">
                                  <p:stCondLst>
                                    <p:cond delay="0"/>
                                  </p:stCondLst>
                                  <p:childTnLst>
                                    <p:set>
                                      <p:cBhvr>
                                        <p:cTn id="607" dur="1" fill="hold">
                                          <p:stCondLst>
                                            <p:cond delay="0"/>
                                          </p:stCondLst>
                                        </p:cTn>
                                        <p:tgtEl>
                                          <p:spTgt spid="58"/>
                                        </p:tgtEl>
                                        <p:attrNameLst>
                                          <p:attrName>style.visibility</p:attrName>
                                        </p:attrNameLst>
                                      </p:cBhvr>
                                      <p:to>
                                        <p:strVal val="visible"/>
                                      </p:to>
                                    </p:set>
                                    <p:animEffect transition="in" filter="wipe(left)">
                                      <p:cBhvr>
                                        <p:cTn id="608" dur="500"/>
                                        <p:tgtEl>
                                          <p:spTgt spid="58"/>
                                        </p:tgtEl>
                                      </p:cBhvr>
                                    </p:animEffect>
                                  </p:childTnLst>
                                </p:cTn>
                              </p:par>
                            </p:childTnLst>
                          </p:cTn>
                        </p:par>
                        <p:par>
                          <p:cTn id="609" fill="hold">
                            <p:stCondLst>
                              <p:cond delay="5810"/>
                            </p:stCondLst>
                            <p:childTnLst>
                              <p:par>
                                <p:cTn id="610" presetID="22" presetClass="entr" presetSubtype="8" fill="hold" grpId="0" nodeType="afterEffect">
                                  <p:stCondLst>
                                    <p:cond delay="0"/>
                                  </p:stCondLst>
                                  <p:childTnLst>
                                    <p:set>
                                      <p:cBhvr>
                                        <p:cTn id="611" dur="1" fill="hold">
                                          <p:stCondLst>
                                            <p:cond delay="0"/>
                                          </p:stCondLst>
                                        </p:cTn>
                                        <p:tgtEl>
                                          <p:spTgt spid="59"/>
                                        </p:tgtEl>
                                        <p:attrNameLst>
                                          <p:attrName>style.visibility</p:attrName>
                                        </p:attrNameLst>
                                      </p:cBhvr>
                                      <p:to>
                                        <p:strVal val="visible"/>
                                      </p:to>
                                    </p:set>
                                    <p:animEffect transition="in" filter="wipe(left)">
                                      <p:cBhvr>
                                        <p:cTn id="612" dur="500"/>
                                        <p:tgtEl>
                                          <p:spTgt spid="59"/>
                                        </p:tgtEl>
                                      </p:cBhvr>
                                    </p:animEffect>
                                  </p:childTnLst>
                                </p:cTn>
                              </p:par>
                            </p:childTnLst>
                          </p:cTn>
                        </p:par>
                        <p:par>
                          <p:cTn id="613" fill="hold">
                            <p:stCondLst>
                              <p:cond delay="6310"/>
                            </p:stCondLst>
                            <p:childTnLst>
                              <p:par>
                                <p:cTn id="614" presetID="22" presetClass="entr" presetSubtype="4" fill="hold" grpId="0" nodeType="afterEffect">
                                  <p:stCondLst>
                                    <p:cond delay="0"/>
                                  </p:stCondLst>
                                  <p:childTnLst>
                                    <p:set>
                                      <p:cBhvr>
                                        <p:cTn id="615" dur="1" fill="hold">
                                          <p:stCondLst>
                                            <p:cond delay="0"/>
                                          </p:stCondLst>
                                        </p:cTn>
                                        <p:tgtEl>
                                          <p:spTgt spid="27"/>
                                        </p:tgtEl>
                                        <p:attrNameLst>
                                          <p:attrName>style.visibility</p:attrName>
                                        </p:attrNameLst>
                                      </p:cBhvr>
                                      <p:to>
                                        <p:strVal val="visible"/>
                                      </p:to>
                                    </p:set>
                                    <p:animEffect transition="in" filter="wipe(down)">
                                      <p:cBhvr>
                                        <p:cTn id="616" dur="500"/>
                                        <p:tgtEl>
                                          <p:spTgt spid="27"/>
                                        </p:tgtEl>
                                      </p:cBhvr>
                                    </p:animEffect>
                                  </p:childTnLst>
                                </p:cTn>
                              </p:par>
                            </p:childTnLst>
                          </p:cTn>
                        </p:par>
                        <p:par>
                          <p:cTn id="617" fill="hold">
                            <p:stCondLst>
                              <p:cond delay="6810"/>
                            </p:stCondLst>
                            <p:childTnLst>
                              <p:par>
                                <p:cTn id="618" presetID="22" presetClass="entr" presetSubtype="8" fill="hold" grpId="0" nodeType="afterEffect">
                                  <p:stCondLst>
                                    <p:cond delay="0"/>
                                  </p:stCondLst>
                                  <p:childTnLst>
                                    <p:set>
                                      <p:cBhvr>
                                        <p:cTn id="619" dur="1" fill="hold">
                                          <p:stCondLst>
                                            <p:cond delay="0"/>
                                          </p:stCondLst>
                                        </p:cTn>
                                        <p:tgtEl>
                                          <p:spTgt spid="42"/>
                                        </p:tgtEl>
                                        <p:attrNameLst>
                                          <p:attrName>style.visibility</p:attrName>
                                        </p:attrNameLst>
                                      </p:cBhvr>
                                      <p:to>
                                        <p:strVal val="visible"/>
                                      </p:to>
                                    </p:set>
                                    <p:animEffect transition="in" filter="wipe(left)">
                                      <p:cBhvr>
                                        <p:cTn id="620" dur="500"/>
                                        <p:tgtEl>
                                          <p:spTgt spid="42"/>
                                        </p:tgtEl>
                                      </p:cBhvr>
                                    </p:animEffect>
                                  </p:childTnLst>
                                </p:cTn>
                              </p:par>
                            </p:childTnLst>
                          </p:cTn>
                        </p:par>
                        <p:par>
                          <p:cTn id="621" fill="hold">
                            <p:stCondLst>
                              <p:cond delay="7310"/>
                            </p:stCondLst>
                            <p:childTnLst>
                              <p:par>
                                <p:cTn id="622" presetID="1" presetClass="entr" presetSubtype="0" fill="hold" grpId="0" nodeType="afterEffect">
                                  <p:stCondLst>
                                    <p:cond delay="0"/>
                                  </p:stCondLst>
                                  <p:childTnLst>
                                    <p:set>
                                      <p:cBhvr>
                                        <p:cTn id="623" dur="1" fill="hold">
                                          <p:stCondLst>
                                            <p:cond delay="0"/>
                                          </p:stCondLst>
                                        </p:cTn>
                                        <p:tgtEl>
                                          <p:spTgt spid="1637"/>
                                        </p:tgtEl>
                                        <p:attrNameLst>
                                          <p:attrName>style.visibility</p:attrName>
                                        </p:attrNameLst>
                                      </p:cBhvr>
                                      <p:to>
                                        <p:strVal val="visible"/>
                                      </p:to>
                                    </p:set>
                                  </p:childTnLst>
                                </p:cTn>
                              </p:par>
                            </p:childTnLst>
                          </p:cTn>
                        </p:par>
                        <p:par>
                          <p:cTn id="624" fill="hold">
                            <p:stCondLst>
                              <p:cond delay="7310"/>
                            </p:stCondLst>
                            <p:childTnLst>
                              <p:par>
                                <p:cTn id="625" presetID="10" presetClass="entr" presetSubtype="0" fill="hold" grpId="0" nodeType="afterEffect">
                                  <p:stCondLst>
                                    <p:cond delay="500"/>
                                  </p:stCondLst>
                                  <p:iterate type="wd">
                                    <p:tmPct val="10000"/>
                                  </p:iterate>
                                  <p:childTnLst>
                                    <p:set>
                                      <p:cBhvr>
                                        <p:cTn id="626" dur="1" fill="hold">
                                          <p:stCondLst>
                                            <p:cond delay="0"/>
                                          </p:stCondLst>
                                        </p:cTn>
                                        <p:tgtEl>
                                          <p:spTgt spid="1638"/>
                                        </p:tgtEl>
                                        <p:attrNameLst>
                                          <p:attrName>style.visibility</p:attrName>
                                        </p:attrNameLst>
                                      </p:cBhvr>
                                      <p:to>
                                        <p:strVal val="visible"/>
                                      </p:to>
                                    </p:set>
                                    <p:animEffect transition="in" filter="fade">
                                      <p:cBhvr>
                                        <p:cTn id="627" dur="500"/>
                                        <p:tgtEl>
                                          <p:spTgt spid="16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28" restart="whenNotActive" fill="hold" evtFilter="cancelBubble" nodeType="interactiveSeq">
                <p:stCondLst>
                  <p:cond evt="onClick" delay="0">
                    <p:tgtEl>
                      <p:spTgt spid="9"/>
                    </p:tgtEl>
                  </p:cond>
                </p:stCondLst>
                <p:endSync evt="end" delay="0">
                  <p:rtn val="all"/>
                </p:endSync>
                <p:childTnLst>
                  <p:par>
                    <p:cTn id="629" fill="hold">
                      <p:stCondLst>
                        <p:cond delay="0"/>
                      </p:stCondLst>
                      <p:childTnLst>
                        <p:par>
                          <p:cTn id="630" fill="hold">
                            <p:stCondLst>
                              <p:cond delay="0"/>
                            </p:stCondLst>
                            <p:childTnLst>
                              <p:par>
                                <p:cTn id="631" presetID="1" presetClass="exit" presetSubtype="0" fill="hold" grpId="1" nodeType="withEffect">
                                  <p:stCondLst>
                                    <p:cond delay="0"/>
                                  </p:stCondLst>
                                  <p:childTnLst>
                                    <p:set>
                                      <p:cBhvr>
                                        <p:cTn id="632" dur="1" fill="hold">
                                          <p:stCondLst>
                                            <p:cond delay="0"/>
                                          </p:stCondLst>
                                        </p:cTn>
                                        <p:tgtEl>
                                          <p:spTgt spid="9"/>
                                        </p:tgtEl>
                                        <p:attrNameLst>
                                          <p:attrName>style.visibility</p:attrName>
                                        </p:attrNameLst>
                                      </p:cBhvr>
                                      <p:to>
                                        <p:strVal val="hidden"/>
                                      </p:to>
                                    </p:set>
                                  </p:childTnLst>
                                </p:cTn>
                              </p:par>
                              <p:par>
                                <p:cTn id="633" presetID="1" presetClass="exit" presetSubtype="0" fill="hold" grpId="1" nodeType="withEffect">
                                  <p:stCondLst>
                                    <p:cond delay="0"/>
                                  </p:stCondLst>
                                  <p:childTnLst>
                                    <p:set>
                                      <p:cBhvr>
                                        <p:cTn id="634" dur="1" fill="hold">
                                          <p:stCondLst>
                                            <p:cond delay="0"/>
                                          </p:stCondLst>
                                        </p:cTn>
                                        <p:tgtEl>
                                          <p:spTgt spid="1244"/>
                                        </p:tgtEl>
                                        <p:attrNameLst>
                                          <p:attrName>style.visibility</p:attrName>
                                        </p:attrNameLst>
                                      </p:cBhvr>
                                      <p:to>
                                        <p:strVal val="hidden"/>
                                      </p:to>
                                    </p:set>
                                  </p:childTnLst>
                                </p:cTn>
                              </p:par>
                              <p:par>
                                <p:cTn id="635" presetID="1" presetClass="exit" presetSubtype="0" fill="hold" nodeType="withEffect">
                                  <p:stCondLst>
                                    <p:cond delay="0"/>
                                  </p:stCondLst>
                                  <p:childTnLst>
                                    <p:set>
                                      <p:cBhvr>
                                        <p:cTn id="636" dur="1" fill="hold">
                                          <p:stCondLst>
                                            <p:cond delay="0"/>
                                          </p:stCondLst>
                                        </p:cTn>
                                        <p:tgtEl>
                                          <p:spTgt spid="62"/>
                                        </p:tgtEl>
                                        <p:attrNameLst>
                                          <p:attrName>style.visibility</p:attrName>
                                        </p:attrNameLst>
                                      </p:cBhvr>
                                      <p:to>
                                        <p:strVal val="hidden"/>
                                      </p:to>
                                    </p:set>
                                  </p:childTnLst>
                                </p:cTn>
                              </p:par>
                              <p:par>
                                <p:cTn id="637" presetID="1" presetClass="exit" presetSubtype="0" fill="hold" grpId="3" nodeType="withEffect">
                                  <p:stCondLst>
                                    <p:cond delay="0"/>
                                  </p:stCondLst>
                                  <p:childTnLst>
                                    <p:set>
                                      <p:cBhvr>
                                        <p:cTn id="638" dur="1" fill="hold">
                                          <p:stCondLst>
                                            <p:cond delay="0"/>
                                          </p:stCondLst>
                                        </p:cTn>
                                        <p:tgtEl>
                                          <p:spTgt spid="1248"/>
                                        </p:tgtEl>
                                        <p:attrNameLst>
                                          <p:attrName>style.visibility</p:attrName>
                                        </p:attrNameLst>
                                      </p:cBhvr>
                                      <p:to>
                                        <p:strVal val="hidden"/>
                                      </p:to>
                                    </p:set>
                                  </p:childTnLst>
                                </p:cTn>
                              </p:par>
                              <p:par>
                                <p:cTn id="639" presetID="1" presetClass="exit" presetSubtype="0" fill="hold" grpId="3" nodeType="withEffect">
                                  <p:stCondLst>
                                    <p:cond delay="0"/>
                                  </p:stCondLst>
                                  <p:childTnLst>
                                    <p:set>
                                      <p:cBhvr>
                                        <p:cTn id="640" dur="1" fill="hold">
                                          <p:stCondLst>
                                            <p:cond delay="0"/>
                                          </p:stCondLst>
                                        </p:cTn>
                                        <p:tgtEl>
                                          <p:spTgt spid="1247"/>
                                        </p:tgtEl>
                                        <p:attrNameLst>
                                          <p:attrName>style.visibility</p:attrName>
                                        </p:attrNameLst>
                                      </p:cBhvr>
                                      <p:to>
                                        <p:strVal val="hidden"/>
                                      </p:to>
                                    </p:set>
                                  </p:childTnLst>
                                </p:cTn>
                              </p:par>
                              <p:par>
                                <p:cTn id="641" presetID="1" presetClass="exit" presetSubtype="0" fill="hold" grpId="4" nodeType="withEffect">
                                  <p:stCondLst>
                                    <p:cond delay="0"/>
                                  </p:stCondLst>
                                  <p:childTnLst>
                                    <p:set>
                                      <p:cBhvr>
                                        <p:cTn id="642" dur="1" fill="hold">
                                          <p:stCondLst>
                                            <p:cond delay="0"/>
                                          </p:stCondLst>
                                        </p:cTn>
                                        <p:tgtEl>
                                          <p:spTgt spid="1246"/>
                                        </p:tgtEl>
                                        <p:attrNameLst>
                                          <p:attrName>style.visibility</p:attrName>
                                        </p:attrNameLst>
                                      </p:cBhvr>
                                      <p:to>
                                        <p:strVal val="hidden"/>
                                      </p:to>
                                    </p:set>
                                  </p:childTnLst>
                                </p:cTn>
                              </p:par>
                              <p:par>
                                <p:cTn id="643" presetID="1" presetClass="exit" presetSubtype="0" fill="hold" grpId="1" nodeType="withEffect">
                                  <p:stCondLst>
                                    <p:cond delay="0"/>
                                  </p:stCondLst>
                                  <p:childTnLst>
                                    <p:set>
                                      <p:cBhvr>
                                        <p:cTn id="644" dur="1" fill="hold">
                                          <p:stCondLst>
                                            <p:cond delay="0"/>
                                          </p:stCondLst>
                                        </p:cTn>
                                        <p:tgtEl>
                                          <p:spTgt spid="41"/>
                                        </p:tgtEl>
                                        <p:attrNameLst>
                                          <p:attrName>style.visibility</p:attrName>
                                        </p:attrNameLst>
                                      </p:cBhvr>
                                      <p:to>
                                        <p:strVal val="hidden"/>
                                      </p:to>
                                    </p:set>
                                  </p:childTnLst>
                                </p:cTn>
                              </p:par>
                              <p:par>
                                <p:cTn id="645" presetID="1" presetClass="exit" presetSubtype="0" fill="hold" grpId="1" nodeType="withEffect">
                                  <p:stCondLst>
                                    <p:cond delay="0"/>
                                  </p:stCondLst>
                                  <p:childTnLst>
                                    <p:set>
                                      <p:cBhvr>
                                        <p:cTn id="646" dur="1" fill="hold">
                                          <p:stCondLst>
                                            <p:cond delay="0"/>
                                          </p:stCondLst>
                                        </p:cTn>
                                        <p:tgtEl>
                                          <p:spTgt spid="26"/>
                                        </p:tgtEl>
                                        <p:attrNameLst>
                                          <p:attrName>style.visibility</p:attrName>
                                        </p:attrNameLst>
                                      </p:cBhvr>
                                      <p:to>
                                        <p:strVal val="hidden"/>
                                      </p:to>
                                    </p:set>
                                  </p:childTnLst>
                                </p:cTn>
                              </p:par>
                              <p:par>
                                <p:cTn id="647" presetID="1" presetClass="exit" presetSubtype="0" fill="hold" grpId="1" nodeType="withEffect">
                                  <p:stCondLst>
                                    <p:cond delay="0"/>
                                  </p:stCondLst>
                                  <p:childTnLst>
                                    <p:set>
                                      <p:cBhvr>
                                        <p:cTn id="648" dur="1" fill="hold">
                                          <p:stCondLst>
                                            <p:cond delay="0"/>
                                          </p:stCondLst>
                                        </p:cTn>
                                        <p:tgtEl>
                                          <p:spTgt spid="54"/>
                                        </p:tgtEl>
                                        <p:attrNameLst>
                                          <p:attrName>style.visibility</p:attrName>
                                        </p:attrNameLst>
                                      </p:cBhvr>
                                      <p:to>
                                        <p:strVal val="hidden"/>
                                      </p:to>
                                    </p:set>
                                  </p:childTnLst>
                                </p:cTn>
                              </p:par>
                              <p:par>
                                <p:cTn id="649" presetID="1" presetClass="exit" presetSubtype="0" fill="hold" grpId="1" nodeType="withEffect">
                                  <p:stCondLst>
                                    <p:cond delay="0"/>
                                  </p:stCondLst>
                                  <p:childTnLst>
                                    <p:set>
                                      <p:cBhvr>
                                        <p:cTn id="650" dur="1" fill="hold">
                                          <p:stCondLst>
                                            <p:cond delay="0"/>
                                          </p:stCondLst>
                                        </p:cTn>
                                        <p:tgtEl>
                                          <p:spTgt spid="55"/>
                                        </p:tgtEl>
                                        <p:attrNameLst>
                                          <p:attrName>style.visibility</p:attrName>
                                        </p:attrNameLst>
                                      </p:cBhvr>
                                      <p:to>
                                        <p:strVal val="hidden"/>
                                      </p:to>
                                    </p:set>
                                  </p:childTnLst>
                                </p:cTn>
                              </p:par>
                              <p:par>
                                <p:cTn id="651" presetID="1" presetClass="exit" presetSubtype="0" fill="hold" grpId="1" nodeType="withEffect">
                                  <p:stCondLst>
                                    <p:cond delay="0"/>
                                  </p:stCondLst>
                                  <p:childTnLst>
                                    <p:set>
                                      <p:cBhvr>
                                        <p:cTn id="652" dur="1" fill="hold">
                                          <p:stCondLst>
                                            <p:cond delay="0"/>
                                          </p:stCondLst>
                                        </p:cTn>
                                        <p:tgtEl>
                                          <p:spTgt spid="56"/>
                                        </p:tgtEl>
                                        <p:attrNameLst>
                                          <p:attrName>style.visibility</p:attrName>
                                        </p:attrNameLst>
                                      </p:cBhvr>
                                      <p:to>
                                        <p:strVal val="hidden"/>
                                      </p:to>
                                    </p:set>
                                  </p:childTnLst>
                                </p:cTn>
                              </p:par>
                              <p:par>
                                <p:cTn id="653" presetID="1" presetClass="exit" presetSubtype="0" fill="hold" grpId="1" nodeType="withEffect">
                                  <p:stCondLst>
                                    <p:cond delay="0"/>
                                  </p:stCondLst>
                                  <p:childTnLst>
                                    <p:set>
                                      <p:cBhvr>
                                        <p:cTn id="654" dur="1" fill="hold">
                                          <p:stCondLst>
                                            <p:cond delay="0"/>
                                          </p:stCondLst>
                                        </p:cTn>
                                        <p:tgtEl>
                                          <p:spTgt spid="57"/>
                                        </p:tgtEl>
                                        <p:attrNameLst>
                                          <p:attrName>style.visibility</p:attrName>
                                        </p:attrNameLst>
                                      </p:cBhvr>
                                      <p:to>
                                        <p:strVal val="hidden"/>
                                      </p:to>
                                    </p:set>
                                  </p:childTnLst>
                                </p:cTn>
                              </p:par>
                              <p:par>
                                <p:cTn id="655" presetID="1" presetClass="exit" presetSubtype="0" fill="hold" grpId="1" nodeType="withEffect">
                                  <p:stCondLst>
                                    <p:cond delay="0"/>
                                  </p:stCondLst>
                                  <p:childTnLst>
                                    <p:set>
                                      <p:cBhvr>
                                        <p:cTn id="656" dur="1" fill="hold">
                                          <p:stCondLst>
                                            <p:cond delay="0"/>
                                          </p:stCondLst>
                                        </p:cTn>
                                        <p:tgtEl>
                                          <p:spTgt spid="58"/>
                                        </p:tgtEl>
                                        <p:attrNameLst>
                                          <p:attrName>style.visibility</p:attrName>
                                        </p:attrNameLst>
                                      </p:cBhvr>
                                      <p:to>
                                        <p:strVal val="hidden"/>
                                      </p:to>
                                    </p:set>
                                  </p:childTnLst>
                                </p:cTn>
                              </p:par>
                              <p:par>
                                <p:cTn id="657" presetID="1" presetClass="exit" presetSubtype="0" fill="hold" grpId="1" nodeType="withEffect">
                                  <p:stCondLst>
                                    <p:cond delay="0"/>
                                  </p:stCondLst>
                                  <p:childTnLst>
                                    <p:set>
                                      <p:cBhvr>
                                        <p:cTn id="658" dur="1" fill="hold">
                                          <p:stCondLst>
                                            <p:cond delay="0"/>
                                          </p:stCondLst>
                                        </p:cTn>
                                        <p:tgtEl>
                                          <p:spTgt spid="59"/>
                                        </p:tgtEl>
                                        <p:attrNameLst>
                                          <p:attrName>style.visibility</p:attrName>
                                        </p:attrNameLst>
                                      </p:cBhvr>
                                      <p:to>
                                        <p:strVal val="hidden"/>
                                      </p:to>
                                    </p:set>
                                  </p:childTnLst>
                                </p:cTn>
                              </p:par>
                              <p:par>
                                <p:cTn id="659" presetID="1" presetClass="exit" presetSubtype="0" fill="hold" grpId="1" nodeType="withEffect">
                                  <p:stCondLst>
                                    <p:cond delay="0"/>
                                  </p:stCondLst>
                                  <p:childTnLst>
                                    <p:set>
                                      <p:cBhvr>
                                        <p:cTn id="660" dur="1" fill="hold">
                                          <p:stCondLst>
                                            <p:cond delay="0"/>
                                          </p:stCondLst>
                                        </p:cTn>
                                        <p:tgtEl>
                                          <p:spTgt spid="27"/>
                                        </p:tgtEl>
                                        <p:attrNameLst>
                                          <p:attrName>style.visibility</p:attrName>
                                        </p:attrNameLst>
                                      </p:cBhvr>
                                      <p:to>
                                        <p:strVal val="hidden"/>
                                      </p:to>
                                    </p:set>
                                  </p:childTnLst>
                                </p:cTn>
                              </p:par>
                              <p:par>
                                <p:cTn id="661" presetID="1" presetClass="exit" presetSubtype="0" fill="hold" grpId="1" nodeType="withEffect">
                                  <p:stCondLst>
                                    <p:cond delay="0"/>
                                  </p:stCondLst>
                                  <p:childTnLst>
                                    <p:set>
                                      <p:cBhvr>
                                        <p:cTn id="662" dur="1" fill="hold">
                                          <p:stCondLst>
                                            <p:cond delay="0"/>
                                          </p:stCondLst>
                                        </p:cTn>
                                        <p:tgtEl>
                                          <p:spTgt spid="42"/>
                                        </p:tgtEl>
                                        <p:attrNameLst>
                                          <p:attrName>style.visibility</p:attrName>
                                        </p:attrNameLst>
                                      </p:cBhvr>
                                      <p:to>
                                        <p:strVal val="hidden"/>
                                      </p:to>
                                    </p:set>
                                  </p:childTnLst>
                                </p:cTn>
                              </p:par>
                              <p:par>
                                <p:cTn id="663" presetID="10" presetClass="entr" presetSubtype="0" fill="hold" grpId="0" nodeType="withEffect">
                                  <p:stCondLst>
                                    <p:cond delay="0"/>
                                  </p:stCondLst>
                                  <p:childTnLst>
                                    <p:set>
                                      <p:cBhvr>
                                        <p:cTn id="664" dur="1" fill="hold">
                                          <p:stCondLst>
                                            <p:cond delay="0"/>
                                          </p:stCondLst>
                                        </p:cTn>
                                        <p:tgtEl>
                                          <p:spTgt spid="8"/>
                                        </p:tgtEl>
                                        <p:attrNameLst>
                                          <p:attrName>style.visibility</p:attrName>
                                        </p:attrNameLst>
                                      </p:cBhvr>
                                      <p:to>
                                        <p:strVal val="visible"/>
                                      </p:to>
                                    </p:set>
                                    <p:animEffect transition="in" filter="fade">
                                      <p:cBhvr>
                                        <p:cTn id="665" dur="500"/>
                                        <p:tgtEl>
                                          <p:spTgt spid="8"/>
                                        </p:tgtEl>
                                      </p:cBhvr>
                                    </p:animEffect>
                                  </p:childTnLst>
                                </p:cTn>
                              </p:par>
                              <p:par>
                                <p:cTn id="666" presetID="10" presetClass="entr" presetSubtype="0" fill="hold" grpId="0" nodeType="withEffect">
                                  <p:stCondLst>
                                    <p:cond delay="0"/>
                                  </p:stCondLst>
                                  <p:childTnLst>
                                    <p:set>
                                      <p:cBhvr>
                                        <p:cTn id="667" dur="1" fill="hold">
                                          <p:stCondLst>
                                            <p:cond delay="0"/>
                                          </p:stCondLst>
                                        </p:cTn>
                                        <p:tgtEl>
                                          <p:spTgt spid="60"/>
                                        </p:tgtEl>
                                        <p:attrNameLst>
                                          <p:attrName>style.visibility</p:attrName>
                                        </p:attrNameLst>
                                      </p:cBhvr>
                                      <p:to>
                                        <p:strVal val="visible"/>
                                      </p:to>
                                    </p:set>
                                    <p:animEffect transition="in" filter="fade">
                                      <p:cBhvr>
                                        <p:cTn id="668" dur="500"/>
                                        <p:tgtEl>
                                          <p:spTgt spid="60"/>
                                        </p:tgtEl>
                                      </p:cBhvr>
                                    </p:animEffect>
                                  </p:childTnLst>
                                </p:cTn>
                              </p:par>
                              <p:par>
                                <p:cTn id="669" presetID="10" presetClass="entr" presetSubtype="0" fill="hold" grpId="0" nodeType="withEffect">
                                  <p:stCondLst>
                                    <p:cond delay="0"/>
                                  </p:stCondLst>
                                  <p:childTnLst>
                                    <p:set>
                                      <p:cBhvr>
                                        <p:cTn id="670" dur="1" fill="hold">
                                          <p:stCondLst>
                                            <p:cond delay="0"/>
                                          </p:stCondLst>
                                        </p:cTn>
                                        <p:tgtEl>
                                          <p:spTgt spid="61"/>
                                        </p:tgtEl>
                                        <p:attrNameLst>
                                          <p:attrName>style.visibility</p:attrName>
                                        </p:attrNameLst>
                                      </p:cBhvr>
                                      <p:to>
                                        <p:strVal val="visible"/>
                                      </p:to>
                                    </p:set>
                                    <p:animEffect transition="in" filter="fade">
                                      <p:cBhvr>
                                        <p:cTn id="671" dur="500"/>
                                        <p:tgtEl>
                                          <p:spTgt spid="61"/>
                                        </p:tgtEl>
                                      </p:cBhvr>
                                    </p:animEffect>
                                  </p:childTnLst>
                                </p:cTn>
                              </p:par>
                              <p:par>
                                <p:cTn id="672" presetID="0" presetClass="path" presetSubtype="0" repeatCount="15000" autoRev="1" fill="hold" grpId="1" nodeType="withEffect">
                                  <p:stCondLst>
                                    <p:cond delay="0"/>
                                  </p:stCondLst>
                                  <p:childTnLst>
                                    <p:animMotion origin="layout" path="M 0 0 L 0.01354 -0.11875 L 0.02708 -0.13056 L 0.05365 -0.13403 L 0.10625 -0.12153 L 0.14583 -0.10139 L 0.23802 -0.02292 L 0.25417 -0.0132 L 0.27813 -0.00625 L 0.31302 -0.00695 L 0.33385 -0.01945 L 0.34271 -0.03889 L 0.34583 -0.05695 L 0.33177 -0.15834 L 0.3224 -0.2257 L 0.32083 -0.25695 L 0.32448 -0.2875 L 0.33438 -0.29792 L 0.35052 -0.30139 L 0.37552 -0.29861 L 0.4151 -0.29236 L 0.44688 -0.29306 L 0.45625 -0.29584 L 0.44896 -0.30139 " pathEditMode="relative" ptsTypes="AAAAAAAAAAAAAAAAAAAAAAAA">
                                      <p:cBhvr>
                                        <p:cTn id="673" dur="2000" fill="hold"/>
                                        <p:tgtEl>
                                          <p:spTgt spid="8"/>
                                        </p:tgtEl>
                                        <p:attrNameLst>
                                          <p:attrName>ppt_x</p:attrName>
                                          <p:attrName>ppt_y</p:attrName>
                                        </p:attrNameLst>
                                      </p:cBhvr>
                                    </p:animMotion>
                                  </p:childTnLst>
                                </p:cTn>
                              </p:par>
                              <p:par>
                                <p:cTn id="674" presetID="0" presetClass="path" presetSubtype="0" repeatCount="15000" autoRev="1" fill="hold" grpId="1" nodeType="withEffect">
                                  <p:stCondLst>
                                    <p:cond delay="0"/>
                                  </p:stCondLst>
                                  <p:childTnLst>
                                    <p:animMotion origin="layout" path="M -3.61111E-6 -3.33333E-6 L -0.00312 0.00695 L 0.00313 0.01111 L 0.02032 0.0132 L 0.06407 0.0125 L 0.09792 0.0132 L 0.10573 0.01042 L 0.09375 0.00695 L 0.0099 0.00834 L -0.00208 0.01875 L 0.00157 0.02431 L 0.04115 0.02639 L 0.08855 0.02639 L 0.10677 0.025 L 0.09271 0.02014 L 0.00313 0.03125 L -0.00156 0.03403 L 0.00209 0.03959 L 0.08907 0.04028 L 0.10157 0.03959 L 0.10105 0.03542 L 0.09271 0.03264 L -0.00052 0.04445 L -0.00052 0.04931 L 0.01511 0.05417 L 0.07292 0.05417 L 0.10417 0.05417 L 0.10417 0.04931 L 0.09219 0.04792 L -0.00104 0.05834 L -0.00208 0.0632 L 0.01146 0.06667 L 0.09532 0.06736 L 0.10573 0.06528 L 0.10052 0.0625 L 0.09271 0.06111 L 0.00052 0.07153 L 0.00052 0.07848 L 0.02292 0.08125 L 0.10261 0.08125 L 0.10469 0.07778 L 0.0974 0.07639 L 0.09427 0.075 L 0.00105 0.08542 L -3.61111E-6 0.09306 L 0.02552 0.09653 L 0.10052 0.09584 L 0.10573 0.09306 L 0.09427 0.0875 L -0.00104 0.09861 L -0.00156 0.10417 L 0.00886 0.10695 L 0.1 0.10764 L 0.10677 0.10486 L 0.09636 0.10139 L 0.09219 0.10348 L -0.00104 0.1125 L -0.00156 0.11736 L 0.01511 0.11945 L 0.09532 0.11945 L 0.10469 0.11875 L 0.09584 0.11528 L -0.00208 0.12431 L -0.00156 0.13056 L 0.06042 0.13473 L 0.09792 0.13334 L 0.10521 0.12986 L 0.08594 0.12848 L 0.02709 0.1257 L -0.00052 0.13056 " pathEditMode="relative" rAng="0" ptsTypes="AAAAAAAAAAAAAAAAAAAAAAAAAAAAAAAAAAAAAAAAAAAAAAAAAAAAAAAAAAAAAAAAAAAAAA">
                                      <p:cBhvr>
                                        <p:cTn id="675" dur="2000" fill="hold"/>
                                        <p:tgtEl>
                                          <p:spTgt spid="60"/>
                                        </p:tgtEl>
                                        <p:attrNameLst>
                                          <p:attrName>ppt_x</p:attrName>
                                          <p:attrName>ppt_y</p:attrName>
                                        </p:attrNameLst>
                                      </p:cBhvr>
                                      <p:rCtr x="5174" y="6736"/>
                                    </p:animMotion>
                                  </p:childTnLst>
                                </p:cTn>
                              </p:par>
                              <p:par>
                                <p:cTn id="676" presetID="0" presetClass="path" presetSubtype="0" repeatCount="15000" autoRev="1" fill="hold" grpId="1" nodeType="withEffect">
                                  <p:stCondLst>
                                    <p:cond delay="0"/>
                                  </p:stCondLst>
                                  <p:childTnLst>
                                    <p:animMotion origin="layout" path="M 0 0 L 0.00712 0.03542 L 0.01823 0.07871 L 0.02656 0.09931 L 0.05087 0.1294 L 0.0592 0.14885 L 0.06163 0.16436 L 0.05955 0.17709 L 0.05156 0.1882 L 0.03785 0.19607 L 0.01493 0.2 L -0.01424 0.20209 L -0.29167 0.19607 L -0.32084 0.19098 L -0.34011 0.18542 L -0.3467 0.17871 L -0.35122 0.16111 L -0.3375 0.05 " pathEditMode="relative" ptsTypes="AAAAAAAAAAAAAAAAAA">
                                      <p:cBhvr>
                                        <p:cTn id="677" dur="2000" fill="hold"/>
                                        <p:tgtEl>
                                          <p:spTgt spid="61"/>
                                        </p:tgtEl>
                                        <p:attrNameLst>
                                          <p:attrName>ppt_x</p:attrName>
                                          <p:attrName>ppt_y</p:attrName>
                                        </p:attrNameLst>
                                      </p:cBhvr>
                                    </p:animMotion>
                                  </p:childTnLst>
                                </p:cTn>
                              </p:par>
                              <p:par>
                                <p:cTn id="678" presetID="22" presetClass="entr" presetSubtype="4" fill="hold" nodeType="withEffect">
                                  <p:stCondLst>
                                    <p:cond delay="0"/>
                                  </p:stCondLst>
                                  <p:childTnLst>
                                    <p:set>
                                      <p:cBhvr>
                                        <p:cTn id="679" dur="1" fill="hold">
                                          <p:stCondLst>
                                            <p:cond delay="0"/>
                                          </p:stCondLst>
                                        </p:cTn>
                                        <p:tgtEl>
                                          <p:spTgt spid="157"/>
                                        </p:tgtEl>
                                        <p:attrNameLst>
                                          <p:attrName>style.visibility</p:attrName>
                                        </p:attrNameLst>
                                      </p:cBhvr>
                                      <p:to>
                                        <p:strVal val="visible"/>
                                      </p:to>
                                    </p:set>
                                    <p:animEffect transition="in" filter="wipe(down)">
                                      <p:cBhvr>
                                        <p:cTn id="680" dur="1000"/>
                                        <p:tgtEl>
                                          <p:spTgt spid="157"/>
                                        </p:tgtEl>
                                      </p:cBhvr>
                                    </p:animEffect>
                                  </p:childTnLst>
                                </p:cTn>
                              </p:par>
                              <p:par>
                                <p:cTn id="681" presetID="22" presetClass="entr" presetSubtype="4" fill="hold" nodeType="withEffect">
                                  <p:stCondLst>
                                    <p:cond delay="0"/>
                                  </p:stCondLst>
                                  <p:childTnLst>
                                    <p:set>
                                      <p:cBhvr>
                                        <p:cTn id="682" dur="1" fill="hold">
                                          <p:stCondLst>
                                            <p:cond delay="0"/>
                                          </p:stCondLst>
                                        </p:cTn>
                                        <p:tgtEl>
                                          <p:spTgt spid="145"/>
                                        </p:tgtEl>
                                        <p:attrNameLst>
                                          <p:attrName>style.visibility</p:attrName>
                                        </p:attrNameLst>
                                      </p:cBhvr>
                                      <p:to>
                                        <p:strVal val="visible"/>
                                      </p:to>
                                    </p:set>
                                    <p:animEffect transition="in" filter="wipe(down)">
                                      <p:cBhvr>
                                        <p:cTn id="683" dur="1000"/>
                                        <p:tgtEl>
                                          <p:spTgt spid="145"/>
                                        </p:tgtEl>
                                      </p:cBhvr>
                                    </p:animEffect>
                                  </p:childTnLst>
                                </p:cTn>
                              </p:par>
                              <p:par>
                                <p:cTn id="684" presetID="22" presetClass="entr" presetSubtype="1" fill="hold" nodeType="withEffect">
                                  <p:stCondLst>
                                    <p:cond delay="1000"/>
                                  </p:stCondLst>
                                  <p:childTnLst>
                                    <p:set>
                                      <p:cBhvr>
                                        <p:cTn id="685" dur="1" fill="hold">
                                          <p:stCondLst>
                                            <p:cond delay="0"/>
                                          </p:stCondLst>
                                        </p:cTn>
                                        <p:tgtEl>
                                          <p:spTgt spid="40"/>
                                        </p:tgtEl>
                                        <p:attrNameLst>
                                          <p:attrName>style.visibility</p:attrName>
                                        </p:attrNameLst>
                                      </p:cBhvr>
                                      <p:to>
                                        <p:strVal val="visible"/>
                                      </p:to>
                                    </p:set>
                                    <p:animEffect transition="in" filter="wipe(up)">
                                      <p:cBhvr>
                                        <p:cTn id="686" dur="1000"/>
                                        <p:tgtEl>
                                          <p:spTgt spid="40"/>
                                        </p:tgtEl>
                                      </p:cBhvr>
                                    </p:animEffect>
                                  </p:childTnLst>
                                  <p:subTnLst>
                                    <p:set>
                                      <p:cBhvr override="childStyle">
                                        <p:cTn dur="1" fill="hold" display="0" masterRel="sameClick" afterEffect="1">
                                          <p:stCondLst>
                                            <p:cond evt="end" delay="0">
                                              <p:tn val="684"/>
                                            </p:cond>
                                          </p:stCondLst>
                                        </p:cTn>
                                        <p:tgtEl>
                                          <p:spTgt spid="40"/>
                                        </p:tgtEl>
                                        <p:attrNameLst>
                                          <p:attrName>style.visibility</p:attrName>
                                        </p:attrNameLst>
                                      </p:cBhvr>
                                      <p:to>
                                        <p:strVal val="hidden"/>
                                      </p:to>
                                    </p:set>
                                  </p:subTnLst>
                                </p:cTn>
                              </p:par>
                              <p:par>
                                <p:cTn id="687" presetID="22" presetClass="entr" presetSubtype="1" fill="hold" nodeType="withEffect">
                                  <p:stCondLst>
                                    <p:cond delay="1000"/>
                                  </p:stCondLst>
                                  <p:childTnLst>
                                    <p:set>
                                      <p:cBhvr>
                                        <p:cTn id="688" dur="1" fill="hold">
                                          <p:stCondLst>
                                            <p:cond delay="0"/>
                                          </p:stCondLst>
                                        </p:cTn>
                                        <p:tgtEl>
                                          <p:spTgt spid="151"/>
                                        </p:tgtEl>
                                        <p:attrNameLst>
                                          <p:attrName>style.visibility</p:attrName>
                                        </p:attrNameLst>
                                      </p:cBhvr>
                                      <p:to>
                                        <p:strVal val="visible"/>
                                      </p:to>
                                    </p:set>
                                    <p:animEffect transition="in" filter="wipe(up)">
                                      <p:cBhvr>
                                        <p:cTn id="689" dur="1000"/>
                                        <p:tgtEl>
                                          <p:spTgt spid="151"/>
                                        </p:tgtEl>
                                      </p:cBhvr>
                                    </p:animEffect>
                                  </p:childTnLst>
                                  <p:subTnLst>
                                    <p:set>
                                      <p:cBhvr override="childStyle">
                                        <p:cTn dur="1" fill="hold" display="0" masterRel="sameClick" afterEffect="1">
                                          <p:stCondLst>
                                            <p:cond evt="end" delay="0">
                                              <p:tn val="687"/>
                                            </p:cond>
                                          </p:stCondLst>
                                        </p:cTn>
                                        <p:tgtEl>
                                          <p:spTgt spid="151"/>
                                        </p:tgtEl>
                                        <p:attrNameLst>
                                          <p:attrName>style.visibility</p:attrName>
                                        </p:attrNameLst>
                                      </p:cBhvr>
                                      <p:to>
                                        <p:strVal val="hidden"/>
                                      </p:to>
                                    </p:set>
                                  </p:subTnLst>
                                </p:cTn>
                              </p:par>
                              <p:par>
                                <p:cTn id="690" presetID="1" presetClass="exit" presetSubtype="0" fill="hold" nodeType="withEffect">
                                  <p:stCondLst>
                                    <p:cond delay="2000"/>
                                  </p:stCondLst>
                                  <p:childTnLst>
                                    <p:set>
                                      <p:cBhvr>
                                        <p:cTn id="691" dur="1" fill="hold">
                                          <p:stCondLst>
                                            <p:cond delay="0"/>
                                          </p:stCondLst>
                                        </p:cTn>
                                        <p:tgtEl>
                                          <p:spTgt spid="157"/>
                                        </p:tgtEl>
                                        <p:attrNameLst>
                                          <p:attrName>style.visibility</p:attrName>
                                        </p:attrNameLst>
                                      </p:cBhvr>
                                      <p:to>
                                        <p:strVal val="hidden"/>
                                      </p:to>
                                    </p:set>
                                  </p:childTnLst>
                                </p:cTn>
                              </p:par>
                              <p:par>
                                <p:cTn id="692" presetID="1" presetClass="exit" presetSubtype="0" fill="hold" nodeType="withEffect">
                                  <p:stCondLst>
                                    <p:cond delay="2000"/>
                                  </p:stCondLst>
                                  <p:childTnLst>
                                    <p:set>
                                      <p:cBhvr>
                                        <p:cTn id="693" dur="1" fill="hold">
                                          <p:stCondLst>
                                            <p:cond delay="0"/>
                                          </p:stCondLst>
                                        </p:cTn>
                                        <p:tgtEl>
                                          <p:spTgt spid="145"/>
                                        </p:tgtEl>
                                        <p:attrNameLst>
                                          <p:attrName>style.visibility</p:attrName>
                                        </p:attrNameLst>
                                      </p:cBhvr>
                                      <p:to>
                                        <p:strVal val="hidden"/>
                                      </p:to>
                                    </p:set>
                                  </p:childTnLst>
                                </p:cTn>
                              </p:par>
                              <p:par>
                                <p:cTn id="694" presetID="22" presetClass="entr" presetSubtype="1" fill="hold" nodeType="withEffect">
                                  <p:stCondLst>
                                    <p:cond delay="2000"/>
                                  </p:stCondLst>
                                  <p:childTnLst>
                                    <p:set>
                                      <p:cBhvr>
                                        <p:cTn id="695" dur="1" fill="hold">
                                          <p:stCondLst>
                                            <p:cond delay="0"/>
                                          </p:stCondLst>
                                        </p:cTn>
                                        <p:tgtEl>
                                          <p:spTgt spid="181"/>
                                        </p:tgtEl>
                                        <p:attrNameLst>
                                          <p:attrName>style.visibility</p:attrName>
                                        </p:attrNameLst>
                                      </p:cBhvr>
                                      <p:to>
                                        <p:strVal val="visible"/>
                                      </p:to>
                                    </p:set>
                                    <p:animEffect transition="in" filter="wipe(up)">
                                      <p:cBhvr>
                                        <p:cTn id="696" dur="1000"/>
                                        <p:tgtEl>
                                          <p:spTgt spid="181"/>
                                        </p:tgtEl>
                                      </p:cBhvr>
                                    </p:animEffect>
                                  </p:childTnLst>
                                </p:cTn>
                              </p:par>
                              <p:par>
                                <p:cTn id="697" presetID="22" presetClass="entr" presetSubtype="1" fill="hold" nodeType="withEffect">
                                  <p:stCondLst>
                                    <p:cond delay="2000"/>
                                  </p:stCondLst>
                                  <p:childTnLst>
                                    <p:set>
                                      <p:cBhvr>
                                        <p:cTn id="698" dur="1" fill="hold">
                                          <p:stCondLst>
                                            <p:cond delay="0"/>
                                          </p:stCondLst>
                                        </p:cTn>
                                        <p:tgtEl>
                                          <p:spTgt spid="169"/>
                                        </p:tgtEl>
                                        <p:attrNameLst>
                                          <p:attrName>style.visibility</p:attrName>
                                        </p:attrNameLst>
                                      </p:cBhvr>
                                      <p:to>
                                        <p:strVal val="visible"/>
                                      </p:to>
                                    </p:set>
                                    <p:animEffect transition="in" filter="wipe(up)">
                                      <p:cBhvr>
                                        <p:cTn id="699" dur="1000"/>
                                        <p:tgtEl>
                                          <p:spTgt spid="169"/>
                                        </p:tgtEl>
                                      </p:cBhvr>
                                    </p:animEffect>
                                  </p:childTnLst>
                                </p:cTn>
                              </p:par>
                              <p:par>
                                <p:cTn id="700" presetID="22" presetClass="entr" presetSubtype="4" fill="hold" nodeType="withEffect">
                                  <p:stCondLst>
                                    <p:cond delay="3000"/>
                                  </p:stCondLst>
                                  <p:childTnLst>
                                    <p:set>
                                      <p:cBhvr>
                                        <p:cTn id="701" dur="1" fill="hold">
                                          <p:stCondLst>
                                            <p:cond delay="0"/>
                                          </p:stCondLst>
                                        </p:cTn>
                                        <p:tgtEl>
                                          <p:spTgt spid="163"/>
                                        </p:tgtEl>
                                        <p:attrNameLst>
                                          <p:attrName>style.visibility</p:attrName>
                                        </p:attrNameLst>
                                      </p:cBhvr>
                                      <p:to>
                                        <p:strVal val="visible"/>
                                      </p:to>
                                    </p:set>
                                    <p:animEffect transition="in" filter="wipe(down)">
                                      <p:cBhvr>
                                        <p:cTn id="702" dur="1000"/>
                                        <p:tgtEl>
                                          <p:spTgt spid="163"/>
                                        </p:tgtEl>
                                      </p:cBhvr>
                                    </p:animEffect>
                                  </p:childTnLst>
                                  <p:subTnLst>
                                    <p:set>
                                      <p:cBhvr override="childStyle">
                                        <p:cTn dur="1" fill="hold" display="0" masterRel="sameClick" afterEffect="1">
                                          <p:stCondLst>
                                            <p:cond evt="end" delay="0">
                                              <p:tn val="700"/>
                                            </p:cond>
                                          </p:stCondLst>
                                        </p:cTn>
                                        <p:tgtEl>
                                          <p:spTgt spid="163"/>
                                        </p:tgtEl>
                                        <p:attrNameLst>
                                          <p:attrName>style.visibility</p:attrName>
                                        </p:attrNameLst>
                                      </p:cBhvr>
                                      <p:to>
                                        <p:strVal val="hidden"/>
                                      </p:to>
                                    </p:set>
                                  </p:subTnLst>
                                </p:cTn>
                              </p:par>
                              <p:par>
                                <p:cTn id="703" presetID="22" presetClass="entr" presetSubtype="4" fill="hold" nodeType="withEffect">
                                  <p:stCondLst>
                                    <p:cond delay="3000"/>
                                  </p:stCondLst>
                                  <p:childTnLst>
                                    <p:set>
                                      <p:cBhvr>
                                        <p:cTn id="704" dur="1" fill="hold">
                                          <p:stCondLst>
                                            <p:cond delay="0"/>
                                          </p:stCondLst>
                                        </p:cTn>
                                        <p:tgtEl>
                                          <p:spTgt spid="175"/>
                                        </p:tgtEl>
                                        <p:attrNameLst>
                                          <p:attrName>style.visibility</p:attrName>
                                        </p:attrNameLst>
                                      </p:cBhvr>
                                      <p:to>
                                        <p:strVal val="visible"/>
                                      </p:to>
                                    </p:set>
                                    <p:animEffect transition="in" filter="wipe(down)">
                                      <p:cBhvr>
                                        <p:cTn id="705" dur="1000"/>
                                        <p:tgtEl>
                                          <p:spTgt spid="175"/>
                                        </p:tgtEl>
                                      </p:cBhvr>
                                    </p:animEffect>
                                  </p:childTnLst>
                                  <p:subTnLst>
                                    <p:set>
                                      <p:cBhvr override="childStyle">
                                        <p:cTn dur="1" fill="hold" display="0" masterRel="sameClick" afterEffect="1">
                                          <p:stCondLst>
                                            <p:cond evt="end" delay="0">
                                              <p:tn val="703"/>
                                            </p:cond>
                                          </p:stCondLst>
                                        </p:cTn>
                                        <p:tgtEl>
                                          <p:spTgt spid="175"/>
                                        </p:tgtEl>
                                        <p:attrNameLst>
                                          <p:attrName>style.visibility</p:attrName>
                                        </p:attrNameLst>
                                      </p:cBhvr>
                                      <p:to>
                                        <p:strVal val="hidden"/>
                                      </p:to>
                                    </p:set>
                                  </p:subTnLst>
                                </p:cTn>
                              </p:par>
                              <p:par>
                                <p:cTn id="706" presetID="1" presetClass="exit" presetSubtype="0" fill="hold" nodeType="withEffect">
                                  <p:stCondLst>
                                    <p:cond delay="4000"/>
                                  </p:stCondLst>
                                  <p:childTnLst>
                                    <p:set>
                                      <p:cBhvr>
                                        <p:cTn id="707" dur="1" fill="hold">
                                          <p:stCondLst>
                                            <p:cond delay="0"/>
                                          </p:stCondLst>
                                        </p:cTn>
                                        <p:tgtEl>
                                          <p:spTgt spid="181"/>
                                        </p:tgtEl>
                                        <p:attrNameLst>
                                          <p:attrName>style.visibility</p:attrName>
                                        </p:attrNameLst>
                                      </p:cBhvr>
                                      <p:to>
                                        <p:strVal val="hidden"/>
                                      </p:to>
                                    </p:set>
                                  </p:childTnLst>
                                </p:cTn>
                              </p:par>
                              <p:par>
                                <p:cTn id="708" presetID="1" presetClass="exit" presetSubtype="0" fill="hold" nodeType="withEffect">
                                  <p:stCondLst>
                                    <p:cond delay="4000"/>
                                  </p:stCondLst>
                                  <p:childTnLst>
                                    <p:set>
                                      <p:cBhvr>
                                        <p:cTn id="709" dur="1" fill="hold">
                                          <p:stCondLst>
                                            <p:cond delay="0"/>
                                          </p:stCondLst>
                                        </p:cTn>
                                        <p:tgtEl>
                                          <p:spTgt spid="169"/>
                                        </p:tgtEl>
                                        <p:attrNameLst>
                                          <p:attrName>style.visibility</p:attrName>
                                        </p:attrNameLst>
                                      </p:cBhvr>
                                      <p:to>
                                        <p:strVal val="hidden"/>
                                      </p:to>
                                    </p:set>
                                  </p:childTnLst>
                                </p:cTn>
                              </p:par>
                              <p:par>
                                <p:cTn id="710" presetID="22" presetClass="entr" presetSubtype="4" fill="hold" nodeType="withEffect">
                                  <p:stCondLst>
                                    <p:cond delay="4000"/>
                                  </p:stCondLst>
                                  <p:childTnLst>
                                    <p:set>
                                      <p:cBhvr>
                                        <p:cTn id="711" dur="1" fill="hold">
                                          <p:stCondLst>
                                            <p:cond delay="0"/>
                                          </p:stCondLst>
                                        </p:cTn>
                                        <p:tgtEl>
                                          <p:spTgt spid="206"/>
                                        </p:tgtEl>
                                        <p:attrNameLst>
                                          <p:attrName>style.visibility</p:attrName>
                                        </p:attrNameLst>
                                      </p:cBhvr>
                                      <p:to>
                                        <p:strVal val="visible"/>
                                      </p:to>
                                    </p:set>
                                    <p:animEffect transition="in" filter="wipe(down)">
                                      <p:cBhvr>
                                        <p:cTn id="712" dur="1000"/>
                                        <p:tgtEl>
                                          <p:spTgt spid="206"/>
                                        </p:tgtEl>
                                      </p:cBhvr>
                                    </p:animEffect>
                                  </p:childTnLst>
                                </p:cTn>
                              </p:par>
                              <p:par>
                                <p:cTn id="713" presetID="22" presetClass="entr" presetSubtype="4" fill="hold" nodeType="withEffect">
                                  <p:stCondLst>
                                    <p:cond delay="4000"/>
                                  </p:stCondLst>
                                  <p:childTnLst>
                                    <p:set>
                                      <p:cBhvr>
                                        <p:cTn id="714" dur="1" fill="hold">
                                          <p:stCondLst>
                                            <p:cond delay="0"/>
                                          </p:stCondLst>
                                        </p:cTn>
                                        <p:tgtEl>
                                          <p:spTgt spid="194"/>
                                        </p:tgtEl>
                                        <p:attrNameLst>
                                          <p:attrName>style.visibility</p:attrName>
                                        </p:attrNameLst>
                                      </p:cBhvr>
                                      <p:to>
                                        <p:strVal val="visible"/>
                                      </p:to>
                                    </p:set>
                                    <p:animEffect transition="in" filter="wipe(down)">
                                      <p:cBhvr>
                                        <p:cTn id="715" dur="1000"/>
                                        <p:tgtEl>
                                          <p:spTgt spid="194"/>
                                        </p:tgtEl>
                                      </p:cBhvr>
                                    </p:animEffect>
                                  </p:childTnLst>
                                </p:cTn>
                              </p:par>
                              <p:par>
                                <p:cTn id="716" presetID="22" presetClass="entr" presetSubtype="1" fill="hold" nodeType="withEffect">
                                  <p:stCondLst>
                                    <p:cond delay="5000"/>
                                  </p:stCondLst>
                                  <p:childTnLst>
                                    <p:set>
                                      <p:cBhvr>
                                        <p:cTn id="717" dur="1" fill="hold">
                                          <p:stCondLst>
                                            <p:cond delay="0"/>
                                          </p:stCondLst>
                                        </p:cTn>
                                        <p:tgtEl>
                                          <p:spTgt spid="188"/>
                                        </p:tgtEl>
                                        <p:attrNameLst>
                                          <p:attrName>style.visibility</p:attrName>
                                        </p:attrNameLst>
                                      </p:cBhvr>
                                      <p:to>
                                        <p:strVal val="visible"/>
                                      </p:to>
                                    </p:set>
                                    <p:animEffect transition="in" filter="wipe(up)">
                                      <p:cBhvr>
                                        <p:cTn id="718" dur="1000"/>
                                        <p:tgtEl>
                                          <p:spTgt spid="188"/>
                                        </p:tgtEl>
                                      </p:cBhvr>
                                    </p:animEffect>
                                  </p:childTnLst>
                                  <p:subTnLst>
                                    <p:set>
                                      <p:cBhvr override="childStyle">
                                        <p:cTn dur="1" fill="hold" display="0" masterRel="sameClick" afterEffect="1">
                                          <p:stCondLst>
                                            <p:cond evt="end" delay="0">
                                              <p:tn val="716"/>
                                            </p:cond>
                                          </p:stCondLst>
                                        </p:cTn>
                                        <p:tgtEl>
                                          <p:spTgt spid="188"/>
                                        </p:tgtEl>
                                        <p:attrNameLst>
                                          <p:attrName>style.visibility</p:attrName>
                                        </p:attrNameLst>
                                      </p:cBhvr>
                                      <p:to>
                                        <p:strVal val="hidden"/>
                                      </p:to>
                                    </p:set>
                                  </p:subTnLst>
                                </p:cTn>
                              </p:par>
                              <p:par>
                                <p:cTn id="719" presetID="22" presetClass="entr" presetSubtype="1" fill="hold" nodeType="withEffect">
                                  <p:stCondLst>
                                    <p:cond delay="5000"/>
                                  </p:stCondLst>
                                  <p:childTnLst>
                                    <p:set>
                                      <p:cBhvr>
                                        <p:cTn id="720" dur="1" fill="hold">
                                          <p:stCondLst>
                                            <p:cond delay="0"/>
                                          </p:stCondLst>
                                        </p:cTn>
                                        <p:tgtEl>
                                          <p:spTgt spid="200"/>
                                        </p:tgtEl>
                                        <p:attrNameLst>
                                          <p:attrName>style.visibility</p:attrName>
                                        </p:attrNameLst>
                                      </p:cBhvr>
                                      <p:to>
                                        <p:strVal val="visible"/>
                                      </p:to>
                                    </p:set>
                                    <p:animEffect transition="in" filter="wipe(up)">
                                      <p:cBhvr>
                                        <p:cTn id="721" dur="1000"/>
                                        <p:tgtEl>
                                          <p:spTgt spid="200"/>
                                        </p:tgtEl>
                                      </p:cBhvr>
                                    </p:animEffect>
                                  </p:childTnLst>
                                  <p:subTnLst>
                                    <p:set>
                                      <p:cBhvr override="childStyle">
                                        <p:cTn dur="1" fill="hold" display="0" masterRel="sameClick" afterEffect="1">
                                          <p:stCondLst>
                                            <p:cond evt="end" delay="0">
                                              <p:tn val="719"/>
                                            </p:cond>
                                          </p:stCondLst>
                                        </p:cTn>
                                        <p:tgtEl>
                                          <p:spTgt spid="200"/>
                                        </p:tgtEl>
                                        <p:attrNameLst>
                                          <p:attrName>style.visibility</p:attrName>
                                        </p:attrNameLst>
                                      </p:cBhvr>
                                      <p:to>
                                        <p:strVal val="hidden"/>
                                      </p:to>
                                    </p:set>
                                  </p:subTnLst>
                                </p:cTn>
                              </p:par>
                              <p:par>
                                <p:cTn id="722" presetID="1" presetClass="exit" presetSubtype="0" fill="hold" nodeType="withEffect">
                                  <p:stCondLst>
                                    <p:cond delay="6000"/>
                                  </p:stCondLst>
                                  <p:childTnLst>
                                    <p:set>
                                      <p:cBhvr>
                                        <p:cTn id="723" dur="1" fill="hold">
                                          <p:stCondLst>
                                            <p:cond delay="0"/>
                                          </p:stCondLst>
                                        </p:cTn>
                                        <p:tgtEl>
                                          <p:spTgt spid="206"/>
                                        </p:tgtEl>
                                        <p:attrNameLst>
                                          <p:attrName>style.visibility</p:attrName>
                                        </p:attrNameLst>
                                      </p:cBhvr>
                                      <p:to>
                                        <p:strVal val="hidden"/>
                                      </p:to>
                                    </p:set>
                                  </p:childTnLst>
                                </p:cTn>
                              </p:par>
                              <p:par>
                                <p:cTn id="724" presetID="1" presetClass="exit" presetSubtype="0" fill="hold" nodeType="withEffect">
                                  <p:stCondLst>
                                    <p:cond delay="6000"/>
                                  </p:stCondLst>
                                  <p:childTnLst>
                                    <p:set>
                                      <p:cBhvr>
                                        <p:cTn id="725" dur="1" fill="hold">
                                          <p:stCondLst>
                                            <p:cond delay="0"/>
                                          </p:stCondLst>
                                        </p:cTn>
                                        <p:tgtEl>
                                          <p:spTgt spid="194"/>
                                        </p:tgtEl>
                                        <p:attrNameLst>
                                          <p:attrName>style.visibility</p:attrName>
                                        </p:attrNameLst>
                                      </p:cBhvr>
                                      <p:to>
                                        <p:strVal val="hidden"/>
                                      </p:to>
                                    </p:set>
                                  </p:childTnLst>
                                </p:cTn>
                              </p:par>
                              <p:par>
                                <p:cTn id="726" presetID="22" presetClass="entr" presetSubtype="1" fill="hold" nodeType="withEffect">
                                  <p:stCondLst>
                                    <p:cond delay="6000"/>
                                  </p:stCondLst>
                                  <p:childTnLst>
                                    <p:set>
                                      <p:cBhvr>
                                        <p:cTn id="727" dur="1" fill="hold">
                                          <p:stCondLst>
                                            <p:cond delay="0"/>
                                          </p:stCondLst>
                                        </p:cTn>
                                        <p:tgtEl>
                                          <p:spTgt spid="422"/>
                                        </p:tgtEl>
                                        <p:attrNameLst>
                                          <p:attrName>style.visibility</p:attrName>
                                        </p:attrNameLst>
                                      </p:cBhvr>
                                      <p:to>
                                        <p:strVal val="visible"/>
                                      </p:to>
                                    </p:set>
                                    <p:animEffect transition="in" filter="wipe(up)">
                                      <p:cBhvr>
                                        <p:cTn id="728" dur="1000"/>
                                        <p:tgtEl>
                                          <p:spTgt spid="422"/>
                                        </p:tgtEl>
                                      </p:cBhvr>
                                    </p:animEffect>
                                  </p:childTnLst>
                                </p:cTn>
                              </p:par>
                              <p:par>
                                <p:cTn id="729" presetID="22" presetClass="entr" presetSubtype="1" fill="hold" nodeType="withEffect">
                                  <p:stCondLst>
                                    <p:cond delay="6000"/>
                                  </p:stCondLst>
                                  <p:childTnLst>
                                    <p:set>
                                      <p:cBhvr>
                                        <p:cTn id="730" dur="1" fill="hold">
                                          <p:stCondLst>
                                            <p:cond delay="0"/>
                                          </p:stCondLst>
                                        </p:cTn>
                                        <p:tgtEl>
                                          <p:spTgt spid="410"/>
                                        </p:tgtEl>
                                        <p:attrNameLst>
                                          <p:attrName>style.visibility</p:attrName>
                                        </p:attrNameLst>
                                      </p:cBhvr>
                                      <p:to>
                                        <p:strVal val="visible"/>
                                      </p:to>
                                    </p:set>
                                    <p:animEffect transition="in" filter="wipe(up)">
                                      <p:cBhvr>
                                        <p:cTn id="731" dur="1000"/>
                                        <p:tgtEl>
                                          <p:spTgt spid="410"/>
                                        </p:tgtEl>
                                      </p:cBhvr>
                                    </p:animEffect>
                                  </p:childTnLst>
                                </p:cTn>
                              </p:par>
                              <p:par>
                                <p:cTn id="732" presetID="22" presetClass="entr" presetSubtype="4" fill="hold" nodeType="withEffect">
                                  <p:stCondLst>
                                    <p:cond delay="7000"/>
                                  </p:stCondLst>
                                  <p:childTnLst>
                                    <p:set>
                                      <p:cBhvr>
                                        <p:cTn id="733" dur="1" fill="hold">
                                          <p:stCondLst>
                                            <p:cond delay="0"/>
                                          </p:stCondLst>
                                        </p:cTn>
                                        <p:tgtEl>
                                          <p:spTgt spid="404"/>
                                        </p:tgtEl>
                                        <p:attrNameLst>
                                          <p:attrName>style.visibility</p:attrName>
                                        </p:attrNameLst>
                                      </p:cBhvr>
                                      <p:to>
                                        <p:strVal val="visible"/>
                                      </p:to>
                                    </p:set>
                                    <p:animEffect transition="in" filter="wipe(down)">
                                      <p:cBhvr>
                                        <p:cTn id="734" dur="1000"/>
                                        <p:tgtEl>
                                          <p:spTgt spid="404"/>
                                        </p:tgtEl>
                                      </p:cBhvr>
                                    </p:animEffect>
                                  </p:childTnLst>
                                  <p:subTnLst>
                                    <p:set>
                                      <p:cBhvr override="childStyle">
                                        <p:cTn dur="1" fill="hold" display="0" masterRel="sameClick" afterEffect="1">
                                          <p:stCondLst>
                                            <p:cond evt="end" delay="0">
                                              <p:tn val="732"/>
                                            </p:cond>
                                          </p:stCondLst>
                                        </p:cTn>
                                        <p:tgtEl>
                                          <p:spTgt spid="404"/>
                                        </p:tgtEl>
                                        <p:attrNameLst>
                                          <p:attrName>style.visibility</p:attrName>
                                        </p:attrNameLst>
                                      </p:cBhvr>
                                      <p:to>
                                        <p:strVal val="hidden"/>
                                      </p:to>
                                    </p:set>
                                  </p:subTnLst>
                                </p:cTn>
                              </p:par>
                              <p:par>
                                <p:cTn id="735" presetID="22" presetClass="entr" presetSubtype="4" fill="hold" nodeType="withEffect">
                                  <p:stCondLst>
                                    <p:cond delay="7000"/>
                                  </p:stCondLst>
                                  <p:childTnLst>
                                    <p:set>
                                      <p:cBhvr>
                                        <p:cTn id="736" dur="1" fill="hold">
                                          <p:stCondLst>
                                            <p:cond delay="0"/>
                                          </p:stCondLst>
                                        </p:cTn>
                                        <p:tgtEl>
                                          <p:spTgt spid="416"/>
                                        </p:tgtEl>
                                        <p:attrNameLst>
                                          <p:attrName>style.visibility</p:attrName>
                                        </p:attrNameLst>
                                      </p:cBhvr>
                                      <p:to>
                                        <p:strVal val="visible"/>
                                      </p:to>
                                    </p:set>
                                    <p:animEffect transition="in" filter="wipe(down)">
                                      <p:cBhvr>
                                        <p:cTn id="737" dur="1000"/>
                                        <p:tgtEl>
                                          <p:spTgt spid="416"/>
                                        </p:tgtEl>
                                      </p:cBhvr>
                                    </p:animEffect>
                                  </p:childTnLst>
                                  <p:subTnLst>
                                    <p:set>
                                      <p:cBhvr override="childStyle">
                                        <p:cTn dur="1" fill="hold" display="0" masterRel="sameClick" afterEffect="1">
                                          <p:stCondLst>
                                            <p:cond evt="end" delay="0">
                                              <p:tn val="735"/>
                                            </p:cond>
                                          </p:stCondLst>
                                        </p:cTn>
                                        <p:tgtEl>
                                          <p:spTgt spid="416"/>
                                        </p:tgtEl>
                                        <p:attrNameLst>
                                          <p:attrName>style.visibility</p:attrName>
                                        </p:attrNameLst>
                                      </p:cBhvr>
                                      <p:to>
                                        <p:strVal val="hidden"/>
                                      </p:to>
                                    </p:set>
                                  </p:subTnLst>
                                </p:cTn>
                              </p:par>
                              <p:par>
                                <p:cTn id="738" presetID="1" presetClass="exit" presetSubtype="0" fill="hold" nodeType="withEffect">
                                  <p:stCondLst>
                                    <p:cond delay="8000"/>
                                  </p:stCondLst>
                                  <p:childTnLst>
                                    <p:set>
                                      <p:cBhvr>
                                        <p:cTn id="739" dur="1" fill="hold">
                                          <p:stCondLst>
                                            <p:cond delay="0"/>
                                          </p:stCondLst>
                                        </p:cTn>
                                        <p:tgtEl>
                                          <p:spTgt spid="422"/>
                                        </p:tgtEl>
                                        <p:attrNameLst>
                                          <p:attrName>style.visibility</p:attrName>
                                        </p:attrNameLst>
                                      </p:cBhvr>
                                      <p:to>
                                        <p:strVal val="hidden"/>
                                      </p:to>
                                    </p:set>
                                  </p:childTnLst>
                                </p:cTn>
                              </p:par>
                              <p:par>
                                <p:cTn id="740" presetID="1" presetClass="exit" presetSubtype="0" fill="hold" nodeType="withEffect">
                                  <p:stCondLst>
                                    <p:cond delay="8000"/>
                                  </p:stCondLst>
                                  <p:childTnLst>
                                    <p:set>
                                      <p:cBhvr>
                                        <p:cTn id="741" dur="1" fill="hold">
                                          <p:stCondLst>
                                            <p:cond delay="0"/>
                                          </p:stCondLst>
                                        </p:cTn>
                                        <p:tgtEl>
                                          <p:spTgt spid="410"/>
                                        </p:tgtEl>
                                        <p:attrNameLst>
                                          <p:attrName>style.visibility</p:attrName>
                                        </p:attrNameLst>
                                      </p:cBhvr>
                                      <p:to>
                                        <p:strVal val="hidden"/>
                                      </p:to>
                                    </p:set>
                                  </p:childTnLst>
                                </p:cTn>
                              </p:par>
                              <p:par>
                                <p:cTn id="742" presetID="22" presetClass="entr" presetSubtype="4" fill="hold" nodeType="withEffect">
                                  <p:stCondLst>
                                    <p:cond delay="8000"/>
                                  </p:stCondLst>
                                  <p:childTnLst>
                                    <p:set>
                                      <p:cBhvr>
                                        <p:cTn id="743" dur="1" fill="hold">
                                          <p:stCondLst>
                                            <p:cond delay="0"/>
                                          </p:stCondLst>
                                        </p:cTn>
                                        <p:tgtEl>
                                          <p:spTgt spid="230"/>
                                        </p:tgtEl>
                                        <p:attrNameLst>
                                          <p:attrName>style.visibility</p:attrName>
                                        </p:attrNameLst>
                                      </p:cBhvr>
                                      <p:to>
                                        <p:strVal val="visible"/>
                                      </p:to>
                                    </p:set>
                                    <p:animEffect transition="in" filter="wipe(down)">
                                      <p:cBhvr>
                                        <p:cTn id="744" dur="1000"/>
                                        <p:tgtEl>
                                          <p:spTgt spid="230"/>
                                        </p:tgtEl>
                                      </p:cBhvr>
                                    </p:animEffect>
                                  </p:childTnLst>
                                </p:cTn>
                              </p:par>
                              <p:par>
                                <p:cTn id="745" presetID="22" presetClass="entr" presetSubtype="4" fill="hold" nodeType="withEffect">
                                  <p:stCondLst>
                                    <p:cond delay="8000"/>
                                  </p:stCondLst>
                                  <p:childTnLst>
                                    <p:set>
                                      <p:cBhvr>
                                        <p:cTn id="746" dur="1" fill="hold">
                                          <p:stCondLst>
                                            <p:cond delay="0"/>
                                          </p:stCondLst>
                                        </p:cTn>
                                        <p:tgtEl>
                                          <p:spTgt spid="218"/>
                                        </p:tgtEl>
                                        <p:attrNameLst>
                                          <p:attrName>style.visibility</p:attrName>
                                        </p:attrNameLst>
                                      </p:cBhvr>
                                      <p:to>
                                        <p:strVal val="visible"/>
                                      </p:to>
                                    </p:set>
                                    <p:animEffect transition="in" filter="wipe(down)">
                                      <p:cBhvr>
                                        <p:cTn id="747" dur="1000"/>
                                        <p:tgtEl>
                                          <p:spTgt spid="218"/>
                                        </p:tgtEl>
                                      </p:cBhvr>
                                    </p:animEffect>
                                  </p:childTnLst>
                                </p:cTn>
                              </p:par>
                              <p:par>
                                <p:cTn id="748" presetID="22" presetClass="entr" presetSubtype="1" fill="hold" nodeType="withEffect">
                                  <p:stCondLst>
                                    <p:cond delay="9000"/>
                                  </p:stCondLst>
                                  <p:childTnLst>
                                    <p:set>
                                      <p:cBhvr>
                                        <p:cTn id="749" dur="1" fill="hold">
                                          <p:stCondLst>
                                            <p:cond delay="0"/>
                                          </p:stCondLst>
                                        </p:cTn>
                                        <p:tgtEl>
                                          <p:spTgt spid="212"/>
                                        </p:tgtEl>
                                        <p:attrNameLst>
                                          <p:attrName>style.visibility</p:attrName>
                                        </p:attrNameLst>
                                      </p:cBhvr>
                                      <p:to>
                                        <p:strVal val="visible"/>
                                      </p:to>
                                    </p:set>
                                    <p:animEffect transition="in" filter="wipe(up)">
                                      <p:cBhvr>
                                        <p:cTn id="750" dur="1000"/>
                                        <p:tgtEl>
                                          <p:spTgt spid="212"/>
                                        </p:tgtEl>
                                      </p:cBhvr>
                                    </p:animEffect>
                                  </p:childTnLst>
                                  <p:subTnLst>
                                    <p:set>
                                      <p:cBhvr override="childStyle">
                                        <p:cTn dur="1" fill="hold" display="0" masterRel="sameClick" afterEffect="1">
                                          <p:stCondLst>
                                            <p:cond evt="end" delay="0">
                                              <p:tn val="748"/>
                                            </p:cond>
                                          </p:stCondLst>
                                        </p:cTn>
                                        <p:tgtEl>
                                          <p:spTgt spid="212"/>
                                        </p:tgtEl>
                                        <p:attrNameLst>
                                          <p:attrName>style.visibility</p:attrName>
                                        </p:attrNameLst>
                                      </p:cBhvr>
                                      <p:to>
                                        <p:strVal val="hidden"/>
                                      </p:to>
                                    </p:set>
                                  </p:subTnLst>
                                </p:cTn>
                              </p:par>
                              <p:par>
                                <p:cTn id="751" presetID="22" presetClass="entr" presetSubtype="1" fill="hold" nodeType="withEffect">
                                  <p:stCondLst>
                                    <p:cond delay="9000"/>
                                  </p:stCondLst>
                                  <p:childTnLst>
                                    <p:set>
                                      <p:cBhvr>
                                        <p:cTn id="752" dur="1" fill="hold">
                                          <p:stCondLst>
                                            <p:cond delay="0"/>
                                          </p:stCondLst>
                                        </p:cTn>
                                        <p:tgtEl>
                                          <p:spTgt spid="224"/>
                                        </p:tgtEl>
                                        <p:attrNameLst>
                                          <p:attrName>style.visibility</p:attrName>
                                        </p:attrNameLst>
                                      </p:cBhvr>
                                      <p:to>
                                        <p:strVal val="visible"/>
                                      </p:to>
                                    </p:set>
                                    <p:animEffect transition="in" filter="wipe(up)">
                                      <p:cBhvr>
                                        <p:cTn id="753" dur="1000"/>
                                        <p:tgtEl>
                                          <p:spTgt spid="224"/>
                                        </p:tgtEl>
                                      </p:cBhvr>
                                    </p:animEffect>
                                  </p:childTnLst>
                                  <p:subTnLst>
                                    <p:set>
                                      <p:cBhvr override="childStyle">
                                        <p:cTn dur="1" fill="hold" display="0" masterRel="sameClick" afterEffect="1">
                                          <p:stCondLst>
                                            <p:cond evt="end" delay="0">
                                              <p:tn val="751"/>
                                            </p:cond>
                                          </p:stCondLst>
                                        </p:cTn>
                                        <p:tgtEl>
                                          <p:spTgt spid="224"/>
                                        </p:tgtEl>
                                        <p:attrNameLst>
                                          <p:attrName>style.visibility</p:attrName>
                                        </p:attrNameLst>
                                      </p:cBhvr>
                                      <p:to>
                                        <p:strVal val="hidden"/>
                                      </p:to>
                                    </p:set>
                                  </p:subTnLst>
                                </p:cTn>
                              </p:par>
                              <p:par>
                                <p:cTn id="754" presetID="1" presetClass="exit" presetSubtype="0" fill="hold" nodeType="withEffect">
                                  <p:stCondLst>
                                    <p:cond delay="10000"/>
                                  </p:stCondLst>
                                  <p:childTnLst>
                                    <p:set>
                                      <p:cBhvr>
                                        <p:cTn id="755" dur="1" fill="hold">
                                          <p:stCondLst>
                                            <p:cond delay="0"/>
                                          </p:stCondLst>
                                        </p:cTn>
                                        <p:tgtEl>
                                          <p:spTgt spid="230"/>
                                        </p:tgtEl>
                                        <p:attrNameLst>
                                          <p:attrName>style.visibility</p:attrName>
                                        </p:attrNameLst>
                                      </p:cBhvr>
                                      <p:to>
                                        <p:strVal val="hidden"/>
                                      </p:to>
                                    </p:set>
                                  </p:childTnLst>
                                </p:cTn>
                              </p:par>
                              <p:par>
                                <p:cTn id="756" presetID="1" presetClass="exit" presetSubtype="0" fill="hold" nodeType="withEffect">
                                  <p:stCondLst>
                                    <p:cond delay="10000"/>
                                  </p:stCondLst>
                                  <p:childTnLst>
                                    <p:set>
                                      <p:cBhvr>
                                        <p:cTn id="757" dur="1" fill="hold">
                                          <p:stCondLst>
                                            <p:cond delay="0"/>
                                          </p:stCondLst>
                                        </p:cTn>
                                        <p:tgtEl>
                                          <p:spTgt spid="218"/>
                                        </p:tgtEl>
                                        <p:attrNameLst>
                                          <p:attrName>style.visibility</p:attrName>
                                        </p:attrNameLst>
                                      </p:cBhvr>
                                      <p:to>
                                        <p:strVal val="hidden"/>
                                      </p:to>
                                    </p:set>
                                  </p:childTnLst>
                                </p:cTn>
                              </p:par>
                              <p:par>
                                <p:cTn id="758" presetID="22" presetClass="entr" presetSubtype="1" fill="hold" nodeType="withEffect">
                                  <p:stCondLst>
                                    <p:cond delay="10000"/>
                                  </p:stCondLst>
                                  <p:childTnLst>
                                    <p:set>
                                      <p:cBhvr>
                                        <p:cTn id="759" dur="1" fill="hold">
                                          <p:stCondLst>
                                            <p:cond delay="0"/>
                                          </p:stCondLst>
                                        </p:cTn>
                                        <p:tgtEl>
                                          <p:spTgt spid="446"/>
                                        </p:tgtEl>
                                        <p:attrNameLst>
                                          <p:attrName>style.visibility</p:attrName>
                                        </p:attrNameLst>
                                      </p:cBhvr>
                                      <p:to>
                                        <p:strVal val="visible"/>
                                      </p:to>
                                    </p:set>
                                    <p:animEffect transition="in" filter="wipe(up)">
                                      <p:cBhvr>
                                        <p:cTn id="760" dur="1000"/>
                                        <p:tgtEl>
                                          <p:spTgt spid="446"/>
                                        </p:tgtEl>
                                      </p:cBhvr>
                                    </p:animEffect>
                                  </p:childTnLst>
                                </p:cTn>
                              </p:par>
                              <p:par>
                                <p:cTn id="761" presetID="22" presetClass="entr" presetSubtype="1" fill="hold" nodeType="withEffect">
                                  <p:stCondLst>
                                    <p:cond delay="10000"/>
                                  </p:stCondLst>
                                  <p:childTnLst>
                                    <p:set>
                                      <p:cBhvr>
                                        <p:cTn id="762" dur="1" fill="hold">
                                          <p:stCondLst>
                                            <p:cond delay="0"/>
                                          </p:stCondLst>
                                        </p:cTn>
                                        <p:tgtEl>
                                          <p:spTgt spid="434"/>
                                        </p:tgtEl>
                                        <p:attrNameLst>
                                          <p:attrName>style.visibility</p:attrName>
                                        </p:attrNameLst>
                                      </p:cBhvr>
                                      <p:to>
                                        <p:strVal val="visible"/>
                                      </p:to>
                                    </p:set>
                                    <p:animEffect transition="in" filter="wipe(up)">
                                      <p:cBhvr>
                                        <p:cTn id="763" dur="1000"/>
                                        <p:tgtEl>
                                          <p:spTgt spid="434"/>
                                        </p:tgtEl>
                                      </p:cBhvr>
                                    </p:animEffect>
                                  </p:childTnLst>
                                </p:cTn>
                              </p:par>
                              <p:par>
                                <p:cTn id="764" presetID="22" presetClass="entr" presetSubtype="4" fill="hold" nodeType="withEffect">
                                  <p:stCondLst>
                                    <p:cond delay="11000"/>
                                  </p:stCondLst>
                                  <p:childTnLst>
                                    <p:set>
                                      <p:cBhvr>
                                        <p:cTn id="765" dur="1" fill="hold">
                                          <p:stCondLst>
                                            <p:cond delay="0"/>
                                          </p:stCondLst>
                                        </p:cTn>
                                        <p:tgtEl>
                                          <p:spTgt spid="428"/>
                                        </p:tgtEl>
                                        <p:attrNameLst>
                                          <p:attrName>style.visibility</p:attrName>
                                        </p:attrNameLst>
                                      </p:cBhvr>
                                      <p:to>
                                        <p:strVal val="visible"/>
                                      </p:to>
                                    </p:set>
                                    <p:animEffect transition="in" filter="wipe(down)">
                                      <p:cBhvr>
                                        <p:cTn id="766" dur="1000"/>
                                        <p:tgtEl>
                                          <p:spTgt spid="428"/>
                                        </p:tgtEl>
                                      </p:cBhvr>
                                    </p:animEffect>
                                  </p:childTnLst>
                                  <p:subTnLst>
                                    <p:set>
                                      <p:cBhvr override="childStyle">
                                        <p:cTn dur="1" fill="hold" display="0" masterRel="sameClick" afterEffect="1">
                                          <p:stCondLst>
                                            <p:cond evt="end" delay="0">
                                              <p:tn val="764"/>
                                            </p:cond>
                                          </p:stCondLst>
                                        </p:cTn>
                                        <p:tgtEl>
                                          <p:spTgt spid="428"/>
                                        </p:tgtEl>
                                        <p:attrNameLst>
                                          <p:attrName>style.visibility</p:attrName>
                                        </p:attrNameLst>
                                      </p:cBhvr>
                                      <p:to>
                                        <p:strVal val="hidden"/>
                                      </p:to>
                                    </p:set>
                                  </p:subTnLst>
                                </p:cTn>
                              </p:par>
                              <p:par>
                                <p:cTn id="767" presetID="22" presetClass="entr" presetSubtype="4" fill="hold" nodeType="withEffect">
                                  <p:stCondLst>
                                    <p:cond delay="11000"/>
                                  </p:stCondLst>
                                  <p:childTnLst>
                                    <p:set>
                                      <p:cBhvr>
                                        <p:cTn id="768" dur="1" fill="hold">
                                          <p:stCondLst>
                                            <p:cond delay="0"/>
                                          </p:stCondLst>
                                        </p:cTn>
                                        <p:tgtEl>
                                          <p:spTgt spid="440"/>
                                        </p:tgtEl>
                                        <p:attrNameLst>
                                          <p:attrName>style.visibility</p:attrName>
                                        </p:attrNameLst>
                                      </p:cBhvr>
                                      <p:to>
                                        <p:strVal val="visible"/>
                                      </p:to>
                                    </p:set>
                                    <p:animEffect transition="in" filter="wipe(down)">
                                      <p:cBhvr>
                                        <p:cTn id="769" dur="1000"/>
                                        <p:tgtEl>
                                          <p:spTgt spid="440"/>
                                        </p:tgtEl>
                                      </p:cBhvr>
                                    </p:animEffect>
                                  </p:childTnLst>
                                  <p:subTnLst>
                                    <p:set>
                                      <p:cBhvr override="childStyle">
                                        <p:cTn dur="1" fill="hold" display="0" masterRel="sameClick" afterEffect="1">
                                          <p:stCondLst>
                                            <p:cond evt="end" delay="0">
                                              <p:tn val="767"/>
                                            </p:cond>
                                          </p:stCondLst>
                                        </p:cTn>
                                        <p:tgtEl>
                                          <p:spTgt spid="440"/>
                                        </p:tgtEl>
                                        <p:attrNameLst>
                                          <p:attrName>style.visibility</p:attrName>
                                        </p:attrNameLst>
                                      </p:cBhvr>
                                      <p:to>
                                        <p:strVal val="hidden"/>
                                      </p:to>
                                    </p:set>
                                  </p:subTnLst>
                                </p:cTn>
                              </p:par>
                              <p:par>
                                <p:cTn id="770" presetID="1" presetClass="exit" presetSubtype="0" fill="hold" nodeType="withEffect">
                                  <p:stCondLst>
                                    <p:cond delay="12000"/>
                                  </p:stCondLst>
                                  <p:childTnLst>
                                    <p:set>
                                      <p:cBhvr>
                                        <p:cTn id="771" dur="1" fill="hold">
                                          <p:stCondLst>
                                            <p:cond delay="0"/>
                                          </p:stCondLst>
                                        </p:cTn>
                                        <p:tgtEl>
                                          <p:spTgt spid="446"/>
                                        </p:tgtEl>
                                        <p:attrNameLst>
                                          <p:attrName>style.visibility</p:attrName>
                                        </p:attrNameLst>
                                      </p:cBhvr>
                                      <p:to>
                                        <p:strVal val="hidden"/>
                                      </p:to>
                                    </p:set>
                                  </p:childTnLst>
                                </p:cTn>
                              </p:par>
                              <p:par>
                                <p:cTn id="772" presetID="1" presetClass="exit" presetSubtype="0" fill="hold" nodeType="withEffect">
                                  <p:stCondLst>
                                    <p:cond delay="12000"/>
                                  </p:stCondLst>
                                  <p:childTnLst>
                                    <p:set>
                                      <p:cBhvr>
                                        <p:cTn id="773" dur="1" fill="hold">
                                          <p:stCondLst>
                                            <p:cond delay="0"/>
                                          </p:stCondLst>
                                        </p:cTn>
                                        <p:tgtEl>
                                          <p:spTgt spid="434"/>
                                        </p:tgtEl>
                                        <p:attrNameLst>
                                          <p:attrName>style.visibility</p:attrName>
                                        </p:attrNameLst>
                                      </p:cBhvr>
                                      <p:to>
                                        <p:strVal val="hidden"/>
                                      </p:to>
                                    </p:set>
                                  </p:childTnLst>
                                </p:cTn>
                              </p:par>
                              <p:par>
                                <p:cTn id="774" presetID="22" presetClass="entr" presetSubtype="4" fill="hold" nodeType="withEffect">
                                  <p:stCondLst>
                                    <p:cond delay="12000"/>
                                  </p:stCondLst>
                                  <p:childTnLst>
                                    <p:set>
                                      <p:cBhvr>
                                        <p:cTn id="775" dur="1" fill="hold">
                                          <p:stCondLst>
                                            <p:cond delay="0"/>
                                          </p:stCondLst>
                                        </p:cTn>
                                        <p:tgtEl>
                                          <p:spTgt spid="254"/>
                                        </p:tgtEl>
                                        <p:attrNameLst>
                                          <p:attrName>style.visibility</p:attrName>
                                        </p:attrNameLst>
                                      </p:cBhvr>
                                      <p:to>
                                        <p:strVal val="visible"/>
                                      </p:to>
                                    </p:set>
                                    <p:animEffect transition="in" filter="wipe(down)">
                                      <p:cBhvr>
                                        <p:cTn id="776" dur="1000"/>
                                        <p:tgtEl>
                                          <p:spTgt spid="254"/>
                                        </p:tgtEl>
                                      </p:cBhvr>
                                    </p:animEffect>
                                  </p:childTnLst>
                                </p:cTn>
                              </p:par>
                              <p:par>
                                <p:cTn id="777" presetID="22" presetClass="entr" presetSubtype="4" fill="hold" nodeType="withEffect">
                                  <p:stCondLst>
                                    <p:cond delay="12000"/>
                                  </p:stCondLst>
                                  <p:childTnLst>
                                    <p:set>
                                      <p:cBhvr>
                                        <p:cTn id="778" dur="1" fill="hold">
                                          <p:stCondLst>
                                            <p:cond delay="0"/>
                                          </p:stCondLst>
                                        </p:cTn>
                                        <p:tgtEl>
                                          <p:spTgt spid="242"/>
                                        </p:tgtEl>
                                        <p:attrNameLst>
                                          <p:attrName>style.visibility</p:attrName>
                                        </p:attrNameLst>
                                      </p:cBhvr>
                                      <p:to>
                                        <p:strVal val="visible"/>
                                      </p:to>
                                    </p:set>
                                    <p:animEffect transition="in" filter="wipe(down)">
                                      <p:cBhvr>
                                        <p:cTn id="779" dur="1000"/>
                                        <p:tgtEl>
                                          <p:spTgt spid="242"/>
                                        </p:tgtEl>
                                      </p:cBhvr>
                                    </p:animEffect>
                                  </p:childTnLst>
                                </p:cTn>
                              </p:par>
                              <p:par>
                                <p:cTn id="780" presetID="22" presetClass="entr" presetSubtype="1" fill="hold" nodeType="withEffect">
                                  <p:stCondLst>
                                    <p:cond delay="13000"/>
                                  </p:stCondLst>
                                  <p:childTnLst>
                                    <p:set>
                                      <p:cBhvr>
                                        <p:cTn id="781" dur="1" fill="hold">
                                          <p:stCondLst>
                                            <p:cond delay="0"/>
                                          </p:stCondLst>
                                        </p:cTn>
                                        <p:tgtEl>
                                          <p:spTgt spid="236"/>
                                        </p:tgtEl>
                                        <p:attrNameLst>
                                          <p:attrName>style.visibility</p:attrName>
                                        </p:attrNameLst>
                                      </p:cBhvr>
                                      <p:to>
                                        <p:strVal val="visible"/>
                                      </p:to>
                                    </p:set>
                                    <p:animEffect transition="in" filter="wipe(up)">
                                      <p:cBhvr>
                                        <p:cTn id="782" dur="1000"/>
                                        <p:tgtEl>
                                          <p:spTgt spid="236"/>
                                        </p:tgtEl>
                                      </p:cBhvr>
                                    </p:animEffect>
                                  </p:childTnLst>
                                  <p:subTnLst>
                                    <p:set>
                                      <p:cBhvr override="childStyle">
                                        <p:cTn dur="1" fill="hold" display="0" masterRel="sameClick" afterEffect="1">
                                          <p:stCondLst>
                                            <p:cond evt="end" delay="0">
                                              <p:tn val="780"/>
                                            </p:cond>
                                          </p:stCondLst>
                                        </p:cTn>
                                        <p:tgtEl>
                                          <p:spTgt spid="236"/>
                                        </p:tgtEl>
                                        <p:attrNameLst>
                                          <p:attrName>style.visibility</p:attrName>
                                        </p:attrNameLst>
                                      </p:cBhvr>
                                      <p:to>
                                        <p:strVal val="hidden"/>
                                      </p:to>
                                    </p:set>
                                  </p:subTnLst>
                                </p:cTn>
                              </p:par>
                              <p:par>
                                <p:cTn id="783" presetID="22" presetClass="entr" presetSubtype="1" fill="hold" nodeType="withEffect">
                                  <p:stCondLst>
                                    <p:cond delay="13000"/>
                                  </p:stCondLst>
                                  <p:childTnLst>
                                    <p:set>
                                      <p:cBhvr>
                                        <p:cTn id="784" dur="1" fill="hold">
                                          <p:stCondLst>
                                            <p:cond delay="0"/>
                                          </p:stCondLst>
                                        </p:cTn>
                                        <p:tgtEl>
                                          <p:spTgt spid="248"/>
                                        </p:tgtEl>
                                        <p:attrNameLst>
                                          <p:attrName>style.visibility</p:attrName>
                                        </p:attrNameLst>
                                      </p:cBhvr>
                                      <p:to>
                                        <p:strVal val="visible"/>
                                      </p:to>
                                    </p:set>
                                    <p:animEffect transition="in" filter="wipe(up)">
                                      <p:cBhvr>
                                        <p:cTn id="785" dur="1000"/>
                                        <p:tgtEl>
                                          <p:spTgt spid="248"/>
                                        </p:tgtEl>
                                      </p:cBhvr>
                                    </p:animEffect>
                                  </p:childTnLst>
                                  <p:subTnLst>
                                    <p:set>
                                      <p:cBhvr override="childStyle">
                                        <p:cTn dur="1" fill="hold" display="0" masterRel="sameClick" afterEffect="1">
                                          <p:stCondLst>
                                            <p:cond evt="end" delay="0">
                                              <p:tn val="783"/>
                                            </p:cond>
                                          </p:stCondLst>
                                        </p:cTn>
                                        <p:tgtEl>
                                          <p:spTgt spid="248"/>
                                        </p:tgtEl>
                                        <p:attrNameLst>
                                          <p:attrName>style.visibility</p:attrName>
                                        </p:attrNameLst>
                                      </p:cBhvr>
                                      <p:to>
                                        <p:strVal val="hidden"/>
                                      </p:to>
                                    </p:set>
                                  </p:subTnLst>
                                </p:cTn>
                              </p:par>
                              <p:par>
                                <p:cTn id="786" presetID="1" presetClass="exit" presetSubtype="0" fill="hold" nodeType="withEffect">
                                  <p:stCondLst>
                                    <p:cond delay="14000"/>
                                  </p:stCondLst>
                                  <p:childTnLst>
                                    <p:set>
                                      <p:cBhvr>
                                        <p:cTn id="787" dur="1" fill="hold">
                                          <p:stCondLst>
                                            <p:cond delay="0"/>
                                          </p:stCondLst>
                                        </p:cTn>
                                        <p:tgtEl>
                                          <p:spTgt spid="254"/>
                                        </p:tgtEl>
                                        <p:attrNameLst>
                                          <p:attrName>style.visibility</p:attrName>
                                        </p:attrNameLst>
                                      </p:cBhvr>
                                      <p:to>
                                        <p:strVal val="hidden"/>
                                      </p:to>
                                    </p:set>
                                  </p:childTnLst>
                                </p:cTn>
                              </p:par>
                              <p:par>
                                <p:cTn id="788" presetID="1" presetClass="exit" presetSubtype="0" fill="hold" nodeType="withEffect">
                                  <p:stCondLst>
                                    <p:cond delay="14000"/>
                                  </p:stCondLst>
                                  <p:childTnLst>
                                    <p:set>
                                      <p:cBhvr>
                                        <p:cTn id="789" dur="1" fill="hold">
                                          <p:stCondLst>
                                            <p:cond delay="0"/>
                                          </p:stCondLst>
                                        </p:cTn>
                                        <p:tgtEl>
                                          <p:spTgt spid="242"/>
                                        </p:tgtEl>
                                        <p:attrNameLst>
                                          <p:attrName>style.visibility</p:attrName>
                                        </p:attrNameLst>
                                      </p:cBhvr>
                                      <p:to>
                                        <p:strVal val="hidden"/>
                                      </p:to>
                                    </p:set>
                                  </p:childTnLst>
                                </p:cTn>
                              </p:par>
                              <p:par>
                                <p:cTn id="790" presetID="22" presetClass="entr" presetSubtype="1" fill="hold" nodeType="withEffect">
                                  <p:stCondLst>
                                    <p:cond delay="14000"/>
                                  </p:stCondLst>
                                  <p:childTnLst>
                                    <p:set>
                                      <p:cBhvr>
                                        <p:cTn id="791" dur="1" fill="hold">
                                          <p:stCondLst>
                                            <p:cond delay="0"/>
                                          </p:stCondLst>
                                        </p:cTn>
                                        <p:tgtEl>
                                          <p:spTgt spid="470"/>
                                        </p:tgtEl>
                                        <p:attrNameLst>
                                          <p:attrName>style.visibility</p:attrName>
                                        </p:attrNameLst>
                                      </p:cBhvr>
                                      <p:to>
                                        <p:strVal val="visible"/>
                                      </p:to>
                                    </p:set>
                                    <p:animEffect transition="in" filter="wipe(up)">
                                      <p:cBhvr>
                                        <p:cTn id="792" dur="1000"/>
                                        <p:tgtEl>
                                          <p:spTgt spid="470"/>
                                        </p:tgtEl>
                                      </p:cBhvr>
                                    </p:animEffect>
                                  </p:childTnLst>
                                </p:cTn>
                              </p:par>
                              <p:par>
                                <p:cTn id="793" presetID="22" presetClass="entr" presetSubtype="1" fill="hold" nodeType="withEffect">
                                  <p:stCondLst>
                                    <p:cond delay="14000"/>
                                  </p:stCondLst>
                                  <p:childTnLst>
                                    <p:set>
                                      <p:cBhvr>
                                        <p:cTn id="794" dur="1" fill="hold">
                                          <p:stCondLst>
                                            <p:cond delay="0"/>
                                          </p:stCondLst>
                                        </p:cTn>
                                        <p:tgtEl>
                                          <p:spTgt spid="458"/>
                                        </p:tgtEl>
                                        <p:attrNameLst>
                                          <p:attrName>style.visibility</p:attrName>
                                        </p:attrNameLst>
                                      </p:cBhvr>
                                      <p:to>
                                        <p:strVal val="visible"/>
                                      </p:to>
                                    </p:set>
                                    <p:animEffect transition="in" filter="wipe(up)">
                                      <p:cBhvr>
                                        <p:cTn id="795" dur="1000"/>
                                        <p:tgtEl>
                                          <p:spTgt spid="458"/>
                                        </p:tgtEl>
                                      </p:cBhvr>
                                    </p:animEffect>
                                  </p:childTnLst>
                                </p:cTn>
                              </p:par>
                              <p:par>
                                <p:cTn id="796" presetID="22" presetClass="entr" presetSubtype="4" fill="hold" nodeType="withEffect">
                                  <p:stCondLst>
                                    <p:cond delay="15000"/>
                                  </p:stCondLst>
                                  <p:childTnLst>
                                    <p:set>
                                      <p:cBhvr>
                                        <p:cTn id="797" dur="1" fill="hold">
                                          <p:stCondLst>
                                            <p:cond delay="0"/>
                                          </p:stCondLst>
                                        </p:cTn>
                                        <p:tgtEl>
                                          <p:spTgt spid="452"/>
                                        </p:tgtEl>
                                        <p:attrNameLst>
                                          <p:attrName>style.visibility</p:attrName>
                                        </p:attrNameLst>
                                      </p:cBhvr>
                                      <p:to>
                                        <p:strVal val="visible"/>
                                      </p:to>
                                    </p:set>
                                    <p:animEffect transition="in" filter="wipe(down)">
                                      <p:cBhvr>
                                        <p:cTn id="798" dur="1000"/>
                                        <p:tgtEl>
                                          <p:spTgt spid="452"/>
                                        </p:tgtEl>
                                      </p:cBhvr>
                                    </p:animEffect>
                                  </p:childTnLst>
                                  <p:subTnLst>
                                    <p:set>
                                      <p:cBhvr override="childStyle">
                                        <p:cTn dur="1" fill="hold" display="0" masterRel="sameClick" afterEffect="1">
                                          <p:stCondLst>
                                            <p:cond evt="end" delay="0">
                                              <p:tn val="796"/>
                                            </p:cond>
                                          </p:stCondLst>
                                        </p:cTn>
                                        <p:tgtEl>
                                          <p:spTgt spid="452"/>
                                        </p:tgtEl>
                                        <p:attrNameLst>
                                          <p:attrName>style.visibility</p:attrName>
                                        </p:attrNameLst>
                                      </p:cBhvr>
                                      <p:to>
                                        <p:strVal val="hidden"/>
                                      </p:to>
                                    </p:set>
                                  </p:subTnLst>
                                </p:cTn>
                              </p:par>
                              <p:par>
                                <p:cTn id="799" presetID="22" presetClass="entr" presetSubtype="4" fill="hold" nodeType="withEffect">
                                  <p:stCondLst>
                                    <p:cond delay="15000"/>
                                  </p:stCondLst>
                                  <p:childTnLst>
                                    <p:set>
                                      <p:cBhvr>
                                        <p:cTn id="800" dur="1" fill="hold">
                                          <p:stCondLst>
                                            <p:cond delay="0"/>
                                          </p:stCondLst>
                                        </p:cTn>
                                        <p:tgtEl>
                                          <p:spTgt spid="464"/>
                                        </p:tgtEl>
                                        <p:attrNameLst>
                                          <p:attrName>style.visibility</p:attrName>
                                        </p:attrNameLst>
                                      </p:cBhvr>
                                      <p:to>
                                        <p:strVal val="visible"/>
                                      </p:to>
                                    </p:set>
                                    <p:animEffect transition="in" filter="wipe(down)">
                                      <p:cBhvr>
                                        <p:cTn id="801" dur="1000"/>
                                        <p:tgtEl>
                                          <p:spTgt spid="464"/>
                                        </p:tgtEl>
                                      </p:cBhvr>
                                    </p:animEffect>
                                  </p:childTnLst>
                                  <p:subTnLst>
                                    <p:set>
                                      <p:cBhvr override="childStyle">
                                        <p:cTn dur="1" fill="hold" display="0" masterRel="sameClick" afterEffect="1">
                                          <p:stCondLst>
                                            <p:cond evt="end" delay="0">
                                              <p:tn val="799"/>
                                            </p:cond>
                                          </p:stCondLst>
                                        </p:cTn>
                                        <p:tgtEl>
                                          <p:spTgt spid="464"/>
                                        </p:tgtEl>
                                        <p:attrNameLst>
                                          <p:attrName>style.visibility</p:attrName>
                                        </p:attrNameLst>
                                      </p:cBhvr>
                                      <p:to>
                                        <p:strVal val="hidden"/>
                                      </p:to>
                                    </p:set>
                                  </p:subTnLst>
                                </p:cTn>
                              </p:par>
                              <p:par>
                                <p:cTn id="802" presetID="1" presetClass="exit" presetSubtype="0" fill="hold" nodeType="withEffect">
                                  <p:stCondLst>
                                    <p:cond delay="16000"/>
                                  </p:stCondLst>
                                  <p:childTnLst>
                                    <p:set>
                                      <p:cBhvr>
                                        <p:cTn id="803" dur="1" fill="hold">
                                          <p:stCondLst>
                                            <p:cond delay="0"/>
                                          </p:stCondLst>
                                        </p:cTn>
                                        <p:tgtEl>
                                          <p:spTgt spid="470"/>
                                        </p:tgtEl>
                                        <p:attrNameLst>
                                          <p:attrName>style.visibility</p:attrName>
                                        </p:attrNameLst>
                                      </p:cBhvr>
                                      <p:to>
                                        <p:strVal val="hidden"/>
                                      </p:to>
                                    </p:set>
                                  </p:childTnLst>
                                </p:cTn>
                              </p:par>
                              <p:par>
                                <p:cTn id="804" presetID="1" presetClass="exit" presetSubtype="0" fill="hold" nodeType="withEffect">
                                  <p:stCondLst>
                                    <p:cond delay="16000"/>
                                  </p:stCondLst>
                                  <p:childTnLst>
                                    <p:set>
                                      <p:cBhvr>
                                        <p:cTn id="805" dur="1" fill="hold">
                                          <p:stCondLst>
                                            <p:cond delay="0"/>
                                          </p:stCondLst>
                                        </p:cTn>
                                        <p:tgtEl>
                                          <p:spTgt spid="458"/>
                                        </p:tgtEl>
                                        <p:attrNameLst>
                                          <p:attrName>style.visibility</p:attrName>
                                        </p:attrNameLst>
                                      </p:cBhvr>
                                      <p:to>
                                        <p:strVal val="hidden"/>
                                      </p:to>
                                    </p:set>
                                  </p:childTnLst>
                                </p:cTn>
                              </p:par>
                              <p:par>
                                <p:cTn id="806" presetID="22" presetClass="entr" presetSubtype="4" fill="hold" nodeType="withEffect">
                                  <p:stCondLst>
                                    <p:cond delay="16000"/>
                                  </p:stCondLst>
                                  <p:childTnLst>
                                    <p:set>
                                      <p:cBhvr>
                                        <p:cTn id="807" dur="1" fill="hold">
                                          <p:stCondLst>
                                            <p:cond delay="0"/>
                                          </p:stCondLst>
                                        </p:cTn>
                                        <p:tgtEl>
                                          <p:spTgt spid="278"/>
                                        </p:tgtEl>
                                        <p:attrNameLst>
                                          <p:attrName>style.visibility</p:attrName>
                                        </p:attrNameLst>
                                      </p:cBhvr>
                                      <p:to>
                                        <p:strVal val="visible"/>
                                      </p:to>
                                    </p:set>
                                    <p:animEffect transition="in" filter="wipe(down)">
                                      <p:cBhvr>
                                        <p:cTn id="808" dur="1000"/>
                                        <p:tgtEl>
                                          <p:spTgt spid="278"/>
                                        </p:tgtEl>
                                      </p:cBhvr>
                                    </p:animEffect>
                                  </p:childTnLst>
                                </p:cTn>
                              </p:par>
                              <p:par>
                                <p:cTn id="809" presetID="22" presetClass="entr" presetSubtype="4" fill="hold" nodeType="withEffect">
                                  <p:stCondLst>
                                    <p:cond delay="16000"/>
                                  </p:stCondLst>
                                  <p:childTnLst>
                                    <p:set>
                                      <p:cBhvr>
                                        <p:cTn id="810" dur="1" fill="hold">
                                          <p:stCondLst>
                                            <p:cond delay="0"/>
                                          </p:stCondLst>
                                        </p:cTn>
                                        <p:tgtEl>
                                          <p:spTgt spid="266"/>
                                        </p:tgtEl>
                                        <p:attrNameLst>
                                          <p:attrName>style.visibility</p:attrName>
                                        </p:attrNameLst>
                                      </p:cBhvr>
                                      <p:to>
                                        <p:strVal val="visible"/>
                                      </p:to>
                                    </p:set>
                                    <p:animEffect transition="in" filter="wipe(down)">
                                      <p:cBhvr>
                                        <p:cTn id="811" dur="1000"/>
                                        <p:tgtEl>
                                          <p:spTgt spid="266"/>
                                        </p:tgtEl>
                                      </p:cBhvr>
                                    </p:animEffect>
                                  </p:childTnLst>
                                </p:cTn>
                              </p:par>
                              <p:par>
                                <p:cTn id="812" presetID="22" presetClass="entr" presetSubtype="1" fill="hold" nodeType="withEffect">
                                  <p:stCondLst>
                                    <p:cond delay="17000"/>
                                  </p:stCondLst>
                                  <p:childTnLst>
                                    <p:set>
                                      <p:cBhvr>
                                        <p:cTn id="813" dur="1" fill="hold">
                                          <p:stCondLst>
                                            <p:cond delay="0"/>
                                          </p:stCondLst>
                                        </p:cTn>
                                        <p:tgtEl>
                                          <p:spTgt spid="260"/>
                                        </p:tgtEl>
                                        <p:attrNameLst>
                                          <p:attrName>style.visibility</p:attrName>
                                        </p:attrNameLst>
                                      </p:cBhvr>
                                      <p:to>
                                        <p:strVal val="visible"/>
                                      </p:to>
                                    </p:set>
                                    <p:animEffect transition="in" filter="wipe(up)">
                                      <p:cBhvr>
                                        <p:cTn id="814" dur="1000"/>
                                        <p:tgtEl>
                                          <p:spTgt spid="260"/>
                                        </p:tgtEl>
                                      </p:cBhvr>
                                    </p:animEffect>
                                  </p:childTnLst>
                                  <p:subTnLst>
                                    <p:set>
                                      <p:cBhvr override="childStyle">
                                        <p:cTn dur="1" fill="hold" display="0" masterRel="sameClick" afterEffect="1">
                                          <p:stCondLst>
                                            <p:cond evt="end" delay="0">
                                              <p:tn val="812"/>
                                            </p:cond>
                                          </p:stCondLst>
                                        </p:cTn>
                                        <p:tgtEl>
                                          <p:spTgt spid="260"/>
                                        </p:tgtEl>
                                        <p:attrNameLst>
                                          <p:attrName>style.visibility</p:attrName>
                                        </p:attrNameLst>
                                      </p:cBhvr>
                                      <p:to>
                                        <p:strVal val="hidden"/>
                                      </p:to>
                                    </p:set>
                                  </p:subTnLst>
                                </p:cTn>
                              </p:par>
                              <p:par>
                                <p:cTn id="815" presetID="22" presetClass="entr" presetSubtype="1" fill="hold" nodeType="withEffect">
                                  <p:stCondLst>
                                    <p:cond delay="17000"/>
                                  </p:stCondLst>
                                  <p:childTnLst>
                                    <p:set>
                                      <p:cBhvr>
                                        <p:cTn id="816" dur="1" fill="hold">
                                          <p:stCondLst>
                                            <p:cond delay="0"/>
                                          </p:stCondLst>
                                        </p:cTn>
                                        <p:tgtEl>
                                          <p:spTgt spid="272"/>
                                        </p:tgtEl>
                                        <p:attrNameLst>
                                          <p:attrName>style.visibility</p:attrName>
                                        </p:attrNameLst>
                                      </p:cBhvr>
                                      <p:to>
                                        <p:strVal val="visible"/>
                                      </p:to>
                                    </p:set>
                                    <p:animEffect transition="in" filter="wipe(up)">
                                      <p:cBhvr>
                                        <p:cTn id="817" dur="1000"/>
                                        <p:tgtEl>
                                          <p:spTgt spid="272"/>
                                        </p:tgtEl>
                                      </p:cBhvr>
                                    </p:animEffect>
                                  </p:childTnLst>
                                  <p:subTnLst>
                                    <p:set>
                                      <p:cBhvr override="childStyle">
                                        <p:cTn dur="1" fill="hold" display="0" masterRel="sameClick" afterEffect="1">
                                          <p:stCondLst>
                                            <p:cond evt="end" delay="0">
                                              <p:tn val="815"/>
                                            </p:cond>
                                          </p:stCondLst>
                                        </p:cTn>
                                        <p:tgtEl>
                                          <p:spTgt spid="272"/>
                                        </p:tgtEl>
                                        <p:attrNameLst>
                                          <p:attrName>style.visibility</p:attrName>
                                        </p:attrNameLst>
                                      </p:cBhvr>
                                      <p:to>
                                        <p:strVal val="hidden"/>
                                      </p:to>
                                    </p:set>
                                  </p:subTnLst>
                                </p:cTn>
                              </p:par>
                              <p:par>
                                <p:cTn id="818" presetID="1" presetClass="exit" presetSubtype="0" fill="hold" nodeType="withEffect">
                                  <p:stCondLst>
                                    <p:cond delay="18000"/>
                                  </p:stCondLst>
                                  <p:childTnLst>
                                    <p:set>
                                      <p:cBhvr>
                                        <p:cTn id="819" dur="1" fill="hold">
                                          <p:stCondLst>
                                            <p:cond delay="0"/>
                                          </p:stCondLst>
                                        </p:cTn>
                                        <p:tgtEl>
                                          <p:spTgt spid="278"/>
                                        </p:tgtEl>
                                        <p:attrNameLst>
                                          <p:attrName>style.visibility</p:attrName>
                                        </p:attrNameLst>
                                      </p:cBhvr>
                                      <p:to>
                                        <p:strVal val="hidden"/>
                                      </p:to>
                                    </p:set>
                                  </p:childTnLst>
                                </p:cTn>
                              </p:par>
                              <p:par>
                                <p:cTn id="820" presetID="1" presetClass="exit" presetSubtype="0" fill="hold" nodeType="withEffect">
                                  <p:stCondLst>
                                    <p:cond delay="18000"/>
                                  </p:stCondLst>
                                  <p:childTnLst>
                                    <p:set>
                                      <p:cBhvr>
                                        <p:cTn id="821" dur="1" fill="hold">
                                          <p:stCondLst>
                                            <p:cond delay="0"/>
                                          </p:stCondLst>
                                        </p:cTn>
                                        <p:tgtEl>
                                          <p:spTgt spid="266"/>
                                        </p:tgtEl>
                                        <p:attrNameLst>
                                          <p:attrName>style.visibility</p:attrName>
                                        </p:attrNameLst>
                                      </p:cBhvr>
                                      <p:to>
                                        <p:strVal val="hidden"/>
                                      </p:to>
                                    </p:set>
                                  </p:childTnLst>
                                </p:cTn>
                              </p:par>
                              <p:par>
                                <p:cTn id="822" presetID="22" presetClass="entr" presetSubtype="1" fill="hold" nodeType="withEffect">
                                  <p:stCondLst>
                                    <p:cond delay="18000"/>
                                  </p:stCondLst>
                                  <p:childTnLst>
                                    <p:set>
                                      <p:cBhvr>
                                        <p:cTn id="823" dur="1" fill="hold">
                                          <p:stCondLst>
                                            <p:cond delay="0"/>
                                          </p:stCondLst>
                                        </p:cTn>
                                        <p:tgtEl>
                                          <p:spTgt spid="494"/>
                                        </p:tgtEl>
                                        <p:attrNameLst>
                                          <p:attrName>style.visibility</p:attrName>
                                        </p:attrNameLst>
                                      </p:cBhvr>
                                      <p:to>
                                        <p:strVal val="visible"/>
                                      </p:to>
                                    </p:set>
                                    <p:animEffect transition="in" filter="wipe(up)">
                                      <p:cBhvr>
                                        <p:cTn id="824" dur="1000"/>
                                        <p:tgtEl>
                                          <p:spTgt spid="494"/>
                                        </p:tgtEl>
                                      </p:cBhvr>
                                    </p:animEffect>
                                  </p:childTnLst>
                                </p:cTn>
                              </p:par>
                              <p:par>
                                <p:cTn id="825" presetID="22" presetClass="entr" presetSubtype="1" fill="hold" nodeType="withEffect">
                                  <p:stCondLst>
                                    <p:cond delay="18000"/>
                                  </p:stCondLst>
                                  <p:childTnLst>
                                    <p:set>
                                      <p:cBhvr>
                                        <p:cTn id="826" dur="1" fill="hold">
                                          <p:stCondLst>
                                            <p:cond delay="0"/>
                                          </p:stCondLst>
                                        </p:cTn>
                                        <p:tgtEl>
                                          <p:spTgt spid="482"/>
                                        </p:tgtEl>
                                        <p:attrNameLst>
                                          <p:attrName>style.visibility</p:attrName>
                                        </p:attrNameLst>
                                      </p:cBhvr>
                                      <p:to>
                                        <p:strVal val="visible"/>
                                      </p:to>
                                    </p:set>
                                    <p:animEffect transition="in" filter="wipe(up)">
                                      <p:cBhvr>
                                        <p:cTn id="827" dur="1000"/>
                                        <p:tgtEl>
                                          <p:spTgt spid="482"/>
                                        </p:tgtEl>
                                      </p:cBhvr>
                                    </p:animEffect>
                                  </p:childTnLst>
                                </p:cTn>
                              </p:par>
                              <p:par>
                                <p:cTn id="828" presetID="22" presetClass="entr" presetSubtype="4" fill="hold" nodeType="withEffect">
                                  <p:stCondLst>
                                    <p:cond delay="19000"/>
                                  </p:stCondLst>
                                  <p:childTnLst>
                                    <p:set>
                                      <p:cBhvr>
                                        <p:cTn id="829" dur="1" fill="hold">
                                          <p:stCondLst>
                                            <p:cond delay="0"/>
                                          </p:stCondLst>
                                        </p:cTn>
                                        <p:tgtEl>
                                          <p:spTgt spid="476"/>
                                        </p:tgtEl>
                                        <p:attrNameLst>
                                          <p:attrName>style.visibility</p:attrName>
                                        </p:attrNameLst>
                                      </p:cBhvr>
                                      <p:to>
                                        <p:strVal val="visible"/>
                                      </p:to>
                                    </p:set>
                                    <p:animEffect transition="in" filter="wipe(down)">
                                      <p:cBhvr>
                                        <p:cTn id="830" dur="1000"/>
                                        <p:tgtEl>
                                          <p:spTgt spid="476"/>
                                        </p:tgtEl>
                                      </p:cBhvr>
                                    </p:animEffect>
                                  </p:childTnLst>
                                  <p:subTnLst>
                                    <p:set>
                                      <p:cBhvr override="childStyle">
                                        <p:cTn dur="1" fill="hold" display="0" masterRel="sameClick" afterEffect="1">
                                          <p:stCondLst>
                                            <p:cond evt="end" delay="0">
                                              <p:tn val="828"/>
                                            </p:cond>
                                          </p:stCondLst>
                                        </p:cTn>
                                        <p:tgtEl>
                                          <p:spTgt spid="476"/>
                                        </p:tgtEl>
                                        <p:attrNameLst>
                                          <p:attrName>style.visibility</p:attrName>
                                        </p:attrNameLst>
                                      </p:cBhvr>
                                      <p:to>
                                        <p:strVal val="hidden"/>
                                      </p:to>
                                    </p:set>
                                  </p:subTnLst>
                                </p:cTn>
                              </p:par>
                              <p:par>
                                <p:cTn id="831" presetID="22" presetClass="entr" presetSubtype="4" fill="hold" nodeType="withEffect">
                                  <p:stCondLst>
                                    <p:cond delay="19000"/>
                                  </p:stCondLst>
                                  <p:childTnLst>
                                    <p:set>
                                      <p:cBhvr>
                                        <p:cTn id="832" dur="1" fill="hold">
                                          <p:stCondLst>
                                            <p:cond delay="0"/>
                                          </p:stCondLst>
                                        </p:cTn>
                                        <p:tgtEl>
                                          <p:spTgt spid="488"/>
                                        </p:tgtEl>
                                        <p:attrNameLst>
                                          <p:attrName>style.visibility</p:attrName>
                                        </p:attrNameLst>
                                      </p:cBhvr>
                                      <p:to>
                                        <p:strVal val="visible"/>
                                      </p:to>
                                    </p:set>
                                    <p:animEffect transition="in" filter="wipe(down)">
                                      <p:cBhvr>
                                        <p:cTn id="833" dur="1000"/>
                                        <p:tgtEl>
                                          <p:spTgt spid="488"/>
                                        </p:tgtEl>
                                      </p:cBhvr>
                                    </p:animEffect>
                                  </p:childTnLst>
                                  <p:subTnLst>
                                    <p:set>
                                      <p:cBhvr override="childStyle">
                                        <p:cTn dur="1" fill="hold" display="0" masterRel="sameClick" afterEffect="1">
                                          <p:stCondLst>
                                            <p:cond evt="end" delay="0">
                                              <p:tn val="831"/>
                                            </p:cond>
                                          </p:stCondLst>
                                        </p:cTn>
                                        <p:tgtEl>
                                          <p:spTgt spid="488"/>
                                        </p:tgtEl>
                                        <p:attrNameLst>
                                          <p:attrName>style.visibility</p:attrName>
                                        </p:attrNameLst>
                                      </p:cBhvr>
                                      <p:to>
                                        <p:strVal val="hidden"/>
                                      </p:to>
                                    </p:set>
                                  </p:subTnLst>
                                </p:cTn>
                              </p:par>
                              <p:par>
                                <p:cTn id="834" presetID="1" presetClass="exit" presetSubtype="0" fill="hold" nodeType="withEffect">
                                  <p:stCondLst>
                                    <p:cond delay="20000"/>
                                  </p:stCondLst>
                                  <p:childTnLst>
                                    <p:set>
                                      <p:cBhvr>
                                        <p:cTn id="835" dur="1" fill="hold">
                                          <p:stCondLst>
                                            <p:cond delay="0"/>
                                          </p:stCondLst>
                                        </p:cTn>
                                        <p:tgtEl>
                                          <p:spTgt spid="494"/>
                                        </p:tgtEl>
                                        <p:attrNameLst>
                                          <p:attrName>style.visibility</p:attrName>
                                        </p:attrNameLst>
                                      </p:cBhvr>
                                      <p:to>
                                        <p:strVal val="hidden"/>
                                      </p:to>
                                    </p:set>
                                  </p:childTnLst>
                                </p:cTn>
                              </p:par>
                              <p:par>
                                <p:cTn id="836" presetID="1" presetClass="exit" presetSubtype="0" fill="hold" nodeType="withEffect">
                                  <p:stCondLst>
                                    <p:cond delay="20000"/>
                                  </p:stCondLst>
                                  <p:childTnLst>
                                    <p:set>
                                      <p:cBhvr>
                                        <p:cTn id="837" dur="1" fill="hold">
                                          <p:stCondLst>
                                            <p:cond delay="0"/>
                                          </p:stCondLst>
                                        </p:cTn>
                                        <p:tgtEl>
                                          <p:spTgt spid="482"/>
                                        </p:tgtEl>
                                        <p:attrNameLst>
                                          <p:attrName>style.visibility</p:attrName>
                                        </p:attrNameLst>
                                      </p:cBhvr>
                                      <p:to>
                                        <p:strVal val="hidden"/>
                                      </p:to>
                                    </p:set>
                                  </p:childTnLst>
                                </p:cTn>
                              </p:par>
                              <p:par>
                                <p:cTn id="838" presetID="22" presetClass="entr" presetSubtype="4" fill="hold" nodeType="withEffect">
                                  <p:stCondLst>
                                    <p:cond delay="20000"/>
                                  </p:stCondLst>
                                  <p:childTnLst>
                                    <p:set>
                                      <p:cBhvr>
                                        <p:cTn id="839" dur="1" fill="hold">
                                          <p:stCondLst>
                                            <p:cond delay="0"/>
                                          </p:stCondLst>
                                        </p:cTn>
                                        <p:tgtEl>
                                          <p:spTgt spid="302"/>
                                        </p:tgtEl>
                                        <p:attrNameLst>
                                          <p:attrName>style.visibility</p:attrName>
                                        </p:attrNameLst>
                                      </p:cBhvr>
                                      <p:to>
                                        <p:strVal val="visible"/>
                                      </p:to>
                                    </p:set>
                                    <p:animEffect transition="in" filter="wipe(down)">
                                      <p:cBhvr>
                                        <p:cTn id="840" dur="1000"/>
                                        <p:tgtEl>
                                          <p:spTgt spid="302"/>
                                        </p:tgtEl>
                                      </p:cBhvr>
                                    </p:animEffect>
                                  </p:childTnLst>
                                </p:cTn>
                              </p:par>
                              <p:par>
                                <p:cTn id="841" presetID="22" presetClass="entr" presetSubtype="4" fill="hold" nodeType="withEffect">
                                  <p:stCondLst>
                                    <p:cond delay="20000"/>
                                  </p:stCondLst>
                                  <p:childTnLst>
                                    <p:set>
                                      <p:cBhvr>
                                        <p:cTn id="842" dur="1" fill="hold">
                                          <p:stCondLst>
                                            <p:cond delay="0"/>
                                          </p:stCondLst>
                                        </p:cTn>
                                        <p:tgtEl>
                                          <p:spTgt spid="290"/>
                                        </p:tgtEl>
                                        <p:attrNameLst>
                                          <p:attrName>style.visibility</p:attrName>
                                        </p:attrNameLst>
                                      </p:cBhvr>
                                      <p:to>
                                        <p:strVal val="visible"/>
                                      </p:to>
                                    </p:set>
                                    <p:animEffect transition="in" filter="wipe(down)">
                                      <p:cBhvr>
                                        <p:cTn id="843" dur="1000"/>
                                        <p:tgtEl>
                                          <p:spTgt spid="290"/>
                                        </p:tgtEl>
                                      </p:cBhvr>
                                    </p:animEffect>
                                  </p:childTnLst>
                                </p:cTn>
                              </p:par>
                              <p:par>
                                <p:cTn id="844" presetID="22" presetClass="entr" presetSubtype="1" fill="hold" nodeType="withEffect">
                                  <p:stCondLst>
                                    <p:cond delay="21000"/>
                                  </p:stCondLst>
                                  <p:childTnLst>
                                    <p:set>
                                      <p:cBhvr>
                                        <p:cTn id="845" dur="1" fill="hold">
                                          <p:stCondLst>
                                            <p:cond delay="0"/>
                                          </p:stCondLst>
                                        </p:cTn>
                                        <p:tgtEl>
                                          <p:spTgt spid="284"/>
                                        </p:tgtEl>
                                        <p:attrNameLst>
                                          <p:attrName>style.visibility</p:attrName>
                                        </p:attrNameLst>
                                      </p:cBhvr>
                                      <p:to>
                                        <p:strVal val="visible"/>
                                      </p:to>
                                    </p:set>
                                    <p:animEffect transition="in" filter="wipe(up)">
                                      <p:cBhvr>
                                        <p:cTn id="846" dur="1000"/>
                                        <p:tgtEl>
                                          <p:spTgt spid="284"/>
                                        </p:tgtEl>
                                      </p:cBhvr>
                                    </p:animEffect>
                                  </p:childTnLst>
                                  <p:subTnLst>
                                    <p:set>
                                      <p:cBhvr override="childStyle">
                                        <p:cTn dur="1" fill="hold" display="0" masterRel="sameClick" afterEffect="1">
                                          <p:stCondLst>
                                            <p:cond evt="end" delay="0">
                                              <p:tn val="844"/>
                                            </p:cond>
                                          </p:stCondLst>
                                        </p:cTn>
                                        <p:tgtEl>
                                          <p:spTgt spid="284"/>
                                        </p:tgtEl>
                                        <p:attrNameLst>
                                          <p:attrName>style.visibility</p:attrName>
                                        </p:attrNameLst>
                                      </p:cBhvr>
                                      <p:to>
                                        <p:strVal val="hidden"/>
                                      </p:to>
                                    </p:set>
                                  </p:subTnLst>
                                </p:cTn>
                              </p:par>
                              <p:par>
                                <p:cTn id="847" presetID="22" presetClass="entr" presetSubtype="1" fill="hold" nodeType="withEffect">
                                  <p:stCondLst>
                                    <p:cond delay="21000"/>
                                  </p:stCondLst>
                                  <p:childTnLst>
                                    <p:set>
                                      <p:cBhvr>
                                        <p:cTn id="848" dur="1" fill="hold">
                                          <p:stCondLst>
                                            <p:cond delay="0"/>
                                          </p:stCondLst>
                                        </p:cTn>
                                        <p:tgtEl>
                                          <p:spTgt spid="296"/>
                                        </p:tgtEl>
                                        <p:attrNameLst>
                                          <p:attrName>style.visibility</p:attrName>
                                        </p:attrNameLst>
                                      </p:cBhvr>
                                      <p:to>
                                        <p:strVal val="visible"/>
                                      </p:to>
                                    </p:set>
                                    <p:animEffect transition="in" filter="wipe(up)">
                                      <p:cBhvr>
                                        <p:cTn id="849" dur="1000"/>
                                        <p:tgtEl>
                                          <p:spTgt spid="296"/>
                                        </p:tgtEl>
                                      </p:cBhvr>
                                    </p:animEffect>
                                  </p:childTnLst>
                                  <p:subTnLst>
                                    <p:set>
                                      <p:cBhvr override="childStyle">
                                        <p:cTn dur="1" fill="hold" display="0" masterRel="sameClick" afterEffect="1">
                                          <p:stCondLst>
                                            <p:cond evt="end" delay="0">
                                              <p:tn val="847"/>
                                            </p:cond>
                                          </p:stCondLst>
                                        </p:cTn>
                                        <p:tgtEl>
                                          <p:spTgt spid="296"/>
                                        </p:tgtEl>
                                        <p:attrNameLst>
                                          <p:attrName>style.visibility</p:attrName>
                                        </p:attrNameLst>
                                      </p:cBhvr>
                                      <p:to>
                                        <p:strVal val="hidden"/>
                                      </p:to>
                                    </p:set>
                                  </p:subTnLst>
                                </p:cTn>
                              </p:par>
                              <p:par>
                                <p:cTn id="850" presetID="1" presetClass="exit" presetSubtype="0" fill="hold" nodeType="withEffect">
                                  <p:stCondLst>
                                    <p:cond delay="22000"/>
                                  </p:stCondLst>
                                  <p:childTnLst>
                                    <p:set>
                                      <p:cBhvr>
                                        <p:cTn id="851" dur="1" fill="hold">
                                          <p:stCondLst>
                                            <p:cond delay="0"/>
                                          </p:stCondLst>
                                        </p:cTn>
                                        <p:tgtEl>
                                          <p:spTgt spid="302"/>
                                        </p:tgtEl>
                                        <p:attrNameLst>
                                          <p:attrName>style.visibility</p:attrName>
                                        </p:attrNameLst>
                                      </p:cBhvr>
                                      <p:to>
                                        <p:strVal val="hidden"/>
                                      </p:to>
                                    </p:set>
                                  </p:childTnLst>
                                </p:cTn>
                              </p:par>
                              <p:par>
                                <p:cTn id="852" presetID="1" presetClass="exit" presetSubtype="0" fill="hold" nodeType="withEffect">
                                  <p:stCondLst>
                                    <p:cond delay="22000"/>
                                  </p:stCondLst>
                                  <p:childTnLst>
                                    <p:set>
                                      <p:cBhvr>
                                        <p:cTn id="853" dur="1" fill="hold">
                                          <p:stCondLst>
                                            <p:cond delay="0"/>
                                          </p:stCondLst>
                                        </p:cTn>
                                        <p:tgtEl>
                                          <p:spTgt spid="290"/>
                                        </p:tgtEl>
                                        <p:attrNameLst>
                                          <p:attrName>style.visibility</p:attrName>
                                        </p:attrNameLst>
                                      </p:cBhvr>
                                      <p:to>
                                        <p:strVal val="hidden"/>
                                      </p:to>
                                    </p:set>
                                  </p:childTnLst>
                                </p:cTn>
                              </p:par>
                              <p:par>
                                <p:cTn id="854" presetID="22" presetClass="entr" presetSubtype="1" fill="hold" nodeType="withEffect">
                                  <p:stCondLst>
                                    <p:cond delay="22000"/>
                                  </p:stCondLst>
                                  <p:childTnLst>
                                    <p:set>
                                      <p:cBhvr>
                                        <p:cTn id="855" dur="1" fill="hold">
                                          <p:stCondLst>
                                            <p:cond delay="0"/>
                                          </p:stCondLst>
                                        </p:cTn>
                                        <p:tgtEl>
                                          <p:spTgt spid="518"/>
                                        </p:tgtEl>
                                        <p:attrNameLst>
                                          <p:attrName>style.visibility</p:attrName>
                                        </p:attrNameLst>
                                      </p:cBhvr>
                                      <p:to>
                                        <p:strVal val="visible"/>
                                      </p:to>
                                    </p:set>
                                    <p:animEffect transition="in" filter="wipe(up)">
                                      <p:cBhvr>
                                        <p:cTn id="856" dur="1000"/>
                                        <p:tgtEl>
                                          <p:spTgt spid="518"/>
                                        </p:tgtEl>
                                      </p:cBhvr>
                                    </p:animEffect>
                                  </p:childTnLst>
                                </p:cTn>
                              </p:par>
                              <p:par>
                                <p:cTn id="857" presetID="22" presetClass="entr" presetSubtype="1" fill="hold" nodeType="withEffect">
                                  <p:stCondLst>
                                    <p:cond delay="22000"/>
                                  </p:stCondLst>
                                  <p:childTnLst>
                                    <p:set>
                                      <p:cBhvr>
                                        <p:cTn id="858" dur="1" fill="hold">
                                          <p:stCondLst>
                                            <p:cond delay="0"/>
                                          </p:stCondLst>
                                        </p:cTn>
                                        <p:tgtEl>
                                          <p:spTgt spid="506"/>
                                        </p:tgtEl>
                                        <p:attrNameLst>
                                          <p:attrName>style.visibility</p:attrName>
                                        </p:attrNameLst>
                                      </p:cBhvr>
                                      <p:to>
                                        <p:strVal val="visible"/>
                                      </p:to>
                                    </p:set>
                                    <p:animEffect transition="in" filter="wipe(up)">
                                      <p:cBhvr>
                                        <p:cTn id="859" dur="1000"/>
                                        <p:tgtEl>
                                          <p:spTgt spid="506"/>
                                        </p:tgtEl>
                                      </p:cBhvr>
                                    </p:animEffect>
                                  </p:childTnLst>
                                </p:cTn>
                              </p:par>
                              <p:par>
                                <p:cTn id="860" presetID="22" presetClass="entr" presetSubtype="4" fill="hold" nodeType="withEffect">
                                  <p:stCondLst>
                                    <p:cond delay="23000"/>
                                  </p:stCondLst>
                                  <p:childTnLst>
                                    <p:set>
                                      <p:cBhvr>
                                        <p:cTn id="861" dur="1" fill="hold">
                                          <p:stCondLst>
                                            <p:cond delay="0"/>
                                          </p:stCondLst>
                                        </p:cTn>
                                        <p:tgtEl>
                                          <p:spTgt spid="500"/>
                                        </p:tgtEl>
                                        <p:attrNameLst>
                                          <p:attrName>style.visibility</p:attrName>
                                        </p:attrNameLst>
                                      </p:cBhvr>
                                      <p:to>
                                        <p:strVal val="visible"/>
                                      </p:to>
                                    </p:set>
                                    <p:animEffect transition="in" filter="wipe(down)">
                                      <p:cBhvr>
                                        <p:cTn id="862" dur="1000"/>
                                        <p:tgtEl>
                                          <p:spTgt spid="500"/>
                                        </p:tgtEl>
                                      </p:cBhvr>
                                    </p:animEffect>
                                  </p:childTnLst>
                                  <p:subTnLst>
                                    <p:set>
                                      <p:cBhvr override="childStyle">
                                        <p:cTn dur="1" fill="hold" display="0" masterRel="sameClick" afterEffect="1">
                                          <p:stCondLst>
                                            <p:cond evt="end" delay="0">
                                              <p:tn val="860"/>
                                            </p:cond>
                                          </p:stCondLst>
                                        </p:cTn>
                                        <p:tgtEl>
                                          <p:spTgt spid="500"/>
                                        </p:tgtEl>
                                        <p:attrNameLst>
                                          <p:attrName>style.visibility</p:attrName>
                                        </p:attrNameLst>
                                      </p:cBhvr>
                                      <p:to>
                                        <p:strVal val="hidden"/>
                                      </p:to>
                                    </p:set>
                                  </p:subTnLst>
                                </p:cTn>
                              </p:par>
                              <p:par>
                                <p:cTn id="863" presetID="22" presetClass="entr" presetSubtype="4" fill="hold" nodeType="withEffect">
                                  <p:stCondLst>
                                    <p:cond delay="23000"/>
                                  </p:stCondLst>
                                  <p:childTnLst>
                                    <p:set>
                                      <p:cBhvr>
                                        <p:cTn id="864" dur="1" fill="hold">
                                          <p:stCondLst>
                                            <p:cond delay="0"/>
                                          </p:stCondLst>
                                        </p:cTn>
                                        <p:tgtEl>
                                          <p:spTgt spid="512"/>
                                        </p:tgtEl>
                                        <p:attrNameLst>
                                          <p:attrName>style.visibility</p:attrName>
                                        </p:attrNameLst>
                                      </p:cBhvr>
                                      <p:to>
                                        <p:strVal val="visible"/>
                                      </p:to>
                                    </p:set>
                                    <p:animEffect transition="in" filter="wipe(down)">
                                      <p:cBhvr>
                                        <p:cTn id="865" dur="1000"/>
                                        <p:tgtEl>
                                          <p:spTgt spid="512"/>
                                        </p:tgtEl>
                                      </p:cBhvr>
                                    </p:animEffect>
                                  </p:childTnLst>
                                  <p:subTnLst>
                                    <p:set>
                                      <p:cBhvr override="childStyle">
                                        <p:cTn dur="1" fill="hold" display="0" masterRel="sameClick" afterEffect="1">
                                          <p:stCondLst>
                                            <p:cond evt="end" delay="0">
                                              <p:tn val="863"/>
                                            </p:cond>
                                          </p:stCondLst>
                                        </p:cTn>
                                        <p:tgtEl>
                                          <p:spTgt spid="512"/>
                                        </p:tgtEl>
                                        <p:attrNameLst>
                                          <p:attrName>style.visibility</p:attrName>
                                        </p:attrNameLst>
                                      </p:cBhvr>
                                      <p:to>
                                        <p:strVal val="hidden"/>
                                      </p:to>
                                    </p:set>
                                  </p:subTnLst>
                                </p:cTn>
                              </p:par>
                              <p:par>
                                <p:cTn id="866" presetID="1" presetClass="exit" presetSubtype="0" fill="hold" nodeType="withEffect">
                                  <p:stCondLst>
                                    <p:cond delay="24000"/>
                                  </p:stCondLst>
                                  <p:childTnLst>
                                    <p:set>
                                      <p:cBhvr>
                                        <p:cTn id="867" dur="1" fill="hold">
                                          <p:stCondLst>
                                            <p:cond delay="0"/>
                                          </p:stCondLst>
                                        </p:cTn>
                                        <p:tgtEl>
                                          <p:spTgt spid="518"/>
                                        </p:tgtEl>
                                        <p:attrNameLst>
                                          <p:attrName>style.visibility</p:attrName>
                                        </p:attrNameLst>
                                      </p:cBhvr>
                                      <p:to>
                                        <p:strVal val="hidden"/>
                                      </p:to>
                                    </p:set>
                                  </p:childTnLst>
                                </p:cTn>
                              </p:par>
                              <p:par>
                                <p:cTn id="868" presetID="1" presetClass="exit" presetSubtype="0" fill="hold" nodeType="withEffect">
                                  <p:stCondLst>
                                    <p:cond delay="24000"/>
                                  </p:stCondLst>
                                  <p:childTnLst>
                                    <p:set>
                                      <p:cBhvr>
                                        <p:cTn id="869" dur="1" fill="hold">
                                          <p:stCondLst>
                                            <p:cond delay="0"/>
                                          </p:stCondLst>
                                        </p:cTn>
                                        <p:tgtEl>
                                          <p:spTgt spid="506"/>
                                        </p:tgtEl>
                                        <p:attrNameLst>
                                          <p:attrName>style.visibility</p:attrName>
                                        </p:attrNameLst>
                                      </p:cBhvr>
                                      <p:to>
                                        <p:strVal val="hidden"/>
                                      </p:to>
                                    </p:set>
                                  </p:childTnLst>
                                </p:cTn>
                              </p:par>
                              <p:par>
                                <p:cTn id="870" presetID="22" presetClass="entr" presetSubtype="4" fill="hold" nodeType="withEffect">
                                  <p:stCondLst>
                                    <p:cond delay="24000"/>
                                  </p:stCondLst>
                                  <p:childTnLst>
                                    <p:set>
                                      <p:cBhvr>
                                        <p:cTn id="871" dur="1" fill="hold">
                                          <p:stCondLst>
                                            <p:cond delay="0"/>
                                          </p:stCondLst>
                                        </p:cTn>
                                        <p:tgtEl>
                                          <p:spTgt spid="326"/>
                                        </p:tgtEl>
                                        <p:attrNameLst>
                                          <p:attrName>style.visibility</p:attrName>
                                        </p:attrNameLst>
                                      </p:cBhvr>
                                      <p:to>
                                        <p:strVal val="visible"/>
                                      </p:to>
                                    </p:set>
                                    <p:animEffect transition="in" filter="wipe(down)">
                                      <p:cBhvr>
                                        <p:cTn id="872" dur="1000"/>
                                        <p:tgtEl>
                                          <p:spTgt spid="326"/>
                                        </p:tgtEl>
                                      </p:cBhvr>
                                    </p:animEffect>
                                  </p:childTnLst>
                                </p:cTn>
                              </p:par>
                              <p:par>
                                <p:cTn id="873" presetID="22" presetClass="entr" presetSubtype="4" fill="hold" nodeType="withEffect">
                                  <p:stCondLst>
                                    <p:cond delay="24000"/>
                                  </p:stCondLst>
                                  <p:childTnLst>
                                    <p:set>
                                      <p:cBhvr>
                                        <p:cTn id="874" dur="1" fill="hold">
                                          <p:stCondLst>
                                            <p:cond delay="0"/>
                                          </p:stCondLst>
                                        </p:cTn>
                                        <p:tgtEl>
                                          <p:spTgt spid="314"/>
                                        </p:tgtEl>
                                        <p:attrNameLst>
                                          <p:attrName>style.visibility</p:attrName>
                                        </p:attrNameLst>
                                      </p:cBhvr>
                                      <p:to>
                                        <p:strVal val="visible"/>
                                      </p:to>
                                    </p:set>
                                    <p:animEffect transition="in" filter="wipe(down)">
                                      <p:cBhvr>
                                        <p:cTn id="875" dur="1000"/>
                                        <p:tgtEl>
                                          <p:spTgt spid="314"/>
                                        </p:tgtEl>
                                      </p:cBhvr>
                                    </p:animEffect>
                                  </p:childTnLst>
                                </p:cTn>
                              </p:par>
                              <p:par>
                                <p:cTn id="876" presetID="22" presetClass="entr" presetSubtype="1" fill="hold" nodeType="withEffect">
                                  <p:stCondLst>
                                    <p:cond delay="25000"/>
                                  </p:stCondLst>
                                  <p:childTnLst>
                                    <p:set>
                                      <p:cBhvr>
                                        <p:cTn id="877" dur="1" fill="hold">
                                          <p:stCondLst>
                                            <p:cond delay="0"/>
                                          </p:stCondLst>
                                        </p:cTn>
                                        <p:tgtEl>
                                          <p:spTgt spid="308"/>
                                        </p:tgtEl>
                                        <p:attrNameLst>
                                          <p:attrName>style.visibility</p:attrName>
                                        </p:attrNameLst>
                                      </p:cBhvr>
                                      <p:to>
                                        <p:strVal val="visible"/>
                                      </p:to>
                                    </p:set>
                                    <p:animEffect transition="in" filter="wipe(up)">
                                      <p:cBhvr>
                                        <p:cTn id="878" dur="1000"/>
                                        <p:tgtEl>
                                          <p:spTgt spid="308"/>
                                        </p:tgtEl>
                                      </p:cBhvr>
                                    </p:animEffect>
                                  </p:childTnLst>
                                  <p:subTnLst>
                                    <p:set>
                                      <p:cBhvr override="childStyle">
                                        <p:cTn dur="1" fill="hold" display="0" masterRel="sameClick" afterEffect="1">
                                          <p:stCondLst>
                                            <p:cond evt="end" delay="0">
                                              <p:tn val="876"/>
                                            </p:cond>
                                          </p:stCondLst>
                                        </p:cTn>
                                        <p:tgtEl>
                                          <p:spTgt spid="308"/>
                                        </p:tgtEl>
                                        <p:attrNameLst>
                                          <p:attrName>style.visibility</p:attrName>
                                        </p:attrNameLst>
                                      </p:cBhvr>
                                      <p:to>
                                        <p:strVal val="hidden"/>
                                      </p:to>
                                    </p:set>
                                  </p:subTnLst>
                                </p:cTn>
                              </p:par>
                              <p:par>
                                <p:cTn id="879" presetID="22" presetClass="entr" presetSubtype="1" fill="hold" nodeType="withEffect">
                                  <p:stCondLst>
                                    <p:cond delay="25000"/>
                                  </p:stCondLst>
                                  <p:childTnLst>
                                    <p:set>
                                      <p:cBhvr>
                                        <p:cTn id="880" dur="1" fill="hold">
                                          <p:stCondLst>
                                            <p:cond delay="0"/>
                                          </p:stCondLst>
                                        </p:cTn>
                                        <p:tgtEl>
                                          <p:spTgt spid="320"/>
                                        </p:tgtEl>
                                        <p:attrNameLst>
                                          <p:attrName>style.visibility</p:attrName>
                                        </p:attrNameLst>
                                      </p:cBhvr>
                                      <p:to>
                                        <p:strVal val="visible"/>
                                      </p:to>
                                    </p:set>
                                    <p:animEffect transition="in" filter="wipe(up)">
                                      <p:cBhvr>
                                        <p:cTn id="881" dur="1000"/>
                                        <p:tgtEl>
                                          <p:spTgt spid="320"/>
                                        </p:tgtEl>
                                      </p:cBhvr>
                                    </p:animEffect>
                                  </p:childTnLst>
                                  <p:subTnLst>
                                    <p:set>
                                      <p:cBhvr override="childStyle">
                                        <p:cTn dur="1" fill="hold" display="0" masterRel="sameClick" afterEffect="1">
                                          <p:stCondLst>
                                            <p:cond evt="end" delay="0">
                                              <p:tn val="879"/>
                                            </p:cond>
                                          </p:stCondLst>
                                        </p:cTn>
                                        <p:tgtEl>
                                          <p:spTgt spid="320"/>
                                        </p:tgtEl>
                                        <p:attrNameLst>
                                          <p:attrName>style.visibility</p:attrName>
                                        </p:attrNameLst>
                                      </p:cBhvr>
                                      <p:to>
                                        <p:strVal val="hidden"/>
                                      </p:to>
                                    </p:set>
                                  </p:subTnLst>
                                </p:cTn>
                              </p:par>
                              <p:par>
                                <p:cTn id="882" presetID="1" presetClass="exit" presetSubtype="0" fill="hold" nodeType="withEffect">
                                  <p:stCondLst>
                                    <p:cond delay="26000"/>
                                  </p:stCondLst>
                                  <p:childTnLst>
                                    <p:set>
                                      <p:cBhvr>
                                        <p:cTn id="883" dur="1" fill="hold">
                                          <p:stCondLst>
                                            <p:cond delay="0"/>
                                          </p:stCondLst>
                                        </p:cTn>
                                        <p:tgtEl>
                                          <p:spTgt spid="326"/>
                                        </p:tgtEl>
                                        <p:attrNameLst>
                                          <p:attrName>style.visibility</p:attrName>
                                        </p:attrNameLst>
                                      </p:cBhvr>
                                      <p:to>
                                        <p:strVal val="hidden"/>
                                      </p:to>
                                    </p:set>
                                  </p:childTnLst>
                                </p:cTn>
                              </p:par>
                              <p:par>
                                <p:cTn id="884" presetID="1" presetClass="exit" presetSubtype="0" fill="hold" nodeType="withEffect">
                                  <p:stCondLst>
                                    <p:cond delay="26000"/>
                                  </p:stCondLst>
                                  <p:childTnLst>
                                    <p:set>
                                      <p:cBhvr>
                                        <p:cTn id="885" dur="1" fill="hold">
                                          <p:stCondLst>
                                            <p:cond delay="0"/>
                                          </p:stCondLst>
                                        </p:cTn>
                                        <p:tgtEl>
                                          <p:spTgt spid="314"/>
                                        </p:tgtEl>
                                        <p:attrNameLst>
                                          <p:attrName>style.visibility</p:attrName>
                                        </p:attrNameLst>
                                      </p:cBhvr>
                                      <p:to>
                                        <p:strVal val="hidden"/>
                                      </p:to>
                                    </p:set>
                                  </p:childTnLst>
                                </p:cTn>
                              </p:par>
                              <p:par>
                                <p:cTn id="886" presetID="22" presetClass="entr" presetSubtype="1" fill="hold" nodeType="withEffect">
                                  <p:stCondLst>
                                    <p:cond delay="26000"/>
                                  </p:stCondLst>
                                  <p:childTnLst>
                                    <p:set>
                                      <p:cBhvr>
                                        <p:cTn id="887" dur="1" fill="hold">
                                          <p:stCondLst>
                                            <p:cond delay="0"/>
                                          </p:stCondLst>
                                        </p:cTn>
                                        <p:tgtEl>
                                          <p:spTgt spid="542"/>
                                        </p:tgtEl>
                                        <p:attrNameLst>
                                          <p:attrName>style.visibility</p:attrName>
                                        </p:attrNameLst>
                                      </p:cBhvr>
                                      <p:to>
                                        <p:strVal val="visible"/>
                                      </p:to>
                                    </p:set>
                                    <p:animEffect transition="in" filter="wipe(up)">
                                      <p:cBhvr>
                                        <p:cTn id="888" dur="1000"/>
                                        <p:tgtEl>
                                          <p:spTgt spid="542"/>
                                        </p:tgtEl>
                                      </p:cBhvr>
                                    </p:animEffect>
                                  </p:childTnLst>
                                </p:cTn>
                              </p:par>
                              <p:par>
                                <p:cTn id="889" presetID="22" presetClass="entr" presetSubtype="1" fill="hold" nodeType="withEffect">
                                  <p:stCondLst>
                                    <p:cond delay="26000"/>
                                  </p:stCondLst>
                                  <p:childTnLst>
                                    <p:set>
                                      <p:cBhvr>
                                        <p:cTn id="890" dur="1" fill="hold">
                                          <p:stCondLst>
                                            <p:cond delay="0"/>
                                          </p:stCondLst>
                                        </p:cTn>
                                        <p:tgtEl>
                                          <p:spTgt spid="530"/>
                                        </p:tgtEl>
                                        <p:attrNameLst>
                                          <p:attrName>style.visibility</p:attrName>
                                        </p:attrNameLst>
                                      </p:cBhvr>
                                      <p:to>
                                        <p:strVal val="visible"/>
                                      </p:to>
                                    </p:set>
                                    <p:animEffect transition="in" filter="wipe(up)">
                                      <p:cBhvr>
                                        <p:cTn id="891" dur="1000"/>
                                        <p:tgtEl>
                                          <p:spTgt spid="530"/>
                                        </p:tgtEl>
                                      </p:cBhvr>
                                    </p:animEffect>
                                  </p:childTnLst>
                                </p:cTn>
                              </p:par>
                              <p:par>
                                <p:cTn id="892" presetID="22" presetClass="entr" presetSubtype="4" fill="hold" nodeType="withEffect">
                                  <p:stCondLst>
                                    <p:cond delay="27000"/>
                                  </p:stCondLst>
                                  <p:childTnLst>
                                    <p:set>
                                      <p:cBhvr>
                                        <p:cTn id="893" dur="1" fill="hold">
                                          <p:stCondLst>
                                            <p:cond delay="0"/>
                                          </p:stCondLst>
                                        </p:cTn>
                                        <p:tgtEl>
                                          <p:spTgt spid="524"/>
                                        </p:tgtEl>
                                        <p:attrNameLst>
                                          <p:attrName>style.visibility</p:attrName>
                                        </p:attrNameLst>
                                      </p:cBhvr>
                                      <p:to>
                                        <p:strVal val="visible"/>
                                      </p:to>
                                    </p:set>
                                    <p:animEffect transition="in" filter="wipe(down)">
                                      <p:cBhvr>
                                        <p:cTn id="894" dur="1000"/>
                                        <p:tgtEl>
                                          <p:spTgt spid="524"/>
                                        </p:tgtEl>
                                      </p:cBhvr>
                                    </p:animEffect>
                                  </p:childTnLst>
                                  <p:subTnLst>
                                    <p:set>
                                      <p:cBhvr override="childStyle">
                                        <p:cTn dur="1" fill="hold" display="0" masterRel="sameClick" afterEffect="1">
                                          <p:stCondLst>
                                            <p:cond evt="end" delay="0">
                                              <p:tn val="892"/>
                                            </p:cond>
                                          </p:stCondLst>
                                        </p:cTn>
                                        <p:tgtEl>
                                          <p:spTgt spid="524"/>
                                        </p:tgtEl>
                                        <p:attrNameLst>
                                          <p:attrName>style.visibility</p:attrName>
                                        </p:attrNameLst>
                                      </p:cBhvr>
                                      <p:to>
                                        <p:strVal val="hidden"/>
                                      </p:to>
                                    </p:set>
                                  </p:subTnLst>
                                </p:cTn>
                              </p:par>
                              <p:par>
                                <p:cTn id="895" presetID="22" presetClass="entr" presetSubtype="4" fill="hold" nodeType="withEffect">
                                  <p:stCondLst>
                                    <p:cond delay="27000"/>
                                  </p:stCondLst>
                                  <p:childTnLst>
                                    <p:set>
                                      <p:cBhvr>
                                        <p:cTn id="896" dur="1" fill="hold">
                                          <p:stCondLst>
                                            <p:cond delay="0"/>
                                          </p:stCondLst>
                                        </p:cTn>
                                        <p:tgtEl>
                                          <p:spTgt spid="536"/>
                                        </p:tgtEl>
                                        <p:attrNameLst>
                                          <p:attrName>style.visibility</p:attrName>
                                        </p:attrNameLst>
                                      </p:cBhvr>
                                      <p:to>
                                        <p:strVal val="visible"/>
                                      </p:to>
                                    </p:set>
                                    <p:animEffect transition="in" filter="wipe(down)">
                                      <p:cBhvr>
                                        <p:cTn id="897" dur="1000"/>
                                        <p:tgtEl>
                                          <p:spTgt spid="536"/>
                                        </p:tgtEl>
                                      </p:cBhvr>
                                    </p:animEffect>
                                  </p:childTnLst>
                                  <p:subTnLst>
                                    <p:set>
                                      <p:cBhvr override="childStyle">
                                        <p:cTn dur="1" fill="hold" display="0" masterRel="sameClick" afterEffect="1">
                                          <p:stCondLst>
                                            <p:cond evt="end" delay="0">
                                              <p:tn val="895"/>
                                            </p:cond>
                                          </p:stCondLst>
                                        </p:cTn>
                                        <p:tgtEl>
                                          <p:spTgt spid="536"/>
                                        </p:tgtEl>
                                        <p:attrNameLst>
                                          <p:attrName>style.visibility</p:attrName>
                                        </p:attrNameLst>
                                      </p:cBhvr>
                                      <p:to>
                                        <p:strVal val="hidden"/>
                                      </p:to>
                                    </p:set>
                                  </p:subTnLst>
                                </p:cTn>
                              </p:par>
                              <p:par>
                                <p:cTn id="898" presetID="1" presetClass="exit" presetSubtype="0" fill="hold" nodeType="withEffect">
                                  <p:stCondLst>
                                    <p:cond delay="28000"/>
                                  </p:stCondLst>
                                  <p:childTnLst>
                                    <p:set>
                                      <p:cBhvr>
                                        <p:cTn id="899" dur="1" fill="hold">
                                          <p:stCondLst>
                                            <p:cond delay="0"/>
                                          </p:stCondLst>
                                        </p:cTn>
                                        <p:tgtEl>
                                          <p:spTgt spid="542"/>
                                        </p:tgtEl>
                                        <p:attrNameLst>
                                          <p:attrName>style.visibility</p:attrName>
                                        </p:attrNameLst>
                                      </p:cBhvr>
                                      <p:to>
                                        <p:strVal val="hidden"/>
                                      </p:to>
                                    </p:set>
                                  </p:childTnLst>
                                </p:cTn>
                              </p:par>
                              <p:par>
                                <p:cTn id="900" presetID="1" presetClass="exit" presetSubtype="0" fill="hold" nodeType="withEffect">
                                  <p:stCondLst>
                                    <p:cond delay="28000"/>
                                  </p:stCondLst>
                                  <p:childTnLst>
                                    <p:set>
                                      <p:cBhvr>
                                        <p:cTn id="901" dur="1" fill="hold">
                                          <p:stCondLst>
                                            <p:cond delay="0"/>
                                          </p:stCondLst>
                                        </p:cTn>
                                        <p:tgtEl>
                                          <p:spTgt spid="530"/>
                                        </p:tgtEl>
                                        <p:attrNameLst>
                                          <p:attrName>style.visibility</p:attrName>
                                        </p:attrNameLst>
                                      </p:cBhvr>
                                      <p:to>
                                        <p:strVal val="hidden"/>
                                      </p:to>
                                    </p:set>
                                  </p:childTnLst>
                                </p:cTn>
                              </p:par>
                              <p:par>
                                <p:cTn id="902" presetID="22" presetClass="entr" presetSubtype="4" fill="hold" nodeType="withEffect">
                                  <p:stCondLst>
                                    <p:cond delay="28000"/>
                                  </p:stCondLst>
                                  <p:childTnLst>
                                    <p:set>
                                      <p:cBhvr>
                                        <p:cTn id="903" dur="1" fill="hold">
                                          <p:stCondLst>
                                            <p:cond delay="0"/>
                                          </p:stCondLst>
                                        </p:cTn>
                                        <p:tgtEl>
                                          <p:spTgt spid="350"/>
                                        </p:tgtEl>
                                        <p:attrNameLst>
                                          <p:attrName>style.visibility</p:attrName>
                                        </p:attrNameLst>
                                      </p:cBhvr>
                                      <p:to>
                                        <p:strVal val="visible"/>
                                      </p:to>
                                    </p:set>
                                    <p:animEffect transition="in" filter="wipe(down)">
                                      <p:cBhvr>
                                        <p:cTn id="904" dur="1000"/>
                                        <p:tgtEl>
                                          <p:spTgt spid="350"/>
                                        </p:tgtEl>
                                      </p:cBhvr>
                                    </p:animEffect>
                                  </p:childTnLst>
                                </p:cTn>
                              </p:par>
                              <p:par>
                                <p:cTn id="905" presetID="22" presetClass="entr" presetSubtype="4" fill="hold" nodeType="withEffect">
                                  <p:stCondLst>
                                    <p:cond delay="28000"/>
                                  </p:stCondLst>
                                  <p:childTnLst>
                                    <p:set>
                                      <p:cBhvr>
                                        <p:cTn id="906" dur="1" fill="hold">
                                          <p:stCondLst>
                                            <p:cond delay="0"/>
                                          </p:stCondLst>
                                        </p:cTn>
                                        <p:tgtEl>
                                          <p:spTgt spid="338"/>
                                        </p:tgtEl>
                                        <p:attrNameLst>
                                          <p:attrName>style.visibility</p:attrName>
                                        </p:attrNameLst>
                                      </p:cBhvr>
                                      <p:to>
                                        <p:strVal val="visible"/>
                                      </p:to>
                                    </p:set>
                                    <p:animEffect transition="in" filter="wipe(down)">
                                      <p:cBhvr>
                                        <p:cTn id="907" dur="1000"/>
                                        <p:tgtEl>
                                          <p:spTgt spid="338"/>
                                        </p:tgtEl>
                                      </p:cBhvr>
                                    </p:animEffect>
                                  </p:childTnLst>
                                </p:cTn>
                              </p:par>
                              <p:par>
                                <p:cTn id="908" presetID="22" presetClass="entr" presetSubtype="1" fill="hold" nodeType="withEffect">
                                  <p:stCondLst>
                                    <p:cond delay="29000"/>
                                  </p:stCondLst>
                                  <p:childTnLst>
                                    <p:set>
                                      <p:cBhvr>
                                        <p:cTn id="909" dur="1" fill="hold">
                                          <p:stCondLst>
                                            <p:cond delay="0"/>
                                          </p:stCondLst>
                                        </p:cTn>
                                        <p:tgtEl>
                                          <p:spTgt spid="332"/>
                                        </p:tgtEl>
                                        <p:attrNameLst>
                                          <p:attrName>style.visibility</p:attrName>
                                        </p:attrNameLst>
                                      </p:cBhvr>
                                      <p:to>
                                        <p:strVal val="visible"/>
                                      </p:to>
                                    </p:set>
                                    <p:animEffect transition="in" filter="wipe(up)">
                                      <p:cBhvr>
                                        <p:cTn id="910" dur="1000"/>
                                        <p:tgtEl>
                                          <p:spTgt spid="332"/>
                                        </p:tgtEl>
                                      </p:cBhvr>
                                    </p:animEffect>
                                  </p:childTnLst>
                                  <p:subTnLst>
                                    <p:set>
                                      <p:cBhvr override="childStyle">
                                        <p:cTn dur="1" fill="hold" display="0" masterRel="sameClick" afterEffect="1">
                                          <p:stCondLst>
                                            <p:cond evt="end" delay="0">
                                              <p:tn val="908"/>
                                            </p:cond>
                                          </p:stCondLst>
                                        </p:cTn>
                                        <p:tgtEl>
                                          <p:spTgt spid="332"/>
                                        </p:tgtEl>
                                        <p:attrNameLst>
                                          <p:attrName>style.visibility</p:attrName>
                                        </p:attrNameLst>
                                      </p:cBhvr>
                                      <p:to>
                                        <p:strVal val="hidden"/>
                                      </p:to>
                                    </p:set>
                                  </p:subTnLst>
                                </p:cTn>
                              </p:par>
                              <p:par>
                                <p:cTn id="911" presetID="22" presetClass="entr" presetSubtype="1" fill="hold" nodeType="withEffect">
                                  <p:stCondLst>
                                    <p:cond delay="29000"/>
                                  </p:stCondLst>
                                  <p:childTnLst>
                                    <p:set>
                                      <p:cBhvr>
                                        <p:cTn id="912" dur="1" fill="hold">
                                          <p:stCondLst>
                                            <p:cond delay="0"/>
                                          </p:stCondLst>
                                        </p:cTn>
                                        <p:tgtEl>
                                          <p:spTgt spid="344"/>
                                        </p:tgtEl>
                                        <p:attrNameLst>
                                          <p:attrName>style.visibility</p:attrName>
                                        </p:attrNameLst>
                                      </p:cBhvr>
                                      <p:to>
                                        <p:strVal val="visible"/>
                                      </p:to>
                                    </p:set>
                                    <p:animEffect transition="in" filter="wipe(up)">
                                      <p:cBhvr>
                                        <p:cTn id="913" dur="1000"/>
                                        <p:tgtEl>
                                          <p:spTgt spid="344"/>
                                        </p:tgtEl>
                                      </p:cBhvr>
                                    </p:animEffect>
                                  </p:childTnLst>
                                  <p:subTnLst>
                                    <p:set>
                                      <p:cBhvr override="childStyle">
                                        <p:cTn dur="1" fill="hold" display="0" masterRel="sameClick" afterEffect="1">
                                          <p:stCondLst>
                                            <p:cond evt="end" delay="0">
                                              <p:tn val="911"/>
                                            </p:cond>
                                          </p:stCondLst>
                                        </p:cTn>
                                        <p:tgtEl>
                                          <p:spTgt spid="344"/>
                                        </p:tgtEl>
                                        <p:attrNameLst>
                                          <p:attrName>style.visibility</p:attrName>
                                        </p:attrNameLst>
                                      </p:cBhvr>
                                      <p:to>
                                        <p:strVal val="hidden"/>
                                      </p:to>
                                    </p:set>
                                  </p:subTnLst>
                                </p:cTn>
                              </p:par>
                              <p:par>
                                <p:cTn id="914" presetID="1" presetClass="exit" presetSubtype="0" fill="hold" nodeType="withEffect">
                                  <p:stCondLst>
                                    <p:cond delay="30000"/>
                                  </p:stCondLst>
                                  <p:childTnLst>
                                    <p:set>
                                      <p:cBhvr>
                                        <p:cTn id="915" dur="1" fill="hold">
                                          <p:stCondLst>
                                            <p:cond delay="0"/>
                                          </p:stCondLst>
                                        </p:cTn>
                                        <p:tgtEl>
                                          <p:spTgt spid="350"/>
                                        </p:tgtEl>
                                        <p:attrNameLst>
                                          <p:attrName>style.visibility</p:attrName>
                                        </p:attrNameLst>
                                      </p:cBhvr>
                                      <p:to>
                                        <p:strVal val="hidden"/>
                                      </p:to>
                                    </p:set>
                                  </p:childTnLst>
                                </p:cTn>
                              </p:par>
                              <p:par>
                                <p:cTn id="916" presetID="1" presetClass="exit" presetSubtype="0" fill="hold" nodeType="withEffect">
                                  <p:stCondLst>
                                    <p:cond delay="30000"/>
                                  </p:stCondLst>
                                  <p:childTnLst>
                                    <p:set>
                                      <p:cBhvr>
                                        <p:cTn id="917" dur="1" fill="hold">
                                          <p:stCondLst>
                                            <p:cond delay="0"/>
                                          </p:stCondLst>
                                        </p:cTn>
                                        <p:tgtEl>
                                          <p:spTgt spid="338"/>
                                        </p:tgtEl>
                                        <p:attrNameLst>
                                          <p:attrName>style.visibility</p:attrName>
                                        </p:attrNameLst>
                                      </p:cBhvr>
                                      <p:to>
                                        <p:strVal val="hidden"/>
                                      </p:to>
                                    </p:set>
                                  </p:childTnLst>
                                </p:cTn>
                              </p:par>
                              <p:par>
                                <p:cTn id="918" presetID="22" presetClass="entr" presetSubtype="1" fill="hold" nodeType="withEffect">
                                  <p:stCondLst>
                                    <p:cond delay="30000"/>
                                  </p:stCondLst>
                                  <p:childTnLst>
                                    <p:set>
                                      <p:cBhvr>
                                        <p:cTn id="919" dur="1" fill="hold">
                                          <p:stCondLst>
                                            <p:cond delay="0"/>
                                          </p:stCondLst>
                                        </p:cTn>
                                        <p:tgtEl>
                                          <p:spTgt spid="566"/>
                                        </p:tgtEl>
                                        <p:attrNameLst>
                                          <p:attrName>style.visibility</p:attrName>
                                        </p:attrNameLst>
                                      </p:cBhvr>
                                      <p:to>
                                        <p:strVal val="visible"/>
                                      </p:to>
                                    </p:set>
                                    <p:animEffect transition="in" filter="wipe(up)">
                                      <p:cBhvr>
                                        <p:cTn id="920" dur="1000"/>
                                        <p:tgtEl>
                                          <p:spTgt spid="566"/>
                                        </p:tgtEl>
                                      </p:cBhvr>
                                    </p:animEffect>
                                  </p:childTnLst>
                                </p:cTn>
                              </p:par>
                              <p:par>
                                <p:cTn id="921" presetID="22" presetClass="entr" presetSubtype="1" fill="hold" nodeType="withEffect">
                                  <p:stCondLst>
                                    <p:cond delay="30000"/>
                                  </p:stCondLst>
                                  <p:childTnLst>
                                    <p:set>
                                      <p:cBhvr>
                                        <p:cTn id="922" dur="1" fill="hold">
                                          <p:stCondLst>
                                            <p:cond delay="0"/>
                                          </p:stCondLst>
                                        </p:cTn>
                                        <p:tgtEl>
                                          <p:spTgt spid="554"/>
                                        </p:tgtEl>
                                        <p:attrNameLst>
                                          <p:attrName>style.visibility</p:attrName>
                                        </p:attrNameLst>
                                      </p:cBhvr>
                                      <p:to>
                                        <p:strVal val="visible"/>
                                      </p:to>
                                    </p:set>
                                    <p:animEffect transition="in" filter="wipe(up)">
                                      <p:cBhvr>
                                        <p:cTn id="923" dur="1000"/>
                                        <p:tgtEl>
                                          <p:spTgt spid="554"/>
                                        </p:tgtEl>
                                      </p:cBhvr>
                                    </p:animEffect>
                                  </p:childTnLst>
                                </p:cTn>
                              </p:par>
                              <p:par>
                                <p:cTn id="924" presetID="22" presetClass="entr" presetSubtype="4" fill="hold" nodeType="withEffect">
                                  <p:stCondLst>
                                    <p:cond delay="31000"/>
                                  </p:stCondLst>
                                  <p:childTnLst>
                                    <p:set>
                                      <p:cBhvr>
                                        <p:cTn id="925" dur="1" fill="hold">
                                          <p:stCondLst>
                                            <p:cond delay="0"/>
                                          </p:stCondLst>
                                        </p:cTn>
                                        <p:tgtEl>
                                          <p:spTgt spid="548"/>
                                        </p:tgtEl>
                                        <p:attrNameLst>
                                          <p:attrName>style.visibility</p:attrName>
                                        </p:attrNameLst>
                                      </p:cBhvr>
                                      <p:to>
                                        <p:strVal val="visible"/>
                                      </p:to>
                                    </p:set>
                                    <p:animEffect transition="in" filter="wipe(down)">
                                      <p:cBhvr>
                                        <p:cTn id="926" dur="1000"/>
                                        <p:tgtEl>
                                          <p:spTgt spid="548"/>
                                        </p:tgtEl>
                                      </p:cBhvr>
                                    </p:animEffect>
                                  </p:childTnLst>
                                  <p:subTnLst>
                                    <p:set>
                                      <p:cBhvr override="childStyle">
                                        <p:cTn dur="1" fill="hold" display="0" masterRel="sameClick" afterEffect="1">
                                          <p:stCondLst>
                                            <p:cond evt="end" delay="0">
                                              <p:tn val="924"/>
                                            </p:cond>
                                          </p:stCondLst>
                                        </p:cTn>
                                        <p:tgtEl>
                                          <p:spTgt spid="548"/>
                                        </p:tgtEl>
                                        <p:attrNameLst>
                                          <p:attrName>style.visibility</p:attrName>
                                        </p:attrNameLst>
                                      </p:cBhvr>
                                      <p:to>
                                        <p:strVal val="hidden"/>
                                      </p:to>
                                    </p:set>
                                  </p:subTnLst>
                                </p:cTn>
                              </p:par>
                              <p:par>
                                <p:cTn id="927" presetID="22" presetClass="entr" presetSubtype="4" fill="hold" nodeType="withEffect">
                                  <p:stCondLst>
                                    <p:cond delay="31000"/>
                                  </p:stCondLst>
                                  <p:childTnLst>
                                    <p:set>
                                      <p:cBhvr>
                                        <p:cTn id="928" dur="1" fill="hold">
                                          <p:stCondLst>
                                            <p:cond delay="0"/>
                                          </p:stCondLst>
                                        </p:cTn>
                                        <p:tgtEl>
                                          <p:spTgt spid="560"/>
                                        </p:tgtEl>
                                        <p:attrNameLst>
                                          <p:attrName>style.visibility</p:attrName>
                                        </p:attrNameLst>
                                      </p:cBhvr>
                                      <p:to>
                                        <p:strVal val="visible"/>
                                      </p:to>
                                    </p:set>
                                    <p:animEffect transition="in" filter="wipe(down)">
                                      <p:cBhvr>
                                        <p:cTn id="929" dur="1000"/>
                                        <p:tgtEl>
                                          <p:spTgt spid="560"/>
                                        </p:tgtEl>
                                      </p:cBhvr>
                                    </p:animEffect>
                                  </p:childTnLst>
                                  <p:subTnLst>
                                    <p:set>
                                      <p:cBhvr override="childStyle">
                                        <p:cTn dur="1" fill="hold" display="0" masterRel="sameClick" afterEffect="1">
                                          <p:stCondLst>
                                            <p:cond evt="end" delay="0">
                                              <p:tn val="927"/>
                                            </p:cond>
                                          </p:stCondLst>
                                        </p:cTn>
                                        <p:tgtEl>
                                          <p:spTgt spid="560"/>
                                        </p:tgtEl>
                                        <p:attrNameLst>
                                          <p:attrName>style.visibility</p:attrName>
                                        </p:attrNameLst>
                                      </p:cBhvr>
                                      <p:to>
                                        <p:strVal val="hidden"/>
                                      </p:to>
                                    </p:set>
                                  </p:subTnLst>
                                </p:cTn>
                              </p:par>
                              <p:par>
                                <p:cTn id="930" presetID="1" presetClass="exit" presetSubtype="0" fill="hold" nodeType="withEffect">
                                  <p:stCondLst>
                                    <p:cond delay="32000"/>
                                  </p:stCondLst>
                                  <p:childTnLst>
                                    <p:set>
                                      <p:cBhvr>
                                        <p:cTn id="931" dur="1" fill="hold">
                                          <p:stCondLst>
                                            <p:cond delay="0"/>
                                          </p:stCondLst>
                                        </p:cTn>
                                        <p:tgtEl>
                                          <p:spTgt spid="566"/>
                                        </p:tgtEl>
                                        <p:attrNameLst>
                                          <p:attrName>style.visibility</p:attrName>
                                        </p:attrNameLst>
                                      </p:cBhvr>
                                      <p:to>
                                        <p:strVal val="hidden"/>
                                      </p:to>
                                    </p:set>
                                  </p:childTnLst>
                                </p:cTn>
                              </p:par>
                              <p:par>
                                <p:cTn id="932" presetID="1" presetClass="exit" presetSubtype="0" fill="hold" nodeType="withEffect">
                                  <p:stCondLst>
                                    <p:cond delay="32000"/>
                                  </p:stCondLst>
                                  <p:childTnLst>
                                    <p:set>
                                      <p:cBhvr>
                                        <p:cTn id="933" dur="1" fill="hold">
                                          <p:stCondLst>
                                            <p:cond delay="0"/>
                                          </p:stCondLst>
                                        </p:cTn>
                                        <p:tgtEl>
                                          <p:spTgt spid="554"/>
                                        </p:tgtEl>
                                        <p:attrNameLst>
                                          <p:attrName>style.visibility</p:attrName>
                                        </p:attrNameLst>
                                      </p:cBhvr>
                                      <p:to>
                                        <p:strVal val="hidden"/>
                                      </p:to>
                                    </p:set>
                                  </p:childTnLst>
                                </p:cTn>
                              </p:par>
                              <p:par>
                                <p:cTn id="934" presetID="22" presetClass="entr" presetSubtype="4" fill="hold" nodeType="withEffect">
                                  <p:stCondLst>
                                    <p:cond delay="32000"/>
                                  </p:stCondLst>
                                  <p:childTnLst>
                                    <p:set>
                                      <p:cBhvr>
                                        <p:cTn id="935" dur="1" fill="hold">
                                          <p:stCondLst>
                                            <p:cond delay="0"/>
                                          </p:stCondLst>
                                        </p:cTn>
                                        <p:tgtEl>
                                          <p:spTgt spid="374"/>
                                        </p:tgtEl>
                                        <p:attrNameLst>
                                          <p:attrName>style.visibility</p:attrName>
                                        </p:attrNameLst>
                                      </p:cBhvr>
                                      <p:to>
                                        <p:strVal val="visible"/>
                                      </p:to>
                                    </p:set>
                                    <p:animEffect transition="in" filter="wipe(down)">
                                      <p:cBhvr>
                                        <p:cTn id="936" dur="1000"/>
                                        <p:tgtEl>
                                          <p:spTgt spid="374"/>
                                        </p:tgtEl>
                                      </p:cBhvr>
                                    </p:animEffect>
                                  </p:childTnLst>
                                </p:cTn>
                              </p:par>
                              <p:par>
                                <p:cTn id="937" presetID="22" presetClass="entr" presetSubtype="4" fill="hold" nodeType="withEffect">
                                  <p:stCondLst>
                                    <p:cond delay="32000"/>
                                  </p:stCondLst>
                                  <p:childTnLst>
                                    <p:set>
                                      <p:cBhvr>
                                        <p:cTn id="938" dur="1" fill="hold">
                                          <p:stCondLst>
                                            <p:cond delay="0"/>
                                          </p:stCondLst>
                                        </p:cTn>
                                        <p:tgtEl>
                                          <p:spTgt spid="362"/>
                                        </p:tgtEl>
                                        <p:attrNameLst>
                                          <p:attrName>style.visibility</p:attrName>
                                        </p:attrNameLst>
                                      </p:cBhvr>
                                      <p:to>
                                        <p:strVal val="visible"/>
                                      </p:to>
                                    </p:set>
                                    <p:animEffect transition="in" filter="wipe(down)">
                                      <p:cBhvr>
                                        <p:cTn id="939" dur="1000"/>
                                        <p:tgtEl>
                                          <p:spTgt spid="362"/>
                                        </p:tgtEl>
                                      </p:cBhvr>
                                    </p:animEffect>
                                  </p:childTnLst>
                                </p:cTn>
                              </p:par>
                              <p:par>
                                <p:cTn id="940" presetID="22" presetClass="entr" presetSubtype="1" fill="hold" nodeType="withEffect">
                                  <p:stCondLst>
                                    <p:cond delay="33000"/>
                                  </p:stCondLst>
                                  <p:childTnLst>
                                    <p:set>
                                      <p:cBhvr>
                                        <p:cTn id="941" dur="1" fill="hold">
                                          <p:stCondLst>
                                            <p:cond delay="0"/>
                                          </p:stCondLst>
                                        </p:cTn>
                                        <p:tgtEl>
                                          <p:spTgt spid="356"/>
                                        </p:tgtEl>
                                        <p:attrNameLst>
                                          <p:attrName>style.visibility</p:attrName>
                                        </p:attrNameLst>
                                      </p:cBhvr>
                                      <p:to>
                                        <p:strVal val="visible"/>
                                      </p:to>
                                    </p:set>
                                    <p:animEffect transition="in" filter="wipe(up)">
                                      <p:cBhvr>
                                        <p:cTn id="942" dur="1000"/>
                                        <p:tgtEl>
                                          <p:spTgt spid="356"/>
                                        </p:tgtEl>
                                      </p:cBhvr>
                                    </p:animEffect>
                                  </p:childTnLst>
                                  <p:subTnLst>
                                    <p:set>
                                      <p:cBhvr override="childStyle">
                                        <p:cTn dur="1" fill="hold" display="0" masterRel="sameClick" afterEffect="1">
                                          <p:stCondLst>
                                            <p:cond evt="end" delay="0">
                                              <p:tn val="940"/>
                                            </p:cond>
                                          </p:stCondLst>
                                        </p:cTn>
                                        <p:tgtEl>
                                          <p:spTgt spid="356"/>
                                        </p:tgtEl>
                                        <p:attrNameLst>
                                          <p:attrName>style.visibility</p:attrName>
                                        </p:attrNameLst>
                                      </p:cBhvr>
                                      <p:to>
                                        <p:strVal val="hidden"/>
                                      </p:to>
                                    </p:set>
                                  </p:subTnLst>
                                </p:cTn>
                              </p:par>
                              <p:par>
                                <p:cTn id="943" presetID="22" presetClass="entr" presetSubtype="1" fill="hold" nodeType="withEffect">
                                  <p:stCondLst>
                                    <p:cond delay="33000"/>
                                  </p:stCondLst>
                                  <p:childTnLst>
                                    <p:set>
                                      <p:cBhvr>
                                        <p:cTn id="944" dur="1" fill="hold">
                                          <p:stCondLst>
                                            <p:cond delay="0"/>
                                          </p:stCondLst>
                                        </p:cTn>
                                        <p:tgtEl>
                                          <p:spTgt spid="368"/>
                                        </p:tgtEl>
                                        <p:attrNameLst>
                                          <p:attrName>style.visibility</p:attrName>
                                        </p:attrNameLst>
                                      </p:cBhvr>
                                      <p:to>
                                        <p:strVal val="visible"/>
                                      </p:to>
                                    </p:set>
                                    <p:animEffect transition="in" filter="wipe(up)">
                                      <p:cBhvr>
                                        <p:cTn id="945" dur="1000"/>
                                        <p:tgtEl>
                                          <p:spTgt spid="368"/>
                                        </p:tgtEl>
                                      </p:cBhvr>
                                    </p:animEffect>
                                  </p:childTnLst>
                                  <p:subTnLst>
                                    <p:set>
                                      <p:cBhvr override="childStyle">
                                        <p:cTn dur="1" fill="hold" display="0" masterRel="sameClick" afterEffect="1">
                                          <p:stCondLst>
                                            <p:cond evt="end" delay="0">
                                              <p:tn val="943"/>
                                            </p:cond>
                                          </p:stCondLst>
                                        </p:cTn>
                                        <p:tgtEl>
                                          <p:spTgt spid="368"/>
                                        </p:tgtEl>
                                        <p:attrNameLst>
                                          <p:attrName>style.visibility</p:attrName>
                                        </p:attrNameLst>
                                      </p:cBhvr>
                                      <p:to>
                                        <p:strVal val="hidden"/>
                                      </p:to>
                                    </p:set>
                                  </p:subTnLst>
                                </p:cTn>
                              </p:par>
                              <p:par>
                                <p:cTn id="946" presetID="1" presetClass="exit" presetSubtype="0" fill="hold" nodeType="withEffect">
                                  <p:stCondLst>
                                    <p:cond delay="34000"/>
                                  </p:stCondLst>
                                  <p:childTnLst>
                                    <p:set>
                                      <p:cBhvr>
                                        <p:cTn id="947" dur="1" fill="hold">
                                          <p:stCondLst>
                                            <p:cond delay="0"/>
                                          </p:stCondLst>
                                        </p:cTn>
                                        <p:tgtEl>
                                          <p:spTgt spid="374"/>
                                        </p:tgtEl>
                                        <p:attrNameLst>
                                          <p:attrName>style.visibility</p:attrName>
                                        </p:attrNameLst>
                                      </p:cBhvr>
                                      <p:to>
                                        <p:strVal val="hidden"/>
                                      </p:to>
                                    </p:set>
                                  </p:childTnLst>
                                </p:cTn>
                              </p:par>
                              <p:par>
                                <p:cTn id="948" presetID="1" presetClass="exit" presetSubtype="0" fill="hold" nodeType="withEffect">
                                  <p:stCondLst>
                                    <p:cond delay="34000"/>
                                  </p:stCondLst>
                                  <p:childTnLst>
                                    <p:set>
                                      <p:cBhvr>
                                        <p:cTn id="949" dur="1" fill="hold">
                                          <p:stCondLst>
                                            <p:cond delay="0"/>
                                          </p:stCondLst>
                                        </p:cTn>
                                        <p:tgtEl>
                                          <p:spTgt spid="362"/>
                                        </p:tgtEl>
                                        <p:attrNameLst>
                                          <p:attrName>style.visibility</p:attrName>
                                        </p:attrNameLst>
                                      </p:cBhvr>
                                      <p:to>
                                        <p:strVal val="hidden"/>
                                      </p:to>
                                    </p:set>
                                  </p:childTnLst>
                                </p:cTn>
                              </p:par>
                              <p:par>
                                <p:cTn id="950" presetID="22" presetClass="entr" presetSubtype="1" fill="hold" nodeType="withEffect">
                                  <p:stCondLst>
                                    <p:cond delay="34000"/>
                                  </p:stCondLst>
                                  <p:childTnLst>
                                    <p:set>
                                      <p:cBhvr>
                                        <p:cTn id="951" dur="1" fill="hold">
                                          <p:stCondLst>
                                            <p:cond delay="0"/>
                                          </p:stCondLst>
                                        </p:cTn>
                                        <p:tgtEl>
                                          <p:spTgt spid="590"/>
                                        </p:tgtEl>
                                        <p:attrNameLst>
                                          <p:attrName>style.visibility</p:attrName>
                                        </p:attrNameLst>
                                      </p:cBhvr>
                                      <p:to>
                                        <p:strVal val="visible"/>
                                      </p:to>
                                    </p:set>
                                    <p:animEffect transition="in" filter="wipe(up)">
                                      <p:cBhvr>
                                        <p:cTn id="952" dur="1000"/>
                                        <p:tgtEl>
                                          <p:spTgt spid="590"/>
                                        </p:tgtEl>
                                      </p:cBhvr>
                                    </p:animEffect>
                                  </p:childTnLst>
                                </p:cTn>
                              </p:par>
                              <p:par>
                                <p:cTn id="953" presetID="22" presetClass="entr" presetSubtype="1" fill="hold" nodeType="withEffect">
                                  <p:stCondLst>
                                    <p:cond delay="34000"/>
                                  </p:stCondLst>
                                  <p:childTnLst>
                                    <p:set>
                                      <p:cBhvr>
                                        <p:cTn id="954" dur="1" fill="hold">
                                          <p:stCondLst>
                                            <p:cond delay="0"/>
                                          </p:stCondLst>
                                        </p:cTn>
                                        <p:tgtEl>
                                          <p:spTgt spid="578"/>
                                        </p:tgtEl>
                                        <p:attrNameLst>
                                          <p:attrName>style.visibility</p:attrName>
                                        </p:attrNameLst>
                                      </p:cBhvr>
                                      <p:to>
                                        <p:strVal val="visible"/>
                                      </p:to>
                                    </p:set>
                                    <p:animEffect transition="in" filter="wipe(up)">
                                      <p:cBhvr>
                                        <p:cTn id="955" dur="1000"/>
                                        <p:tgtEl>
                                          <p:spTgt spid="578"/>
                                        </p:tgtEl>
                                      </p:cBhvr>
                                    </p:animEffect>
                                  </p:childTnLst>
                                </p:cTn>
                              </p:par>
                              <p:par>
                                <p:cTn id="956" presetID="22" presetClass="entr" presetSubtype="4" fill="hold" nodeType="withEffect">
                                  <p:stCondLst>
                                    <p:cond delay="35000"/>
                                  </p:stCondLst>
                                  <p:childTnLst>
                                    <p:set>
                                      <p:cBhvr>
                                        <p:cTn id="957" dur="1" fill="hold">
                                          <p:stCondLst>
                                            <p:cond delay="0"/>
                                          </p:stCondLst>
                                        </p:cTn>
                                        <p:tgtEl>
                                          <p:spTgt spid="572"/>
                                        </p:tgtEl>
                                        <p:attrNameLst>
                                          <p:attrName>style.visibility</p:attrName>
                                        </p:attrNameLst>
                                      </p:cBhvr>
                                      <p:to>
                                        <p:strVal val="visible"/>
                                      </p:to>
                                    </p:set>
                                    <p:animEffect transition="in" filter="wipe(down)">
                                      <p:cBhvr>
                                        <p:cTn id="958" dur="1000"/>
                                        <p:tgtEl>
                                          <p:spTgt spid="572"/>
                                        </p:tgtEl>
                                      </p:cBhvr>
                                    </p:animEffect>
                                  </p:childTnLst>
                                  <p:subTnLst>
                                    <p:set>
                                      <p:cBhvr override="childStyle">
                                        <p:cTn dur="1" fill="hold" display="0" masterRel="sameClick" afterEffect="1">
                                          <p:stCondLst>
                                            <p:cond evt="end" delay="0">
                                              <p:tn val="956"/>
                                            </p:cond>
                                          </p:stCondLst>
                                        </p:cTn>
                                        <p:tgtEl>
                                          <p:spTgt spid="572"/>
                                        </p:tgtEl>
                                        <p:attrNameLst>
                                          <p:attrName>style.visibility</p:attrName>
                                        </p:attrNameLst>
                                      </p:cBhvr>
                                      <p:to>
                                        <p:strVal val="hidden"/>
                                      </p:to>
                                    </p:set>
                                  </p:subTnLst>
                                </p:cTn>
                              </p:par>
                              <p:par>
                                <p:cTn id="959" presetID="22" presetClass="entr" presetSubtype="4" fill="hold" nodeType="withEffect">
                                  <p:stCondLst>
                                    <p:cond delay="35000"/>
                                  </p:stCondLst>
                                  <p:childTnLst>
                                    <p:set>
                                      <p:cBhvr>
                                        <p:cTn id="960" dur="1" fill="hold">
                                          <p:stCondLst>
                                            <p:cond delay="0"/>
                                          </p:stCondLst>
                                        </p:cTn>
                                        <p:tgtEl>
                                          <p:spTgt spid="584"/>
                                        </p:tgtEl>
                                        <p:attrNameLst>
                                          <p:attrName>style.visibility</p:attrName>
                                        </p:attrNameLst>
                                      </p:cBhvr>
                                      <p:to>
                                        <p:strVal val="visible"/>
                                      </p:to>
                                    </p:set>
                                    <p:animEffect transition="in" filter="wipe(down)">
                                      <p:cBhvr>
                                        <p:cTn id="961" dur="1000"/>
                                        <p:tgtEl>
                                          <p:spTgt spid="584"/>
                                        </p:tgtEl>
                                      </p:cBhvr>
                                    </p:animEffect>
                                  </p:childTnLst>
                                  <p:subTnLst>
                                    <p:set>
                                      <p:cBhvr override="childStyle">
                                        <p:cTn dur="1" fill="hold" display="0" masterRel="sameClick" afterEffect="1">
                                          <p:stCondLst>
                                            <p:cond evt="end" delay="0">
                                              <p:tn val="959"/>
                                            </p:cond>
                                          </p:stCondLst>
                                        </p:cTn>
                                        <p:tgtEl>
                                          <p:spTgt spid="584"/>
                                        </p:tgtEl>
                                        <p:attrNameLst>
                                          <p:attrName>style.visibility</p:attrName>
                                        </p:attrNameLst>
                                      </p:cBhvr>
                                      <p:to>
                                        <p:strVal val="hidden"/>
                                      </p:to>
                                    </p:set>
                                  </p:subTnLst>
                                </p:cTn>
                              </p:par>
                              <p:par>
                                <p:cTn id="962" presetID="1" presetClass="exit" presetSubtype="0" fill="hold" nodeType="withEffect">
                                  <p:stCondLst>
                                    <p:cond delay="36000"/>
                                  </p:stCondLst>
                                  <p:childTnLst>
                                    <p:set>
                                      <p:cBhvr>
                                        <p:cTn id="963" dur="1" fill="hold">
                                          <p:stCondLst>
                                            <p:cond delay="0"/>
                                          </p:stCondLst>
                                        </p:cTn>
                                        <p:tgtEl>
                                          <p:spTgt spid="590"/>
                                        </p:tgtEl>
                                        <p:attrNameLst>
                                          <p:attrName>style.visibility</p:attrName>
                                        </p:attrNameLst>
                                      </p:cBhvr>
                                      <p:to>
                                        <p:strVal val="hidden"/>
                                      </p:to>
                                    </p:set>
                                  </p:childTnLst>
                                </p:cTn>
                              </p:par>
                              <p:par>
                                <p:cTn id="964" presetID="1" presetClass="exit" presetSubtype="0" fill="hold" nodeType="withEffect">
                                  <p:stCondLst>
                                    <p:cond delay="36000"/>
                                  </p:stCondLst>
                                  <p:childTnLst>
                                    <p:set>
                                      <p:cBhvr>
                                        <p:cTn id="965" dur="1" fill="hold">
                                          <p:stCondLst>
                                            <p:cond delay="0"/>
                                          </p:stCondLst>
                                        </p:cTn>
                                        <p:tgtEl>
                                          <p:spTgt spid="578"/>
                                        </p:tgtEl>
                                        <p:attrNameLst>
                                          <p:attrName>style.visibility</p:attrName>
                                        </p:attrNameLst>
                                      </p:cBhvr>
                                      <p:to>
                                        <p:strVal val="hidden"/>
                                      </p:to>
                                    </p:set>
                                  </p:childTnLst>
                                </p:cTn>
                              </p:par>
                              <p:par>
                                <p:cTn id="966" presetID="22" presetClass="entr" presetSubtype="4" fill="hold" nodeType="withEffect">
                                  <p:stCondLst>
                                    <p:cond delay="36000"/>
                                  </p:stCondLst>
                                  <p:childTnLst>
                                    <p:set>
                                      <p:cBhvr>
                                        <p:cTn id="967" dur="1" fill="hold">
                                          <p:stCondLst>
                                            <p:cond delay="0"/>
                                          </p:stCondLst>
                                        </p:cTn>
                                        <p:tgtEl>
                                          <p:spTgt spid="398"/>
                                        </p:tgtEl>
                                        <p:attrNameLst>
                                          <p:attrName>style.visibility</p:attrName>
                                        </p:attrNameLst>
                                      </p:cBhvr>
                                      <p:to>
                                        <p:strVal val="visible"/>
                                      </p:to>
                                    </p:set>
                                    <p:animEffect transition="in" filter="wipe(down)">
                                      <p:cBhvr>
                                        <p:cTn id="968" dur="1000"/>
                                        <p:tgtEl>
                                          <p:spTgt spid="398"/>
                                        </p:tgtEl>
                                      </p:cBhvr>
                                    </p:animEffect>
                                  </p:childTnLst>
                                </p:cTn>
                              </p:par>
                              <p:par>
                                <p:cTn id="969" presetID="22" presetClass="entr" presetSubtype="4" fill="hold" nodeType="withEffect">
                                  <p:stCondLst>
                                    <p:cond delay="36000"/>
                                  </p:stCondLst>
                                  <p:childTnLst>
                                    <p:set>
                                      <p:cBhvr>
                                        <p:cTn id="970" dur="1" fill="hold">
                                          <p:stCondLst>
                                            <p:cond delay="0"/>
                                          </p:stCondLst>
                                        </p:cTn>
                                        <p:tgtEl>
                                          <p:spTgt spid="386"/>
                                        </p:tgtEl>
                                        <p:attrNameLst>
                                          <p:attrName>style.visibility</p:attrName>
                                        </p:attrNameLst>
                                      </p:cBhvr>
                                      <p:to>
                                        <p:strVal val="visible"/>
                                      </p:to>
                                    </p:set>
                                    <p:animEffect transition="in" filter="wipe(down)">
                                      <p:cBhvr>
                                        <p:cTn id="971" dur="1000"/>
                                        <p:tgtEl>
                                          <p:spTgt spid="386"/>
                                        </p:tgtEl>
                                      </p:cBhvr>
                                    </p:animEffect>
                                  </p:childTnLst>
                                </p:cTn>
                              </p:par>
                              <p:par>
                                <p:cTn id="972" presetID="22" presetClass="entr" presetSubtype="1" fill="hold" nodeType="withEffect">
                                  <p:stCondLst>
                                    <p:cond delay="37000"/>
                                  </p:stCondLst>
                                  <p:childTnLst>
                                    <p:set>
                                      <p:cBhvr>
                                        <p:cTn id="973" dur="1" fill="hold">
                                          <p:stCondLst>
                                            <p:cond delay="0"/>
                                          </p:stCondLst>
                                        </p:cTn>
                                        <p:tgtEl>
                                          <p:spTgt spid="380"/>
                                        </p:tgtEl>
                                        <p:attrNameLst>
                                          <p:attrName>style.visibility</p:attrName>
                                        </p:attrNameLst>
                                      </p:cBhvr>
                                      <p:to>
                                        <p:strVal val="visible"/>
                                      </p:to>
                                    </p:set>
                                    <p:animEffect transition="in" filter="wipe(up)">
                                      <p:cBhvr>
                                        <p:cTn id="974" dur="1000"/>
                                        <p:tgtEl>
                                          <p:spTgt spid="380"/>
                                        </p:tgtEl>
                                      </p:cBhvr>
                                    </p:animEffect>
                                  </p:childTnLst>
                                  <p:subTnLst>
                                    <p:set>
                                      <p:cBhvr override="childStyle">
                                        <p:cTn dur="1" fill="hold" display="0" masterRel="sameClick" afterEffect="1">
                                          <p:stCondLst>
                                            <p:cond evt="end" delay="0">
                                              <p:tn val="972"/>
                                            </p:cond>
                                          </p:stCondLst>
                                        </p:cTn>
                                        <p:tgtEl>
                                          <p:spTgt spid="380"/>
                                        </p:tgtEl>
                                        <p:attrNameLst>
                                          <p:attrName>style.visibility</p:attrName>
                                        </p:attrNameLst>
                                      </p:cBhvr>
                                      <p:to>
                                        <p:strVal val="hidden"/>
                                      </p:to>
                                    </p:set>
                                  </p:subTnLst>
                                </p:cTn>
                              </p:par>
                              <p:par>
                                <p:cTn id="975" presetID="22" presetClass="entr" presetSubtype="1" fill="hold" nodeType="withEffect">
                                  <p:stCondLst>
                                    <p:cond delay="37000"/>
                                  </p:stCondLst>
                                  <p:childTnLst>
                                    <p:set>
                                      <p:cBhvr>
                                        <p:cTn id="976" dur="1" fill="hold">
                                          <p:stCondLst>
                                            <p:cond delay="0"/>
                                          </p:stCondLst>
                                        </p:cTn>
                                        <p:tgtEl>
                                          <p:spTgt spid="392"/>
                                        </p:tgtEl>
                                        <p:attrNameLst>
                                          <p:attrName>style.visibility</p:attrName>
                                        </p:attrNameLst>
                                      </p:cBhvr>
                                      <p:to>
                                        <p:strVal val="visible"/>
                                      </p:to>
                                    </p:set>
                                    <p:animEffect transition="in" filter="wipe(up)">
                                      <p:cBhvr>
                                        <p:cTn id="977" dur="1000"/>
                                        <p:tgtEl>
                                          <p:spTgt spid="392"/>
                                        </p:tgtEl>
                                      </p:cBhvr>
                                    </p:animEffect>
                                  </p:childTnLst>
                                  <p:subTnLst>
                                    <p:set>
                                      <p:cBhvr override="childStyle">
                                        <p:cTn dur="1" fill="hold" display="0" masterRel="sameClick" afterEffect="1">
                                          <p:stCondLst>
                                            <p:cond evt="end" delay="0">
                                              <p:tn val="975"/>
                                            </p:cond>
                                          </p:stCondLst>
                                        </p:cTn>
                                        <p:tgtEl>
                                          <p:spTgt spid="392"/>
                                        </p:tgtEl>
                                        <p:attrNameLst>
                                          <p:attrName>style.visibility</p:attrName>
                                        </p:attrNameLst>
                                      </p:cBhvr>
                                      <p:to>
                                        <p:strVal val="hidden"/>
                                      </p:to>
                                    </p:set>
                                  </p:subTnLst>
                                </p:cTn>
                              </p:par>
                              <p:par>
                                <p:cTn id="978" presetID="1" presetClass="exit" presetSubtype="0" fill="hold" nodeType="withEffect">
                                  <p:stCondLst>
                                    <p:cond delay="38000"/>
                                  </p:stCondLst>
                                  <p:childTnLst>
                                    <p:set>
                                      <p:cBhvr>
                                        <p:cTn id="979" dur="1" fill="hold">
                                          <p:stCondLst>
                                            <p:cond delay="0"/>
                                          </p:stCondLst>
                                        </p:cTn>
                                        <p:tgtEl>
                                          <p:spTgt spid="398"/>
                                        </p:tgtEl>
                                        <p:attrNameLst>
                                          <p:attrName>style.visibility</p:attrName>
                                        </p:attrNameLst>
                                      </p:cBhvr>
                                      <p:to>
                                        <p:strVal val="hidden"/>
                                      </p:to>
                                    </p:set>
                                  </p:childTnLst>
                                </p:cTn>
                              </p:par>
                              <p:par>
                                <p:cTn id="980" presetID="1" presetClass="exit" presetSubtype="0" fill="hold" nodeType="withEffect">
                                  <p:stCondLst>
                                    <p:cond delay="38000"/>
                                  </p:stCondLst>
                                  <p:childTnLst>
                                    <p:set>
                                      <p:cBhvr>
                                        <p:cTn id="981" dur="1" fill="hold">
                                          <p:stCondLst>
                                            <p:cond delay="0"/>
                                          </p:stCondLst>
                                        </p:cTn>
                                        <p:tgtEl>
                                          <p:spTgt spid="386"/>
                                        </p:tgtEl>
                                        <p:attrNameLst>
                                          <p:attrName>style.visibility</p:attrName>
                                        </p:attrNameLst>
                                      </p:cBhvr>
                                      <p:to>
                                        <p:strVal val="hidden"/>
                                      </p:to>
                                    </p:set>
                                  </p:childTnLst>
                                </p:cTn>
                              </p:par>
                              <p:par>
                                <p:cTn id="982" presetID="22" presetClass="entr" presetSubtype="1" fill="hold" nodeType="withEffect">
                                  <p:stCondLst>
                                    <p:cond delay="38000"/>
                                  </p:stCondLst>
                                  <p:childTnLst>
                                    <p:set>
                                      <p:cBhvr>
                                        <p:cTn id="983" dur="1" fill="hold">
                                          <p:stCondLst>
                                            <p:cond delay="0"/>
                                          </p:stCondLst>
                                        </p:cTn>
                                        <p:tgtEl>
                                          <p:spTgt spid="614"/>
                                        </p:tgtEl>
                                        <p:attrNameLst>
                                          <p:attrName>style.visibility</p:attrName>
                                        </p:attrNameLst>
                                      </p:cBhvr>
                                      <p:to>
                                        <p:strVal val="visible"/>
                                      </p:to>
                                    </p:set>
                                    <p:animEffect transition="in" filter="wipe(up)">
                                      <p:cBhvr>
                                        <p:cTn id="984" dur="1000"/>
                                        <p:tgtEl>
                                          <p:spTgt spid="614"/>
                                        </p:tgtEl>
                                      </p:cBhvr>
                                    </p:animEffect>
                                  </p:childTnLst>
                                </p:cTn>
                              </p:par>
                              <p:par>
                                <p:cTn id="985" presetID="22" presetClass="entr" presetSubtype="1" fill="hold" nodeType="withEffect">
                                  <p:stCondLst>
                                    <p:cond delay="38000"/>
                                  </p:stCondLst>
                                  <p:childTnLst>
                                    <p:set>
                                      <p:cBhvr>
                                        <p:cTn id="986" dur="1" fill="hold">
                                          <p:stCondLst>
                                            <p:cond delay="0"/>
                                          </p:stCondLst>
                                        </p:cTn>
                                        <p:tgtEl>
                                          <p:spTgt spid="602"/>
                                        </p:tgtEl>
                                        <p:attrNameLst>
                                          <p:attrName>style.visibility</p:attrName>
                                        </p:attrNameLst>
                                      </p:cBhvr>
                                      <p:to>
                                        <p:strVal val="visible"/>
                                      </p:to>
                                    </p:set>
                                    <p:animEffect transition="in" filter="wipe(up)">
                                      <p:cBhvr>
                                        <p:cTn id="987" dur="1000"/>
                                        <p:tgtEl>
                                          <p:spTgt spid="602"/>
                                        </p:tgtEl>
                                      </p:cBhvr>
                                    </p:animEffect>
                                  </p:childTnLst>
                                </p:cTn>
                              </p:par>
                              <p:par>
                                <p:cTn id="988" presetID="22" presetClass="entr" presetSubtype="4" fill="hold" nodeType="withEffect">
                                  <p:stCondLst>
                                    <p:cond delay="39000"/>
                                  </p:stCondLst>
                                  <p:childTnLst>
                                    <p:set>
                                      <p:cBhvr>
                                        <p:cTn id="989" dur="1" fill="hold">
                                          <p:stCondLst>
                                            <p:cond delay="0"/>
                                          </p:stCondLst>
                                        </p:cTn>
                                        <p:tgtEl>
                                          <p:spTgt spid="596"/>
                                        </p:tgtEl>
                                        <p:attrNameLst>
                                          <p:attrName>style.visibility</p:attrName>
                                        </p:attrNameLst>
                                      </p:cBhvr>
                                      <p:to>
                                        <p:strVal val="visible"/>
                                      </p:to>
                                    </p:set>
                                    <p:animEffect transition="in" filter="wipe(down)">
                                      <p:cBhvr>
                                        <p:cTn id="990" dur="1000"/>
                                        <p:tgtEl>
                                          <p:spTgt spid="596"/>
                                        </p:tgtEl>
                                      </p:cBhvr>
                                    </p:animEffect>
                                  </p:childTnLst>
                                  <p:subTnLst>
                                    <p:set>
                                      <p:cBhvr override="childStyle">
                                        <p:cTn dur="1" fill="hold" display="0" masterRel="sameClick" afterEffect="1">
                                          <p:stCondLst>
                                            <p:cond evt="end" delay="0">
                                              <p:tn val="988"/>
                                            </p:cond>
                                          </p:stCondLst>
                                        </p:cTn>
                                        <p:tgtEl>
                                          <p:spTgt spid="596"/>
                                        </p:tgtEl>
                                        <p:attrNameLst>
                                          <p:attrName>style.visibility</p:attrName>
                                        </p:attrNameLst>
                                      </p:cBhvr>
                                      <p:to>
                                        <p:strVal val="hidden"/>
                                      </p:to>
                                    </p:set>
                                  </p:subTnLst>
                                </p:cTn>
                              </p:par>
                              <p:par>
                                <p:cTn id="991" presetID="22" presetClass="entr" presetSubtype="4" fill="hold" nodeType="withEffect">
                                  <p:stCondLst>
                                    <p:cond delay="39000"/>
                                  </p:stCondLst>
                                  <p:childTnLst>
                                    <p:set>
                                      <p:cBhvr>
                                        <p:cTn id="992" dur="1" fill="hold">
                                          <p:stCondLst>
                                            <p:cond delay="0"/>
                                          </p:stCondLst>
                                        </p:cTn>
                                        <p:tgtEl>
                                          <p:spTgt spid="608"/>
                                        </p:tgtEl>
                                        <p:attrNameLst>
                                          <p:attrName>style.visibility</p:attrName>
                                        </p:attrNameLst>
                                      </p:cBhvr>
                                      <p:to>
                                        <p:strVal val="visible"/>
                                      </p:to>
                                    </p:set>
                                    <p:animEffect transition="in" filter="wipe(down)">
                                      <p:cBhvr>
                                        <p:cTn id="993" dur="1000"/>
                                        <p:tgtEl>
                                          <p:spTgt spid="608"/>
                                        </p:tgtEl>
                                      </p:cBhvr>
                                    </p:animEffect>
                                  </p:childTnLst>
                                  <p:subTnLst>
                                    <p:set>
                                      <p:cBhvr override="childStyle">
                                        <p:cTn dur="1" fill="hold" display="0" masterRel="sameClick" afterEffect="1">
                                          <p:stCondLst>
                                            <p:cond evt="end" delay="0">
                                              <p:tn val="991"/>
                                            </p:cond>
                                          </p:stCondLst>
                                        </p:cTn>
                                        <p:tgtEl>
                                          <p:spTgt spid="608"/>
                                        </p:tgtEl>
                                        <p:attrNameLst>
                                          <p:attrName>style.visibility</p:attrName>
                                        </p:attrNameLst>
                                      </p:cBhvr>
                                      <p:to>
                                        <p:strVal val="hidden"/>
                                      </p:to>
                                    </p:set>
                                  </p:subTnLst>
                                </p:cTn>
                              </p:par>
                              <p:par>
                                <p:cTn id="994" presetID="1" presetClass="exit" presetSubtype="0" fill="hold" nodeType="withEffect">
                                  <p:stCondLst>
                                    <p:cond delay="40000"/>
                                  </p:stCondLst>
                                  <p:childTnLst>
                                    <p:set>
                                      <p:cBhvr>
                                        <p:cTn id="995" dur="1" fill="hold">
                                          <p:stCondLst>
                                            <p:cond delay="0"/>
                                          </p:stCondLst>
                                        </p:cTn>
                                        <p:tgtEl>
                                          <p:spTgt spid="614"/>
                                        </p:tgtEl>
                                        <p:attrNameLst>
                                          <p:attrName>style.visibility</p:attrName>
                                        </p:attrNameLst>
                                      </p:cBhvr>
                                      <p:to>
                                        <p:strVal val="hidden"/>
                                      </p:to>
                                    </p:set>
                                  </p:childTnLst>
                                </p:cTn>
                              </p:par>
                              <p:par>
                                <p:cTn id="996" presetID="1" presetClass="exit" presetSubtype="0" fill="hold" nodeType="withEffect">
                                  <p:stCondLst>
                                    <p:cond delay="40000"/>
                                  </p:stCondLst>
                                  <p:childTnLst>
                                    <p:set>
                                      <p:cBhvr>
                                        <p:cTn id="997" dur="1" fill="hold">
                                          <p:stCondLst>
                                            <p:cond delay="0"/>
                                          </p:stCondLst>
                                        </p:cTn>
                                        <p:tgtEl>
                                          <p:spTgt spid="602"/>
                                        </p:tgtEl>
                                        <p:attrNameLst>
                                          <p:attrName>style.visibility</p:attrName>
                                        </p:attrNameLst>
                                      </p:cBhvr>
                                      <p:to>
                                        <p:strVal val="hidden"/>
                                      </p:to>
                                    </p:set>
                                  </p:childTnLst>
                                </p:cTn>
                              </p:par>
                              <p:par>
                                <p:cTn id="998" presetID="22" presetClass="entr" presetSubtype="4" fill="hold" nodeType="withEffect">
                                  <p:stCondLst>
                                    <p:cond delay="40000"/>
                                  </p:stCondLst>
                                  <p:childTnLst>
                                    <p:set>
                                      <p:cBhvr>
                                        <p:cTn id="999" dur="1" fill="hold">
                                          <p:stCondLst>
                                            <p:cond delay="0"/>
                                          </p:stCondLst>
                                        </p:cTn>
                                        <p:tgtEl>
                                          <p:spTgt spid="1142"/>
                                        </p:tgtEl>
                                        <p:attrNameLst>
                                          <p:attrName>style.visibility</p:attrName>
                                        </p:attrNameLst>
                                      </p:cBhvr>
                                      <p:to>
                                        <p:strVal val="visible"/>
                                      </p:to>
                                    </p:set>
                                    <p:animEffect transition="in" filter="wipe(down)">
                                      <p:cBhvr>
                                        <p:cTn id="1000" dur="1000"/>
                                        <p:tgtEl>
                                          <p:spTgt spid="1142"/>
                                        </p:tgtEl>
                                      </p:cBhvr>
                                    </p:animEffect>
                                  </p:childTnLst>
                                </p:cTn>
                              </p:par>
                              <p:par>
                                <p:cTn id="1001" presetID="22" presetClass="entr" presetSubtype="4" fill="hold" nodeType="withEffect">
                                  <p:stCondLst>
                                    <p:cond delay="40000"/>
                                  </p:stCondLst>
                                  <p:childTnLst>
                                    <p:set>
                                      <p:cBhvr>
                                        <p:cTn id="1002" dur="1" fill="hold">
                                          <p:stCondLst>
                                            <p:cond delay="0"/>
                                          </p:stCondLst>
                                        </p:cTn>
                                        <p:tgtEl>
                                          <p:spTgt spid="1130"/>
                                        </p:tgtEl>
                                        <p:attrNameLst>
                                          <p:attrName>style.visibility</p:attrName>
                                        </p:attrNameLst>
                                      </p:cBhvr>
                                      <p:to>
                                        <p:strVal val="visible"/>
                                      </p:to>
                                    </p:set>
                                    <p:animEffect transition="in" filter="wipe(down)">
                                      <p:cBhvr>
                                        <p:cTn id="1003" dur="1000"/>
                                        <p:tgtEl>
                                          <p:spTgt spid="1130"/>
                                        </p:tgtEl>
                                      </p:cBhvr>
                                    </p:animEffect>
                                  </p:childTnLst>
                                </p:cTn>
                              </p:par>
                              <p:par>
                                <p:cTn id="1004" presetID="22" presetClass="entr" presetSubtype="1" fill="hold" nodeType="withEffect">
                                  <p:stCondLst>
                                    <p:cond delay="41000"/>
                                  </p:stCondLst>
                                  <p:childTnLst>
                                    <p:set>
                                      <p:cBhvr>
                                        <p:cTn id="1005" dur="1" fill="hold">
                                          <p:stCondLst>
                                            <p:cond delay="0"/>
                                          </p:stCondLst>
                                        </p:cTn>
                                        <p:tgtEl>
                                          <p:spTgt spid="1124"/>
                                        </p:tgtEl>
                                        <p:attrNameLst>
                                          <p:attrName>style.visibility</p:attrName>
                                        </p:attrNameLst>
                                      </p:cBhvr>
                                      <p:to>
                                        <p:strVal val="visible"/>
                                      </p:to>
                                    </p:set>
                                    <p:animEffect transition="in" filter="wipe(up)">
                                      <p:cBhvr>
                                        <p:cTn id="1006" dur="1000"/>
                                        <p:tgtEl>
                                          <p:spTgt spid="1124"/>
                                        </p:tgtEl>
                                      </p:cBhvr>
                                    </p:animEffect>
                                  </p:childTnLst>
                                  <p:subTnLst>
                                    <p:set>
                                      <p:cBhvr override="childStyle">
                                        <p:cTn dur="1" fill="hold" display="0" masterRel="sameClick" afterEffect="1">
                                          <p:stCondLst>
                                            <p:cond evt="end" delay="0">
                                              <p:tn val="1004"/>
                                            </p:cond>
                                          </p:stCondLst>
                                        </p:cTn>
                                        <p:tgtEl>
                                          <p:spTgt spid="1124"/>
                                        </p:tgtEl>
                                        <p:attrNameLst>
                                          <p:attrName>style.visibility</p:attrName>
                                        </p:attrNameLst>
                                      </p:cBhvr>
                                      <p:to>
                                        <p:strVal val="hidden"/>
                                      </p:to>
                                    </p:set>
                                  </p:subTnLst>
                                </p:cTn>
                              </p:par>
                              <p:par>
                                <p:cTn id="1007" presetID="22" presetClass="entr" presetSubtype="1" fill="hold" nodeType="withEffect">
                                  <p:stCondLst>
                                    <p:cond delay="41000"/>
                                  </p:stCondLst>
                                  <p:childTnLst>
                                    <p:set>
                                      <p:cBhvr>
                                        <p:cTn id="1008" dur="1" fill="hold">
                                          <p:stCondLst>
                                            <p:cond delay="0"/>
                                          </p:stCondLst>
                                        </p:cTn>
                                        <p:tgtEl>
                                          <p:spTgt spid="1136"/>
                                        </p:tgtEl>
                                        <p:attrNameLst>
                                          <p:attrName>style.visibility</p:attrName>
                                        </p:attrNameLst>
                                      </p:cBhvr>
                                      <p:to>
                                        <p:strVal val="visible"/>
                                      </p:to>
                                    </p:set>
                                    <p:animEffect transition="in" filter="wipe(up)">
                                      <p:cBhvr>
                                        <p:cTn id="1009" dur="1000"/>
                                        <p:tgtEl>
                                          <p:spTgt spid="1136"/>
                                        </p:tgtEl>
                                      </p:cBhvr>
                                    </p:animEffect>
                                  </p:childTnLst>
                                  <p:subTnLst>
                                    <p:set>
                                      <p:cBhvr override="childStyle">
                                        <p:cTn dur="1" fill="hold" display="0" masterRel="sameClick" afterEffect="1">
                                          <p:stCondLst>
                                            <p:cond evt="end" delay="0">
                                              <p:tn val="1007"/>
                                            </p:cond>
                                          </p:stCondLst>
                                        </p:cTn>
                                        <p:tgtEl>
                                          <p:spTgt spid="1136"/>
                                        </p:tgtEl>
                                        <p:attrNameLst>
                                          <p:attrName>style.visibility</p:attrName>
                                        </p:attrNameLst>
                                      </p:cBhvr>
                                      <p:to>
                                        <p:strVal val="hidden"/>
                                      </p:to>
                                    </p:set>
                                  </p:subTnLst>
                                </p:cTn>
                              </p:par>
                              <p:par>
                                <p:cTn id="1010" presetID="1" presetClass="exit" presetSubtype="0" fill="hold" nodeType="withEffect">
                                  <p:stCondLst>
                                    <p:cond delay="42000"/>
                                  </p:stCondLst>
                                  <p:childTnLst>
                                    <p:set>
                                      <p:cBhvr>
                                        <p:cTn id="1011" dur="1" fill="hold">
                                          <p:stCondLst>
                                            <p:cond delay="0"/>
                                          </p:stCondLst>
                                        </p:cTn>
                                        <p:tgtEl>
                                          <p:spTgt spid="1142"/>
                                        </p:tgtEl>
                                        <p:attrNameLst>
                                          <p:attrName>style.visibility</p:attrName>
                                        </p:attrNameLst>
                                      </p:cBhvr>
                                      <p:to>
                                        <p:strVal val="hidden"/>
                                      </p:to>
                                    </p:set>
                                  </p:childTnLst>
                                </p:cTn>
                              </p:par>
                              <p:par>
                                <p:cTn id="1012" presetID="1" presetClass="exit" presetSubtype="0" fill="hold" nodeType="withEffect">
                                  <p:stCondLst>
                                    <p:cond delay="42000"/>
                                  </p:stCondLst>
                                  <p:childTnLst>
                                    <p:set>
                                      <p:cBhvr>
                                        <p:cTn id="1013" dur="1" fill="hold">
                                          <p:stCondLst>
                                            <p:cond delay="0"/>
                                          </p:stCondLst>
                                        </p:cTn>
                                        <p:tgtEl>
                                          <p:spTgt spid="1130"/>
                                        </p:tgtEl>
                                        <p:attrNameLst>
                                          <p:attrName>style.visibility</p:attrName>
                                        </p:attrNameLst>
                                      </p:cBhvr>
                                      <p:to>
                                        <p:strVal val="hidden"/>
                                      </p:to>
                                    </p:set>
                                  </p:childTnLst>
                                </p:cTn>
                              </p:par>
                              <p:par>
                                <p:cTn id="1014" presetID="22" presetClass="entr" presetSubtype="1" fill="hold" nodeType="withEffect">
                                  <p:stCondLst>
                                    <p:cond delay="42000"/>
                                  </p:stCondLst>
                                  <p:childTnLst>
                                    <p:set>
                                      <p:cBhvr>
                                        <p:cTn id="1015" dur="1" fill="hold">
                                          <p:stCondLst>
                                            <p:cond delay="0"/>
                                          </p:stCondLst>
                                        </p:cTn>
                                        <p:tgtEl>
                                          <p:spTgt spid="638"/>
                                        </p:tgtEl>
                                        <p:attrNameLst>
                                          <p:attrName>style.visibility</p:attrName>
                                        </p:attrNameLst>
                                      </p:cBhvr>
                                      <p:to>
                                        <p:strVal val="visible"/>
                                      </p:to>
                                    </p:set>
                                    <p:animEffect transition="in" filter="wipe(up)">
                                      <p:cBhvr>
                                        <p:cTn id="1016" dur="1000"/>
                                        <p:tgtEl>
                                          <p:spTgt spid="638"/>
                                        </p:tgtEl>
                                      </p:cBhvr>
                                    </p:animEffect>
                                  </p:childTnLst>
                                </p:cTn>
                              </p:par>
                              <p:par>
                                <p:cTn id="1017" presetID="22" presetClass="entr" presetSubtype="1" fill="hold" nodeType="withEffect">
                                  <p:stCondLst>
                                    <p:cond delay="42000"/>
                                  </p:stCondLst>
                                  <p:childTnLst>
                                    <p:set>
                                      <p:cBhvr>
                                        <p:cTn id="1018" dur="1" fill="hold">
                                          <p:stCondLst>
                                            <p:cond delay="0"/>
                                          </p:stCondLst>
                                        </p:cTn>
                                        <p:tgtEl>
                                          <p:spTgt spid="626"/>
                                        </p:tgtEl>
                                        <p:attrNameLst>
                                          <p:attrName>style.visibility</p:attrName>
                                        </p:attrNameLst>
                                      </p:cBhvr>
                                      <p:to>
                                        <p:strVal val="visible"/>
                                      </p:to>
                                    </p:set>
                                    <p:animEffect transition="in" filter="wipe(up)">
                                      <p:cBhvr>
                                        <p:cTn id="1019" dur="1000"/>
                                        <p:tgtEl>
                                          <p:spTgt spid="626"/>
                                        </p:tgtEl>
                                      </p:cBhvr>
                                    </p:animEffect>
                                  </p:childTnLst>
                                </p:cTn>
                              </p:par>
                              <p:par>
                                <p:cTn id="1020" presetID="22" presetClass="entr" presetSubtype="4" fill="hold" nodeType="withEffect">
                                  <p:stCondLst>
                                    <p:cond delay="43000"/>
                                  </p:stCondLst>
                                  <p:childTnLst>
                                    <p:set>
                                      <p:cBhvr>
                                        <p:cTn id="1021" dur="1" fill="hold">
                                          <p:stCondLst>
                                            <p:cond delay="0"/>
                                          </p:stCondLst>
                                        </p:cTn>
                                        <p:tgtEl>
                                          <p:spTgt spid="620"/>
                                        </p:tgtEl>
                                        <p:attrNameLst>
                                          <p:attrName>style.visibility</p:attrName>
                                        </p:attrNameLst>
                                      </p:cBhvr>
                                      <p:to>
                                        <p:strVal val="visible"/>
                                      </p:to>
                                    </p:set>
                                    <p:animEffect transition="in" filter="wipe(down)">
                                      <p:cBhvr>
                                        <p:cTn id="1022" dur="1000"/>
                                        <p:tgtEl>
                                          <p:spTgt spid="620"/>
                                        </p:tgtEl>
                                      </p:cBhvr>
                                    </p:animEffect>
                                  </p:childTnLst>
                                  <p:subTnLst>
                                    <p:set>
                                      <p:cBhvr override="childStyle">
                                        <p:cTn dur="1" fill="hold" display="0" masterRel="sameClick" afterEffect="1">
                                          <p:stCondLst>
                                            <p:cond evt="end" delay="0">
                                              <p:tn val="1020"/>
                                            </p:cond>
                                          </p:stCondLst>
                                        </p:cTn>
                                        <p:tgtEl>
                                          <p:spTgt spid="620"/>
                                        </p:tgtEl>
                                        <p:attrNameLst>
                                          <p:attrName>style.visibility</p:attrName>
                                        </p:attrNameLst>
                                      </p:cBhvr>
                                      <p:to>
                                        <p:strVal val="hidden"/>
                                      </p:to>
                                    </p:set>
                                  </p:subTnLst>
                                </p:cTn>
                              </p:par>
                              <p:par>
                                <p:cTn id="1023" presetID="22" presetClass="entr" presetSubtype="4" fill="hold" nodeType="withEffect">
                                  <p:stCondLst>
                                    <p:cond delay="43000"/>
                                  </p:stCondLst>
                                  <p:childTnLst>
                                    <p:set>
                                      <p:cBhvr>
                                        <p:cTn id="1024" dur="1" fill="hold">
                                          <p:stCondLst>
                                            <p:cond delay="0"/>
                                          </p:stCondLst>
                                        </p:cTn>
                                        <p:tgtEl>
                                          <p:spTgt spid="632"/>
                                        </p:tgtEl>
                                        <p:attrNameLst>
                                          <p:attrName>style.visibility</p:attrName>
                                        </p:attrNameLst>
                                      </p:cBhvr>
                                      <p:to>
                                        <p:strVal val="visible"/>
                                      </p:to>
                                    </p:set>
                                    <p:animEffect transition="in" filter="wipe(down)">
                                      <p:cBhvr>
                                        <p:cTn id="1025" dur="1000"/>
                                        <p:tgtEl>
                                          <p:spTgt spid="632"/>
                                        </p:tgtEl>
                                      </p:cBhvr>
                                    </p:animEffect>
                                  </p:childTnLst>
                                  <p:subTnLst>
                                    <p:set>
                                      <p:cBhvr override="childStyle">
                                        <p:cTn dur="1" fill="hold" display="0" masterRel="sameClick" afterEffect="1">
                                          <p:stCondLst>
                                            <p:cond evt="end" delay="0">
                                              <p:tn val="1023"/>
                                            </p:cond>
                                          </p:stCondLst>
                                        </p:cTn>
                                        <p:tgtEl>
                                          <p:spTgt spid="632"/>
                                        </p:tgtEl>
                                        <p:attrNameLst>
                                          <p:attrName>style.visibility</p:attrName>
                                        </p:attrNameLst>
                                      </p:cBhvr>
                                      <p:to>
                                        <p:strVal val="hidden"/>
                                      </p:to>
                                    </p:set>
                                  </p:subTnLst>
                                </p:cTn>
                              </p:par>
                              <p:par>
                                <p:cTn id="1026" presetID="1" presetClass="exit" presetSubtype="0" fill="hold" nodeType="withEffect">
                                  <p:stCondLst>
                                    <p:cond delay="44000"/>
                                  </p:stCondLst>
                                  <p:childTnLst>
                                    <p:set>
                                      <p:cBhvr>
                                        <p:cTn id="1027" dur="1" fill="hold">
                                          <p:stCondLst>
                                            <p:cond delay="0"/>
                                          </p:stCondLst>
                                        </p:cTn>
                                        <p:tgtEl>
                                          <p:spTgt spid="638"/>
                                        </p:tgtEl>
                                        <p:attrNameLst>
                                          <p:attrName>style.visibility</p:attrName>
                                        </p:attrNameLst>
                                      </p:cBhvr>
                                      <p:to>
                                        <p:strVal val="hidden"/>
                                      </p:to>
                                    </p:set>
                                  </p:childTnLst>
                                </p:cTn>
                              </p:par>
                              <p:par>
                                <p:cTn id="1028" presetID="1" presetClass="exit" presetSubtype="0" fill="hold" nodeType="withEffect">
                                  <p:stCondLst>
                                    <p:cond delay="44000"/>
                                  </p:stCondLst>
                                  <p:childTnLst>
                                    <p:set>
                                      <p:cBhvr>
                                        <p:cTn id="1029" dur="1" fill="hold">
                                          <p:stCondLst>
                                            <p:cond delay="0"/>
                                          </p:stCondLst>
                                        </p:cTn>
                                        <p:tgtEl>
                                          <p:spTgt spid="626"/>
                                        </p:tgtEl>
                                        <p:attrNameLst>
                                          <p:attrName>style.visibility</p:attrName>
                                        </p:attrNameLst>
                                      </p:cBhvr>
                                      <p:to>
                                        <p:strVal val="hidden"/>
                                      </p:to>
                                    </p:set>
                                  </p:childTnLst>
                                </p:cTn>
                              </p:par>
                              <p:par>
                                <p:cTn id="1030" presetID="22" presetClass="entr" presetSubtype="4" fill="hold" nodeType="withEffect">
                                  <p:stCondLst>
                                    <p:cond delay="44000"/>
                                  </p:stCondLst>
                                  <p:childTnLst>
                                    <p:set>
                                      <p:cBhvr>
                                        <p:cTn id="1031" dur="1" fill="hold">
                                          <p:stCondLst>
                                            <p:cond delay="0"/>
                                          </p:stCondLst>
                                        </p:cTn>
                                        <p:tgtEl>
                                          <p:spTgt spid="1166"/>
                                        </p:tgtEl>
                                        <p:attrNameLst>
                                          <p:attrName>style.visibility</p:attrName>
                                        </p:attrNameLst>
                                      </p:cBhvr>
                                      <p:to>
                                        <p:strVal val="visible"/>
                                      </p:to>
                                    </p:set>
                                    <p:animEffect transition="in" filter="wipe(down)">
                                      <p:cBhvr>
                                        <p:cTn id="1032" dur="1000"/>
                                        <p:tgtEl>
                                          <p:spTgt spid="1166"/>
                                        </p:tgtEl>
                                      </p:cBhvr>
                                    </p:animEffect>
                                  </p:childTnLst>
                                </p:cTn>
                              </p:par>
                              <p:par>
                                <p:cTn id="1033" presetID="22" presetClass="entr" presetSubtype="4" fill="hold" nodeType="withEffect">
                                  <p:stCondLst>
                                    <p:cond delay="44000"/>
                                  </p:stCondLst>
                                  <p:childTnLst>
                                    <p:set>
                                      <p:cBhvr>
                                        <p:cTn id="1034" dur="1" fill="hold">
                                          <p:stCondLst>
                                            <p:cond delay="0"/>
                                          </p:stCondLst>
                                        </p:cTn>
                                        <p:tgtEl>
                                          <p:spTgt spid="1154"/>
                                        </p:tgtEl>
                                        <p:attrNameLst>
                                          <p:attrName>style.visibility</p:attrName>
                                        </p:attrNameLst>
                                      </p:cBhvr>
                                      <p:to>
                                        <p:strVal val="visible"/>
                                      </p:to>
                                    </p:set>
                                    <p:animEffect transition="in" filter="wipe(down)">
                                      <p:cBhvr>
                                        <p:cTn id="1035" dur="1000"/>
                                        <p:tgtEl>
                                          <p:spTgt spid="1154"/>
                                        </p:tgtEl>
                                      </p:cBhvr>
                                    </p:animEffect>
                                  </p:childTnLst>
                                </p:cTn>
                              </p:par>
                              <p:par>
                                <p:cTn id="1036" presetID="22" presetClass="entr" presetSubtype="1" fill="hold" nodeType="withEffect">
                                  <p:stCondLst>
                                    <p:cond delay="45000"/>
                                  </p:stCondLst>
                                  <p:childTnLst>
                                    <p:set>
                                      <p:cBhvr>
                                        <p:cTn id="1037" dur="1" fill="hold">
                                          <p:stCondLst>
                                            <p:cond delay="0"/>
                                          </p:stCondLst>
                                        </p:cTn>
                                        <p:tgtEl>
                                          <p:spTgt spid="1148"/>
                                        </p:tgtEl>
                                        <p:attrNameLst>
                                          <p:attrName>style.visibility</p:attrName>
                                        </p:attrNameLst>
                                      </p:cBhvr>
                                      <p:to>
                                        <p:strVal val="visible"/>
                                      </p:to>
                                    </p:set>
                                    <p:animEffect transition="in" filter="wipe(up)">
                                      <p:cBhvr>
                                        <p:cTn id="1038" dur="1000"/>
                                        <p:tgtEl>
                                          <p:spTgt spid="1148"/>
                                        </p:tgtEl>
                                      </p:cBhvr>
                                    </p:animEffect>
                                  </p:childTnLst>
                                  <p:subTnLst>
                                    <p:set>
                                      <p:cBhvr override="childStyle">
                                        <p:cTn dur="1" fill="hold" display="0" masterRel="sameClick" afterEffect="1">
                                          <p:stCondLst>
                                            <p:cond evt="end" delay="0">
                                              <p:tn val="1036"/>
                                            </p:cond>
                                          </p:stCondLst>
                                        </p:cTn>
                                        <p:tgtEl>
                                          <p:spTgt spid="1148"/>
                                        </p:tgtEl>
                                        <p:attrNameLst>
                                          <p:attrName>style.visibility</p:attrName>
                                        </p:attrNameLst>
                                      </p:cBhvr>
                                      <p:to>
                                        <p:strVal val="hidden"/>
                                      </p:to>
                                    </p:set>
                                  </p:subTnLst>
                                </p:cTn>
                              </p:par>
                              <p:par>
                                <p:cTn id="1039" presetID="22" presetClass="entr" presetSubtype="1" fill="hold" nodeType="withEffect">
                                  <p:stCondLst>
                                    <p:cond delay="45000"/>
                                  </p:stCondLst>
                                  <p:childTnLst>
                                    <p:set>
                                      <p:cBhvr>
                                        <p:cTn id="1040" dur="1" fill="hold">
                                          <p:stCondLst>
                                            <p:cond delay="0"/>
                                          </p:stCondLst>
                                        </p:cTn>
                                        <p:tgtEl>
                                          <p:spTgt spid="1160"/>
                                        </p:tgtEl>
                                        <p:attrNameLst>
                                          <p:attrName>style.visibility</p:attrName>
                                        </p:attrNameLst>
                                      </p:cBhvr>
                                      <p:to>
                                        <p:strVal val="visible"/>
                                      </p:to>
                                    </p:set>
                                    <p:animEffect transition="in" filter="wipe(up)">
                                      <p:cBhvr>
                                        <p:cTn id="1041" dur="1000"/>
                                        <p:tgtEl>
                                          <p:spTgt spid="1160"/>
                                        </p:tgtEl>
                                      </p:cBhvr>
                                    </p:animEffect>
                                  </p:childTnLst>
                                  <p:subTnLst>
                                    <p:set>
                                      <p:cBhvr override="childStyle">
                                        <p:cTn dur="1" fill="hold" display="0" masterRel="sameClick" afterEffect="1">
                                          <p:stCondLst>
                                            <p:cond evt="end" delay="0">
                                              <p:tn val="1039"/>
                                            </p:cond>
                                          </p:stCondLst>
                                        </p:cTn>
                                        <p:tgtEl>
                                          <p:spTgt spid="1160"/>
                                        </p:tgtEl>
                                        <p:attrNameLst>
                                          <p:attrName>style.visibility</p:attrName>
                                        </p:attrNameLst>
                                      </p:cBhvr>
                                      <p:to>
                                        <p:strVal val="hidden"/>
                                      </p:to>
                                    </p:set>
                                  </p:subTnLst>
                                </p:cTn>
                              </p:par>
                              <p:par>
                                <p:cTn id="1042" presetID="1" presetClass="exit" presetSubtype="0" fill="hold" nodeType="withEffect">
                                  <p:stCondLst>
                                    <p:cond delay="46000"/>
                                  </p:stCondLst>
                                  <p:childTnLst>
                                    <p:set>
                                      <p:cBhvr>
                                        <p:cTn id="1043" dur="1" fill="hold">
                                          <p:stCondLst>
                                            <p:cond delay="0"/>
                                          </p:stCondLst>
                                        </p:cTn>
                                        <p:tgtEl>
                                          <p:spTgt spid="1166"/>
                                        </p:tgtEl>
                                        <p:attrNameLst>
                                          <p:attrName>style.visibility</p:attrName>
                                        </p:attrNameLst>
                                      </p:cBhvr>
                                      <p:to>
                                        <p:strVal val="hidden"/>
                                      </p:to>
                                    </p:set>
                                  </p:childTnLst>
                                </p:cTn>
                              </p:par>
                              <p:par>
                                <p:cTn id="1044" presetID="1" presetClass="exit" presetSubtype="0" fill="hold" nodeType="withEffect">
                                  <p:stCondLst>
                                    <p:cond delay="46000"/>
                                  </p:stCondLst>
                                  <p:childTnLst>
                                    <p:set>
                                      <p:cBhvr>
                                        <p:cTn id="1045" dur="1" fill="hold">
                                          <p:stCondLst>
                                            <p:cond delay="0"/>
                                          </p:stCondLst>
                                        </p:cTn>
                                        <p:tgtEl>
                                          <p:spTgt spid="1154"/>
                                        </p:tgtEl>
                                        <p:attrNameLst>
                                          <p:attrName>style.visibility</p:attrName>
                                        </p:attrNameLst>
                                      </p:cBhvr>
                                      <p:to>
                                        <p:strVal val="hidden"/>
                                      </p:to>
                                    </p:set>
                                  </p:childTnLst>
                                </p:cTn>
                              </p:par>
                              <p:par>
                                <p:cTn id="1046" presetID="22" presetClass="entr" presetSubtype="1" fill="hold" nodeType="withEffect">
                                  <p:stCondLst>
                                    <p:cond delay="46000"/>
                                  </p:stCondLst>
                                  <p:childTnLst>
                                    <p:set>
                                      <p:cBhvr>
                                        <p:cTn id="1047" dur="1" fill="hold">
                                          <p:stCondLst>
                                            <p:cond delay="0"/>
                                          </p:stCondLst>
                                        </p:cTn>
                                        <p:tgtEl>
                                          <p:spTgt spid="662"/>
                                        </p:tgtEl>
                                        <p:attrNameLst>
                                          <p:attrName>style.visibility</p:attrName>
                                        </p:attrNameLst>
                                      </p:cBhvr>
                                      <p:to>
                                        <p:strVal val="visible"/>
                                      </p:to>
                                    </p:set>
                                    <p:animEffect transition="in" filter="wipe(up)">
                                      <p:cBhvr>
                                        <p:cTn id="1048" dur="1000"/>
                                        <p:tgtEl>
                                          <p:spTgt spid="662"/>
                                        </p:tgtEl>
                                      </p:cBhvr>
                                    </p:animEffect>
                                  </p:childTnLst>
                                </p:cTn>
                              </p:par>
                              <p:par>
                                <p:cTn id="1049" presetID="22" presetClass="entr" presetSubtype="1" fill="hold" nodeType="withEffect">
                                  <p:stCondLst>
                                    <p:cond delay="46000"/>
                                  </p:stCondLst>
                                  <p:childTnLst>
                                    <p:set>
                                      <p:cBhvr>
                                        <p:cTn id="1050" dur="1" fill="hold">
                                          <p:stCondLst>
                                            <p:cond delay="0"/>
                                          </p:stCondLst>
                                        </p:cTn>
                                        <p:tgtEl>
                                          <p:spTgt spid="650"/>
                                        </p:tgtEl>
                                        <p:attrNameLst>
                                          <p:attrName>style.visibility</p:attrName>
                                        </p:attrNameLst>
                                      </p:cBhvr>
                                      <p:to>
                                        <p:strVal val="visible"/>
                                      </p:to>
                                    </p:set>
                                    <p:animEffect transition="in" filter="wipe(up)">
                                      <p:cBhvr>
                                        <p:cTn id="1051" dur="1000"/>
                                        <p:tgtEl>
                                          <p:spTgt spid="650"/>
                                        </p:tgtEl>
                                      </p:cBhvr>
                                    </p:animEffect>
                                  </p:childTnLst>
                                </p:cTn>
                              </p:par>
                              <p:par>
                                <p:cTn id="1052" presetID="22" presetClass="entr" presetSubtype="4" fill="hold" nodeType="withEffect">
                                  <p:stCondLst>
                                    <p:cond delay="47000"/>
                                  </p:stCondLst>
                                  <p:childTnLst>
                                    <p:set>
                                      <p:cBhvr>
                                        <p:cTn id="1053" dur="1" fill="hold">
                                          <p:stCondLst>
                                            <p:cond delay="0"/>
                                          </p:stCondLst>
                                        </p:cTn>
                                        <p:tgtEl>
                                          <p:spTgt spid="644"/>
                                        </p:tgtEl>
                                        <p:attrNameLst>
                                          <p:attrName>style.visibility</p:attrName>
                                        </p:attrNameLst>
                                      </p:cBhvr>
                                      <p:to>
                                        <p:strVal val="visible"/>
                                      </p:to>
                                    </p:set>
                                    <p:animEffect transition="in" filter="wipe(down)">
                                      <p:cBhvr>
                                        <p:cTn id="1054" dur="1000"/>
                                        <p:tgtEl>
                                          <p:spTgt spid="644"/>
                                        </p:tgtEl>
                                      </p:cBhvr>
                                    </p:animEffect>
                                  </p:childTnLst>
                                  <p:subTnLst>
                                    <p:set>
                                      <p:cBhvr override="childStyle">
                                        <p:cTn dur="1" fill="hold" display="0" masterRel="sameClick" afterEffect="1">
                                          <p:stCondLst>
                                            <p:cond evt="end" delay="0">
                                              <p:tn val="1052"/>
                                            </p:cond>
                                          </p:stCondLst>
                                        </p:cTn>
                                        <p:tgtEl>
                                          <p:spTgt spid="644"/>
                                        </p:tgtEl>
                                        <p:attrNameLst>
                                          <p:attrName>style.visibility</p:attrName>
                                        </p:attrNameLst>
                                      </p:cBhvr>
                                      <p:to>
                                        <p:strVal val="hidden"/>
                                      </p:to>
                                    </p:set>
                                  </p:subTnLst>
                                </p:cTn>
                              </p:par>
                              <p:par>
                                <p:cTn id="1055" presetID="22" presetClass="entr" presetSubtype="4" fill="hold" nodeType="withEffect">
                                  <p:stCondLst>
                                    <p:cond delay="47000"/>
                                  </p:stCondLst>
                                  <p:childTnLst>
                                    <p:set>
                                      <p:cBhvr>
                                        <p:cTn id="1056" dur="1" fill="hold">
                                          <p:stCondLst>
                                            <p:cond delay="0"/>
                                          </p:stCondLst>
                                        </p:cTn>
                                        <p:tgtEl>
                                          <p:spTgt spid="656"/>
                                        </p:tgtEl>
                                        <p:attrNameLst>
                                          <p:attrName>style.visibility</p:attrName>
                                        </p:attrNameLst>
                                      </p:cBhvr>
                                      <p:to>
                                        <p:strVal val="visible"/>
                                      </p:to>
                                    </p:set>
                                    <p:animEffect transition="in" filter="wipe(down)">
                                      <p:cBhvr>
                                        <p:cTn id="1057" dur="1000"/>
                                        <p:tgtEl>
                                          <p:spTgt spid="656"/>
                                        </p:tgtEl>
                                      </p:cBhvr>
                                    </p:animEffect>
                                  </p:childTnLst>
                                  <p:subTnLst>
                                    <p:set>
                                      <p:cBhvr override="childStyle">
                                        <p:cTn dur="1" fill="hold" display="0" masterRel="sameClick" afterEffect="1">
                                          <p:stCondLst>
                                            <p:cond evt="end" delay="0">
                                              <p:tn val="1055"/>
                                            </p:cond>
                                          </p:stCondLst>
                                        </p:cTn>
                                        <p:tgtEl>
                                          <p:spTgt spid="656"/>
                                        </p:tgtEl>
                                        <p:attrNameLst>
                                          <p:attrName>style.visibility</p:attrName>
                                        </p:attrNameLst>
                                      </p:cBhvr>
                                      <p:to>
                                        <p:strVal val="hidden"/>
                                      </p:to>
                                    </p:set>
                                  </p:subTnLst>
                                </p:cTn>
                              </p:par>
                              <p:par>
                                <p:cTn id="1058" presetID="1" presetClass="exit" presetSubtype="0" fill="hold" nodeType="withEffect">
                                  <p:stCondLst>
                                    <p:cond delay="48000"/>
                                  </p:stCondLst>
                                  <p:childTnLst>
                                    <p:set>
                                      <p:cBhvr>
                                        <p:cTn id="1059" dur="1" fill="hold">
                                          <p:stCondLst>
                                            <p:cond delay="0"/>
                                          </p:stCondLst>
                                        </p:cTn>
                                        <p:tgtEl>
                                          <p:spTgt spid="662"/>
                                        </p:tgtEl>
                                        <p:attrNameLst>
                                          <p:attrName>style.visibility</p:attrName>
                                        </p:attrNameLst>
                                      </p:cBhvr>
                                      <p:to>
                                        <p:strVal val="hidden"/>
                                      </p:to>
                                    </p:set>
                                  </p:childTnLst>
                                </p:cTn>
                              </p:par>
                              <p:par>
                                <p:cTn id="1060" presetID="1" presetClass="exit" presetSubtype="0" fill="hold" nodeType="withEffect">
                                  <p:stCondLst>
                                    <p:cond delay="48000"/>
                                  </p:stCondLst>
                                  <p:childTnLst>
                                    <p:set>
                                      <p:cBhvr>
                                        <p:cTn id="1061" dur="1" fill="hold">
                                          <p:stCondLst>
                                            <p:cond delay="0"/>
                                          </p:stCondLst>
                                        </p:cTn>
                                        <p:tgtEl>
                                          <p:spTgt spid="650"/>
                                        </p:tgtEl>
                                        <p:attrNameLst>
                                          <p:attrName>style.visibility</p:attrName>
                                        </p:attrNameLst>
                                      </p:cBhvr>
                                      <p:to>
                                        <p:strVal val="hidden"/>
                                      </p:to>
                                    </p:set>
                                  </p:childTnLst>
                                </p:cTn>
                              </p:par>
                              <p:par>
                                <p:cTn id="1062" presetID="22" presetClass="entr" presetSubtype="4" fill="hold" nodeType="withEffect">
                                  <p:stCondLst>
                                    <p:cond delay="48000"/>
                                  </p:stCondLst>
                                  <p:childTnLst>
                                    <p:set>
                                      <p:cBhvr>
                                        <p:cTn id="1063" dur="1" fill="hold">
                                          <p:stCondLst>
                                            <p:cond delay="0"/>
                                          </p:stCondLst>
                                        </p:cTn>
                                        <p:tgtEl>
                                          <p:spTgt spid="1190"/>
                                        </p:tgtEl>
                                        <p:attrNameLst>
                                          <p:attrName>style.visibility</p:attrName>
                                        </p:attrNameLst>
                                      </p:cBhvr>
                                      <p:to>
                                        <p:strVal val="visible"/>
                                      </p:to>
                                    </p:set>
                                    <p:animEffect transition="in" filter="wipe(down)">
                                      <p:cBhvr>
                                        <p:cTn id="1064" dur="1000"/>
                                        <p:tgtEl>
                                          <p:spTgt spid="1190"/>
                                        </p:tgtEl>
                                      </p:cBhvr>
                                    </p:animEffect>
                                  </p:childTnLst>
                                </p:cTn>
                              </p:par>
                              <p:par>
                                <p:cTn id="1065" presetID="22" presetClass="entr" presetSubtype="4" fill="hold" nodeType="withEffect">
                                  <p:stCondLst>
                                    <p:cond delay="48000"/>
                                  </p:stCondLst>
                                  <p:childTnLst>
                                    <p:set>
                                      <p:cBhvr>
                                        <p:cTn id="1066" dur="1" fill="hold">
                                          <p:stCondLst>
                                            <p:cond delay="0"/>
                                          </p:stCondLst>
                                        </p:cTn>
                                        <p:tgtEl>
                                          <p:spTgt spid="1178"/>
                                        </p:tgtEl>
                                        <p:attrNameLst>
                                          <p:attrName>style.visibility</p:attrName>
                                        </p:attrNameLst>
                                      </p:cBhvr>
                                      <p:to>
                                        <p:strVal val="visible"/>
                                      </p:to>
                                    </p:set>
                                    <p:animEffect transition="in" filter="wipe(down)">
                                      <p:cBhvr>
                                        <p:cTn id="1067" dur="1000"/>
                                        <p:tgtEl>
                                          <p:spTgt spid="1178"/>
                                        </p:tgtEl>
                                      </p:cBhvr>
                                    </p:animEffect>
                                  </p:childTnLst>
                                </p:cTn>
                              </p:par>
                              <p:par>
                                <p:cTn id="1068" presetID="22" presetClass="entr" presetSubtype="1" fill="hold" nodeType="withEffect">
                                  <p:stCondLst>
                                    <p:cond delay="49000"/>
                                  </p:stCondLst>
                                  <p:childTnLst>
                                    <p:set>
                                      <p:cBhvr>
                                        <p:cTn id="1069" dur="1" fill="hold">
                                          <p:stCondLst>
                                            <p:cond delay="0"/>
                                          </p:stCondLst>
                                        </p:cTn>
                                        <p:tgtEl>
                                          <p:spTgt spid="1172"/>
                                        </p:tgtEl>
                                        <p:attrNameLst>
                                          <p:attrName>style.visibility</p:attrName>
                                        </p:attrNameLst>
                                      </p:cBhvr>
                                      <p:to>
                                        <p:strVal val="visible"/>
                                      </p:to>
                                    </p:set>
                                    <p:animEffect transition="in" filter="wipe(up)">
                                      <p:cBhvr>
                                        <p:cTn id="1070" dur="1000"/>
                                        <p:tgtEl>
                                          <p:spTgt spid="1172"/>
                                        </p:tgtEl>
                                      </p:cBhvr>
                                    </p:animEffect>
                                  </p:childTnLst>
                                  <p:subTnLst>
                                    <p:set>
                                      <p:cBhvr override="childStyle">
                                        <p:cTn dur="1" fill="hold" display="0" masterRel="sameClick" afterEffect="1">
                                          <p:stCondLst>
                                            <p:cond evt="end" delay="0">
                                              <p:tn val="1068"/>
                                            </p:cond>
                                          </p:stCondLst>
                                        </p:cTn>
                                        <p:tgtEl>
                                          <p:spTgt spid="1172"/>
                                        </p:tgtEl>
                                        <p:attrNameLst>
                                          <p:attrName>style.visibility</p:attrName>
                                        </p:attrNameLst>
                                      </p:cBhvr>
                                      <p:to>
                                        <p:strVal val="hidden"/>
                                      </p:to>
                                    </p:set>
                                  </p:subTnLst>
                                </p:cTn>
                              </p:par>
                              <p:par>
                                <p:cTn id="1071" presetID="22" presetClass="entr" presetSubtype="1" fill="hold" nodeType="withEffect">
                                  <p:stCondLst>
                                    <p:cond delay="49000"/>
                                  </p:stCondLst>
                                  <p:childTnLst>
                                    <p:set>
                                      <p:cBhvr>
                                        <p:cTn id="1072" dur="1" fill="hold">
                                          <p:stCondLst>
                                            <p:cond delay="0"/>
                                          </p:stCondLst>
                                        </p:cTn>
                                        <p:tgtEl>
                                          <p:spTgt spid="1184"/>
                                        </p:tgtEl>
                                        <p:attrNameLst>
                                          <p:attrName>style.visibility</p:attrName>
                                        </p:attrNameLst>
                                      </p:cBhvr>
                                      <p:to>
                                        <p:strVal val="visible"/>
                                      </p:to>
                                    </p:set>
                                    <p:animEffect transition="in" filter="wipe(up)">
                                      <p:cBhvr>
                                        <p:cTn id="1073" dur="1000"/>
                                        <p:tgtEl>
                                          <p:spTgt spid="1184"/>
                                        </p:tgtEl>
                                      </p:cBhvr>
                                    </p:animEffect>
                                  </p:childTnLst>
                                  <p:subTnLst>
                                    <p:set>
                                      <p:cBhvr override="childStyle">
                                        <p:cTn dur="1" fill="hold" display="0" masterRel="sameClick" afterEffect="1">
                                          <p:stCondLst>
                                            <p:cond evt="end" delay="0">
                                              <p:tn val="1071"/>
                                            </p:cond>
                                          </p:stCondLst>
                                        </p:cTn>
                                        <p:tgtEl>
                                          <p:spTgt spid="1184"/>
                                        </p:tgtEl>
                                        <p:attrNameLst>
                                          <p:attrName>style.visibility</p:attrName>
                                        </p:attrNameLst>
                                      </p:cBhvr>
                                      <p:to>
                                        <p:strVal val="hidden"/>
                                      </p:to>
                                    </p:set>
                                  </p:subTnLst>
                                </p:cTn>
                              </p:par>
                              <p:par>
                                <p:cTn id="1074" presetID="1" presetClass="exit" presetSubtype="0" fill="hold" nodeType="withEffect">
                                  <p:stCondLst>
                                    <p:cond delay="50000"/>
                                  </p:stCondLst>
                                  <p:childTnLst>
                                    <p:set>
                                      <p:cBhvr>
                                        <p:cTn id="1075" dur="1" fill="hold">
                                          <p:stCondLst>
                                            <p:cond delay="0"/>
                                          </p:stCondLst>
                                        </p:cTn>
                                        <p:tgtEl>
                                          <p:spTgt spid="1190"/>
                                        </p:tgtEl>
                                        <p:attrNameLst>
                                          <p:attrName>style.visibility</p:attrName>
                                        </p:attrNameLst>
                                      </p:cBhvr>
                                      <p:to>
                                        <p:strVal val="hidden"/>
                                      </p:to>
                                    </p:set>
                                  </p:childTnLst>
                                </p:cTn>
                              </p:par>
                              <p:par>
                                <p:cTn id="1076" presetID="1" presetClass="exit" presetSubtype="0" fill="hold" nodeType="withEffect">
                                  <p:stCondLst>
                                    <p:cond delay="50000"/>
                                  </p:stCondLst>
                                  <p:childTnLst>
                                    <p:set>
                                      <p:cBhvr>
                                        <p:cTn id="1077" dur="1" fill="hold">
                                          <p:stCondLst>
                                            <p:cond delay="0"/>
                                          </p:stCondLst>
                                        </p:cTn>
                                        <p:tgtEl>
                                          <p:spTgt spid="1178"/>
                                        </p:tgtEl>
                                        <p:attrNameLst>
                                          <p:attrName>style.visibility</p:attrName>
                                        </p:attrNameLst>
                                      </p:cBhvr>
                                      <p:to>
                                        <p:strVal val="hidden"/>
                                      </p:to>
                                    </p:set>
                                  </p:childTnLst>
                                </p:cTn>
                              </p:par>
                              <p:par>
                                <p:cTn id="1078" presetID="22" presetClass="entr" presetSubtype="1" fill="hold" nodeType="withEffect">
                                  <p:stCondLst>
                                    <p:cond delay="50000"/>
                                  </p:stCondLst>
                                  <p:childTnLst>
                                    <p:set>
                                      <p:cBhvr>
                                        <p:cTn id="1079" dur="1" fill="hold">
                                          <p:stCondLst>
                                            <p:cond delay="0"/>
                                          </p:stCondLst>
                                        </p:cTn>
                                        <p:tgtEl>
                                          <p:spTgt spid="686"/>
                                        </p:tgtEl>
                                        <p:attrNameLst>
                                          <p:attrName>style.visibility</p:attrName>
                                        </p:attrNameLst>
                                      </p:cBhvr>
                                      <p:to>
                                        <p:strVal val="visible"/>
                                      </p:to>
                                    </p:set>
                                    <p:animEffect transition="in" filter="wipe(up)">
                                      <p:cBhvr>
                                        <p:cTn id="1080" dur="1000"/>
                                        <p:tgtEl>
                                          <p:spTgt spid="686"/>
                                        </p:tgtEl>
                                      </p:cBhvr>
                                    </p:animEffect>
                                  </p:childTnLst>
                                </p:cTn>
                              </p:par>
                              <p:par>
                                <p:cTn id="1081" presetID="22" presetClass="entr" presetSubtype="1" fill="hold" nodeType="withEffect">
                                  <p:stCondLst>
                                    <p:cond delay="50000"/>
                                  </p:stCondLst>
                                  <p:childTnLst>
                                    <p:set>
                                      <p:cBhvr>
                                        <p:cTn id="1082" dur="1" fill="hold">
                                          <p:stCondLst>
                                            <p:cond delay="0"/>
                                          </p:stCondLst>
                                        </p:cTn>
                                        <p:tgtEl>
                                          <p:spTgt spid="674"/>
                                        </p:tgtEl>
                                        <p:attrNameLst>
                                          <p:attrName>style.visibility</p:attrName>
                                        </p:attrNameLst>
                                      </p:cBhvr>
                                      <p:to>
                                        <p:strVal val="visible"/>
                                      </p:to>
                                    </p:set>
                                    <p:animEffect transition="in" filter="wipe(up)">
                                      <p:cBhvr>
                                        <p:cTn id="1083" dur="1000"/>
                                        <p:tgtEl>
                                          <p:spTgt spid="674"/>
                                        </p:tgtEl>
                                      </p:cBhvr>
                                    </p:animEffect>
                                  </p:childTnLst>
                                </p:cTn>
                              </p:par>
                              <p:par>
                                <p:cTn id="1084" presetID="22" presetClass="entr" presetSubtype="4" fill="hold" nodeType="withEffect">
                                  <p:stCondLst>
                                    <p:cond delay="51000"/>
                                  </p:stCondLst>
                                  <p:childTnLst>
                                    <p:set>
                                      <p:cBhvr>
                                        <p:cTn id="1085" dur="1" fill="hold">
                                          <p:stCondLst>
                                            <p:cond delay="0"/>
                                          </p:stCondLst>
                                        </p:cTn>
                                        <p:tgtEl>
                                          <p:spTgt spid="668"/>
                                        </p:tgtEl>
                                        <p:attrNameLst>
                                          <p:attrName>style.visibility</p:attrName>
                                        </p:attrNameLst>
                                      </p:cBhvr>
                                      <p:to>
                                        <p:strVal val="visible"/>
                                      </p:to>
                                    </p:set>
                                    <p:animEffect transition="in" filter="wipe(down)">
                                      <p:cBhvr>
                                        <p:cTn id="1086" dur="1000"/>
                                        <p:tgtEl>
                                          <p:spTgt spid="668"/>
                                        </p:tgtEl>
                                      </p:cBhvr>
                                    </p:animEffect>
                                  </p:childTnLst>
                                  <p:subTnLst>
                                    <p:set>
                                      <p:cBhvr override="childStyle">
                                        <p:cTn dur="1" fill="hold" display="0" masterRel="sameClick" afterEffect="1">
                                          <p:stCondLst>
                                            <p:cond evt="end" delay="0">
                                              <p:tn val="1084"/>
                                            </p:cond>
                                          </p:stCondLst>
                                        </p:cTn>
                                        <p:tgtEl>
                                          <p:spTgt spid="668"/>
                                        </p:tgtEl>
                                        <p:attrNameLst>
                                          <p:attrName>style.visibility</p:attrName>
                                        </p:attrNameLst>
                                      </p:cBhvr>
                                      <p:to>
                                        <p:strVal val="hidden"/>
                                      </p:to>
                                    </p:set>
                                  </p:subTnLst>
                                </p:cTn>
                              </p:par>
                              <p:par>
                                <p:cTn id="1087" presetID="22" presetClass="entr" presetSubtype="4" fill="hold" nodeType="withEffect">
                                  <p:stCondLst>
                                    <p:cond delay="51000"/>
                                  </p:stCondLst>
                                  <p:childTnLst>
                                    <p:set>
                                      <p:cBhvr>
                                        <p:cTn id="1088" dur="1" fill="hold">
                                          <p:stCondLst>
                                            <p:cond delay="0"/>
                                          </p:stCondLst>
                                        </p:cTn>
                                        <p:tgtEl>
                                          <p:spTgt spid="680"/>
                                        </p:tgtEl>
                                        <p:attrNameLst>
                                          <p:attrName>style.visibility</p:attrName>
                                        </p:attrNameLst>
                                      </p:cBhvr>
                                      <p:to>
                                        <p:strVal val="visible"/>
                                      </p:to>
                                    </p:set>
                                    <p:animEffect transition="in" filter="wipe(down)">
                                      <p:cBhvr>
                                        <p:cTn id="1089" dur="1000"/>
                                        <p:tgtEl>
                                          <p:spTgt spid="680"/>
                                        </p:tgtEl>
                                      </p:cBhvr>
                                    </p:animEffect>
                                  </p:childTnLst>
                                  <p:subTnLst>
                                    <p:set>
                                      <p:cBhvr override="childStyle">
                                        <p:cTn dur="1" fill="hold" display="0" masterRel="sameClick" afterEffect="1">
                                          <p:stCondLst>
                                            <p:cond evt="end" delay="0">
                                              <p:tn val="1087"/>
                                            </p:cond>
                                          </p:stCondLst>
                                        </p:cTn>
                                        <p:tgtEl>
                                          <p:spTgt spid="680"/>
                                        </p:tgtEl>
                                        <p:attrNameLst>
                                          <p:attrName>style.visibility</p:attrName>
                                        </p:attrNameLst>
                                      </p:cBhvr>
                                      <p:to>
                                        <p:strVal val="hidden"/>
                                      </p:to>
                                    </p:set>
                                  </p:subTnLst>
                                </p:cTn>
                              </p:par>
                              <p:par>
                                <p:cTn id="1090" presetID="1" presetClass="exit" presetSubtype="0" fill="hold" nodeType="withEffect">
                                  <p:stCondLst>
                                    <p:cond delay="52000"/>
                                  </p:stCondLst>
                                  <p:childTnLst>
                                    <p:set>
                                      <p:cBhvr>
                                        <p:cTn id="1091" dur="1" fill="hold">
                                          <p:stCondLst>
                                            <p:cond delay="0"/>
                                          </p:stCondLst>
                                        </p:cTn>
                                        <p:tgtEl>
                                          <p:spTgt spid="686"/>
                                        </p:tgtEl>
                                        <p:attrNameLst>
                                          <p:attrName>style.visibility</p:attrName>
                                        </p:attrNameLst>
                                      </p:cBhvr>
                                      <p:to>
                                        <p:strVal val="hidden"/>
                                      </p:to>
                                    </p:set>
                                  </p:childTnLst>
                                </p:cTn>
                              </p:par>
                              <p:par>
                                <p:cTn id="1092" presetID="1" presetClass="exit" presetSubtype="0" fill="hold" nodeType="withEffect">
                                  <p:stCondLst>
                                    <p:cond delay="52000"/>
                                  </p:stCondLst>
                                  <p:childTnLst>
                                    <p:set>
                                      <p:cBhvr>
                                        <p:cTn id="1093" dur="1" fill="hold">
                                          <p:stCondLst>
                                            <p:cond delay="0"/>
                                          </p:stCondLst>
                                        </p:cTn>
                                        <p:tgtEl>
                                          <p:spTgt spid="674"/>
                                        </p:tgtEl>
                                        <p:attrNameLst>
                                          <p:attrName>style.visibility</p:attrName>
                                        </p:attrNameLst>
                                      </p:cBhvr>
                                      <p:to>
                                        <p:strVal val="hidden"/>
                                      </p:to>
                                    </p:set>
                                  </p:childTnLst>
                                </p:cTn>
                              </p:par>
                              <p:par>
                                <p:cTn id="1094" presetID="22" presetClass="entr" presetSubtype="4" fill="hold" nodeType="withEffect">
                                  <p:stCondLst>
                                    <p:cond delay="52000"/>
                                  </p:stCondLst>
                                  <p:childTnLst>
                                    <p:set>
                                      <p:cBhvr>
                                        <p:cTn id="1095" dur="1" fill="hold">
                                          <p:stCondLst>
                                            <p:cond delay="0"/>
                                          </p:stCondLst>
                                        </p:cTn>
                                        <p:tgtEl>
                                          <p:spTgt spid="1214"/>
                                        </p:tgtEl>
                                        <p:attrNameLst>
                                          <p:attrName>style.visibility</p:attrName>
                                        </p:attrNameLst>
                                      </p:cBhvr>
                                      <p:to>
                                        <p:strVal val="visible"/>
                                      </p:to>
                                    </p:set>
                                    <p:animEffect transition="in" filter="wipe(down)">
                                      <p:cBhvr>
                                        <p:cTn id="1096" dur="1000"/>
                                        <p:tgtEl>
                                          <p:spTgt spid="1214"/>
                                        </p:tgtEl>
                                      </p:cBhvr>
                                    </p:animEffect>
                                  </p:childTnLst>
                                </p:cTn>
                              </p:par>
                              <p:par>
                                <p:cTn id="1097" presetID="22" presetClass="entr" presetSubtype="4" fill="hold" nodeType="withEffect">
                                  <p:stCondLst>
                                    <p:cond delay="52000"/>
                                  </p:stCondLst>
                                  <p:childTnLst>
                                    <p:set>
                                      <p:cBhvr>
                                        <p:cTn id="1098" dur="1" fill="hold">
                                          <p:stCondLst>
                                            <p:cond delay="0"/>
                                          </p:stCondLst>
                                        </p:cTn>
                                        <p:tgtEl>
                                          <p:spTgt spid="1202"/>
                                        </p:tgtEl>
                                        <p:attrNameLst>
                                          <p:attrName>style.visibility</p:attrName>
                                        </p:attrNameLst>
                                      </p:cBhvr>
                                      <p:to>
                                        <p:strVal val="visible"/>
                                      </p:to>
                                    </p:set>
                                    <p:animEffect transition="in" filter="wipe(down)">
                                      <p:cBhvr>
                                        <p:cTn id="1099" dur="1000"/>
                                        <p:tgtEl>
                                          <p:spTgt spid="1202"/>
                                        </p:tgtEl>
                                      </p:cBhvr>
                                    </p:animEffect>
                                  </p:childTnLst>
                                </p:cTn>
                              </p:par>
                              <p:par>
                                <p:cTn id="1100" presetID="22" presetClass="entr" presetSubtype="1" fill="hold" nodeType="withEffect">
                                  <p:stCondLst>
                                    <p:cond delay="53000"/>
                                  </p:stCondLst>
                                  <p:childTnLst>
                                    <p:set>
                                      <p:cBhvr>
                                        <p:cTn id="1101" dur="1" fill="hold">
                                          <p:stCondLst>
                                            <p:cond delay="0"/>
                                          </p:stCondLst>
                                        </p:cTn>
                                        <p:tgtEl>
                                          <p:spTgt spid="1196"/>
                                        </p:tgtEl>
                                        <p:attrNameLst>
                                          <p:attrName>style.visibility</p:attrName>
                                        </p:attrNameLst>
                                      </p:cBhvr>
                                      <p:to>
                                        <p:strVal val="visible"/>
                                      </p:to>
                                    </p:set>
                                    <p:animEffect transition="in" filter="wipe(up)">
                                      <p:cBhvr>
                                        <p:cTn id="1102" dur="1000"/>
                                        <p:tgtEl>
                                          <p:spTgt spid="1196"/>
                                        </p:tgtEl>
                                      </p:cBhvr>
                                    </p:animEffect>
                                  </p:childTnLst>
                                  <p:subTnLst>
                                    <p:set>
                                      <p:cBhvr override="childStyle">
                                        <p:cTn dur="1" fill="hold" display="0" masterRel="sameClick" afterEffect="1">
                                          <p:stCondLst>
                                            <p:cond evt="end" delay="0">
                                              <p:tn val="1100"/>
                                            </p:cond>
                                          </p:stCondLst>
                                        </p:cTn>
                                        <p:tgtEl>
                                          <p:spTgt spid="1196"/>
                                        </p:tgtEl>
                                        <p:attrNameLst>
                                          <p:attrName>style.visibility</p:attrName>
                                        </p:attrNameLst>
                                      </p:cBhvr>
                                      <p:to>
                                        <p:strVal val="hidden"/>
                                      </p:to>
                                    </p:set>
                                  </p:subTnLst>
                                </p:cTn>
                              </p:par>
                              <p:par>
                                <p:cTn id="1103" presetID="22" presetClass="entr" presetSubtype="1" fill="hold" nodeType="withEffect">
                                  <p:stCondLst>
                                    <p:cond delay="53000"/>
                                  </p:stCondLst>
                                  <p:childTnLst>
                                    <p:set>
                                      <p:cBhvr>
                                        <p:cTn id="1104" dur="1" fill="hold">
                                          <p:stCondLst>
                                            <p:cond delay="0"/>
                                          </p:stCondLst>
                                        </p:cTn>
                                        <p:tgtEl>
                                          <p:spTgt spid="1208"/>
                                        </p:tgtEl>
                                        <p:attrNameLst>
                                          <p:attrName>style.visibility</p:attrName>
                                        </p:attrNameLst>
                                      </p:cBhvr>
                                      <p:to>
                                        <p:strVal val="visible"/>
                                      </p:to>
                                    </p:set>
                                    <p:animEffect transition="in" filter="wipe(up)">
                                      <p:cBhvr>
                                        <p:cTn id="1105" dur="1000"/>
                                        <p:tgtEl>
                                          <p:spTgt spid="1208"/>
                                        </p:tgtEl>
                                      </p:cBhvr>
                                    </p:animEffect>
                                  </p:childTnLst>
                                  <p:subTnLst>
                                    <p:set>
                                      <p:cBhvr override="childStyle">
                                        <p:cTn dur="1" fill="hold" display="0" masterRel="sameClick" afterEffect="1">
                                          <p:stCondLst>
                                            <p:cond evt="end" delay="0">
                                              <p:tn val="1103"/>
                                            </p:cond>
                                          </p:stCondLst>
                                        </p:cTn>
                                        <p:tgtEl>
                                          <p:spTgt spid="1208"/>
                                        </p:tgtEl>
                                        <p:attrNameLst>
                                          <p:attrName>style.visibility</p:attrName>
                                        </p:attrNameLst>
                                      </p:cBhvr>
                                      <p:to>
                                        <p:strVal val="hidden"/>
                                      </p:to>
                                    </p:set>
                                  </p:subTnLst>
                                </p:cTn>
                              </p:par>
                              <p:par>
                                <p:cTn id="1106" presetID="1" presetClass="exit" presetSubtype="0" fill="hold" nodeType="withEffect">
                                  <p:stCondLst>
                                    <p:cond delay="54000"/>
                                  </p:stCondLst>
                                  <p:childTnLst>
                                    <p:set>
                                      <p:cBhvr>
                                        <p:cTn id="1107" dur="1" fill="hold">
                                          <p:stCondLst>
                                            <p:cond delay="0"/>
                                          </p:stCondLst>
                                        </p:cTn>
                                        <p:tgtEl>
                                          <p:spTgt spid="1214"/>
                                        </p:tgtEl>
                                        <p:attrNameLst>
                                          <p:attrName>style.visibility</p:attrName>
                                        </p:attrNameLst>
                                      </p:cBhvr>
                                      <p:to>
                                        <p:strVal val="hidden"/>
                                      </p:to>
                                    </p:set>
                                  </p:childTnLst>
                                </p:cTn>
                              </p:par>
                              <p:par>
                                <p:cTn id="1108" presetID="1" presetClass="exit" presetSubtype="0" fill="hold" nodeType="withEffect">
                                  <p:stCondLst>
                                    <p:cond delay="54000"/>
                                  </p:stCondLst>
                                  <p:childTnLst>
                                    <p:set>
                                      <p:cBhvr>
                                        <p:cTn id="1109" dur="1" fill="hold">
                                          <p:stCondLst>
                                            <p:cond delay="0"/>
                                          </p:stCondLst>
                                        </p:cTn>
                                        <p:tgtEl>
                                          <p:spTgt spid="1202"/>
                                        </p:tgtEl>
                                        <p:attrNameLst>
                                          <p:attrName>style.visibility</p:attrName>
                                        </p:attrNameLst>
                                      </p:cBhvr>
                                      <p:to>
                                        <p:strVal val="hidden"/>
                                      </p:to>
                                    </p:set>
                                  </p:childTnLst>
                                </p:cTn>
                              </p:par>
                              <p:par>
                                <p:cTn id="1110" presetID="22" presetClass="entr" presetSubtype="1" fill="hold" nodeType="withEffect">
                                  <p:stCondLst>
                                    <p:cond delay="54000"/>
                                  </p:stCondLst>
                                  <p:childTnLst>
                                    <p:set>
                                      <p:cBhvr>
                                        <p:cTn id="1111" dur="1" fill="hold">
                                          <p:stCondLst>
                                            <p:cond delay="0"/>
                                          </p:stCondLst>
                                        </p:cTn>
                                        <p:tgtEl>
                                          <p:spTgt spid="710"/>
                                        </p:tgtEl>
                                        <p:attrNameLst>
                                          <p:attrName>style.visibility</p:attrName>
                                        </p:attrNameLst>
                                      </p:cBhvr>
                                      <p:to>
                                        <p:strVal val="visible"/>
                                      </p:to>
                                    </p:set>
                                    <p:animEffect transition="in" filter="wipe(up)">
                                      <p:cBhvr>
                                        <p:cTn id="1112" dur="1000"/>
                                        <p:tgtEl>
                                          <p:spTgt spid="710"/>
                                        </p:tgtEl>
                                      </p:cBhvr>
                                    </p:animEffect>
                                  </p:childTnLst>
                                </p:cTn>
                              </p:par>
                              <p:par>
                                <p:cTn id="1113" presetID="22" presetClass="entr" presetSubtype="1" fill="hold" nodeType="withEffect">
                                  <p:stCondLst>
                                    <p:cond delay="54000"/>
                                  </p:stCondLst>
                                  <p:childTnLst>
                                    <p:set>
                                      <p:cBhvr>
                                        <p:cTn id="1114" dur="1" fill="hold">
                                          <p:stCondLst>
                                            <p:cond delay="0"/>
                                          </p:stCondLst>
                                        </p:cTn>
                                        <p:tgtEl>
                                          <p:spTgt spid="698"/>
                                        </p:tgtEl>
                                        <p:attrNameLst>
                                          <p:attrName>style.visibility</p:attrName>
                                        </p:attrNameLst>
                                      </p:cBhvr>
                                      <p:to>
                                        <p:strVal val="visible"/>
                                      </p:to>
                                    </p:set>
                                    <p:animEffect transition="in" filter="wipe(up)">
                                      <p:cBhvr>
                                        <p:cTn id="1115" dur="1000"/>
                                        <p:tgtEl>
                                          <p:spTgt spid="698"/>
                                        </p:tgtEl>
                                      </p:cBhvr>
                                    </p:animEffect>
                                  </p:childTnLst>
                                </p:cTn>
                              </p:par>
                              <p:par>
                                <p:cTn id="1116" presetID="22" presetClass="entr" presetSubtype="4" fill="hold" nodeType="withEffect">
                                  <p:stCondLst>
                                    <p:cond delay="55000"/>
                                  </p:stCondLst>
                                  <p:childTnLst>
                                    <p:set>
                                      <p:cBhvr>
                                        <p:cTn id="1117" dur="1" fill="hold">
                                          <p:stCondLst>
                                            <p:cond delay="0"/>
                                          </p:stCondLst>
                                        </p:cTn>
                                        <p:tgtEl>
                                          <p:spTgt spid="692"/>
                                        </p:tgtEl>
                                        <p:attrNameLst>
                                          <p:attrName>style.visibility</p:attrName>
                                        </p:attrNameLst>
                                      </p:cBhvr>
                                      <p:to>
                                        <p:strVal val="visible"/>
                                      </p:to>
                                    </p:set>
                                    <p:animEffect transition="in" filter="wipe(down)">
                                      <p:cBhvr>
                                        <p:cTn id="1118" dur="1000"/>
                                        <p:tgtEl>
                                          <p:spTgt spid="692"/>
                                        </p:tgtEl>
                                      </p:cBhvr>
                                    </p:animEffect>
                                  </p:childTnLst>
                                  <p:subTnLst>
                                    <p:set>
                                      <p:cBhvr override="childStyle">
                                        <p:cTn dur="1" fill="hold" display="0" masterRel="sameClick" afterEffect="1">
                                          <p:stCondLst>
                                            <p:cond evt="end" delay="0">
                                              <p:tn val="1116"/>
                                            </p:cond>
                                          </p:stCondLst>
                                        </p:cTn>
                                        <p:tgtEl>
                                          <p:spTgt spid="692"/>
                                        </p:tgtEl>
                                        <p:attrNameLst>
                                          <p:attrName>style.visibility</p:attrName>
                                        </p:attrNameLst>
                                      </p:cBhvr>
                                      <p:to>
                                        <p:strVal val="hidden"/>
                                      </p:to>
                                    </p:set>
                                  </p:subTnLst>
                                </p:cTn>
                              </p:par>
                              <p:par>
                                <p:cTn id="1119" presetID="22" presetClass="entr" presetSubtype="4" fill="hold" nodeType="withEffect">
                                  <p:stCondLst>
                                    <p:cond delay="55000"/>
                                  </p:stCondLst>
                                  <p:childTnLst>
                                    <p:set>
                                      <p:cBhvr>
                                        <p:cTn id="1120" dur="1" fill="hold">
                                          <p:stCondLst>
                                            <p:cond delay="0"/>
                                          </p:stCondLst>
                                        </p:cTn>
                                        <p:tgtEl>
                                          <p:spTgt spid="704"/>
                                        </p:tgtEl>
                                        <p:attrNameLst>
                                          <p:attrName>style.visibility</p:attrName>
                                        </p:attrNameLst>
                                      </p:cBhvr>
                                      <p:to>
                                        <p:strVal val="visible"/>
                                      </p:to>
                                    </p:set>
                                    <p:animEffect transition="in" filter="wipe(down)">
                                      <p:cBhvr>
                                        <p:cTn id="1121" dur="1000"/>
                                        <p:tgtEl>
                                          <p:spTgt spid="704"/>
                                        </p:tgtEl>
                                      </p:cBhvr>
                                    </p:animEffect>
                                  </p:childTnLst>
                                  <p:subTnLst>
                                    <p:set>
                                      <p:cBhvr override="childStyle">
                                        <p:cTn dur="1" fill="hold" display="0" masterRel="sameClick" afterEffect="1">
                                          <p:stCondLst>
                                            <p:cond evt="end" delay="0">
                                              <p:tn val="1119"/>
                                            </p:cond>
                                          </p:stCondLst>
                                        </p:cTn>
                                        <p:tgtEl>
                                          <p:spTgt spid="704"/>
                                        </p:tgtEl>
                                        <p:attrNameLst>
                                          <p:attrName>style.visibility</p:attrName>
                                        </p:attrNameLst>
                                      </p:cBhvr>
                                      <p:to>
                                        <p:strVal val="hidden"/>
                                      </p:to>
                                    </p:set>
                                  </p:subTnLst>
                                </p:cTn>
                              </p:par>
                              <p:par>
                                <p:cTn id="1122" presetID="1" presetClass="exit" presetSubtype="0" fill="hold" nodeType="withEffect">
                                  <p:stCondLst>
                                    <p:cond delay="56000"/>
                                  </p:stCondLst>
                                  <p:childTnLst>
                                    <p:set>
                                      <p:cBhvr>
                                        <p:cTn id="1123" dur="1" fill="hold">
                                          <p:stCondLst>
                                            <p:cond delay="0"/>
                                          </p:stCondLst>
                                        </p:cTn>
                                        <p:tgtEl>
                                          <p:spTgt spid="710"/>
                                        </p:tgtEl>
                                        <p:attrNameLst>
                                          <p:attrName>style.visibility</p:attrName>
                                        </p:attrNameLst>
                                      </p:cBhvr>
                                      <p:to>
                                        <p:strVal val="hidden"/>
                                      </p:to>
                                    </p:set>
                                  </p:childTnLst>
                                </p:cTn>
                              </p:par>
                              <p:par>
                                <p:cTn id="1124" presetID="1" presetClass="exit" presetSubtype="0" fill="hold" nodeType="withEffect">
                                  <p:stCondLst>
                                    <p:cond delay="56000"/>
                                  </p:stCondLst>
                                  <p:childTnLst>
                                    <p:set>
                                      <p:cBhvr>
                                        <p:cTn id="1125" dur="1" fill="hold">
                                          <p:stCondLst>
                                            <p:cond delay="0"/>
                                          </p:stCondLst>
                                        </p:cTn>
                                        <p:tgtEl>
                                          <p:spTgt spid="698"/>
                                        </p:tgtEl>
                                        <p:attrNameLst>
                                          <p:attrName>style.visibility</p:attrName>
                                        </p:attrNameLst>
                                      </p:cBhvr>
                                      <p:to>
                                        <p:strVal val="hidden"/>
                                      </p:to>
                                    </p:set>
                                  </p:childTnLst>
                                </p:cTn>
                              </p:par>
                              <p:par>
                                <p:cTn id="1126" presetID="22" presetClass="entr" presetSubtype="4" fill="hold" nodeType="withEffect">
                                  <p:stCondLst>
                                    <p:cond delay="56000"/>
                                  </p:stCondLst>
                                  <p:childTnLst>
                                    <p:set>
                                      <p:cBhvr>
                                        <p:cTn id="1127" dur="1" fill="hold">
                                          <p:stCondLst>
                                            <p:cond delay="0"/>
                                          </p:stCondLst>
                                        </p:cTn>
                                        <p:tgtEl>
                                          <p:spTgt spid="1238"/>
                                        </p:tgtEl>
                                        <p:attrNameLst>
                                          <p:attrName>style.visibility</p:attrName>
                                        </p:attrNameLst>
                                      </p:cBhvr>
                                      <p:to>
                                        <p:strVal val="visible"/>
                                      </p:to>
                                    </p:set>
                                    <p:animEffect transition="in" filter="wipe(down)">
                                      <p:cBhvr>
                                        <p:cTn id="1128" dur="1000"/>
                                        <p:tgtEl>
                                          <p:spTgt spid="1238"/>
                                        </p:tgtEl>
                                      </p:cBhvr>
                                    </p:animEffect>
                                  </p:childTnLst>
                                </p:cTn>
                              </p:par>
                              <p:par>
                                <p:cTn id="1129" presetID="22" presetClass="entr" presetSubtype="4" fill="hold" nodeType="withEffect">
                                  <p:stCondLst>
                                    <p:cond delay="56000"/>
                                  </p:stCondLst>
                                  <p:childTnLst>
                                    <p:set>
                                      <p:cBhvr>
                                        <p:cTn id="1130" dur="1" fill="hold">
                                          <p:stCondLst>
                                            <p:cond delay="0"/>
                                          </p:stCondLst>
                                        </p:cTn>
                                        <p:tgtEl>
                                          <p:spTgt spid="1226"/>
                                        </p:tgtEl>
                                        <p:attrNameLst>
                                          <p:attrName>style.visibility</p:attrName>
                                        </p:attrNameLst>
                                      </p:cBhvr>
                                      <p:to>
                                        <p:strVal val="visible"/>
                                      </p:to>
                                    </p:set>
                                    <p:animEffect transition="in" filter="wipe(down)">
                                      <p:cBhvr>
                                        <p:cTn id="1131" dur="1000"/>
                                        <p:tgtEl>
                                          <p:spTgt spid="1226"/>
                                        </p:tgtEl>
                                      </p:cBhvr>
                                    </p:animEffect>
                                  </p:childTnLst>
                                </p:cTn>
                              </p:par>
                              <p:par>
                                <p:cTn id="1132" presetID="22" presetClass="entr" presetSubtype="1" fill="hold" nodeType="withEffect">
                                  <p:stCondLst>
                                    <p:cond delay="57000"/>
                                  </p:stCondLst>
                                  <p:childTnLst>
                                    <p:set>
                                      <p:cBhvr>
                                        <p:cTn id="1133" dur="1" fill="hold">
                                          <p:stCondLst>
                                            <p:cond delay="0"/>
                                          </p:stCondLst>
                                        </p:cTn>
                                        <p:tgtEl>
                                          <p:spTgt spid="1220"/>
                                        </p:tgtEl>
                                        <p:attrNameLst>
                                          <p:attrName>style.visibility</p:attrName>
                                        </p:attrNameLst>
                                      </p:cBhvr>
                                      <p:to>
                                        <p:strVal val="visible"/>
                                      </p:to>
                                    </p:set>
                                    <p:animEffect transition="in" filter="wipe(up)">
                                      <p:cBhvr>
                                        <p:cTn id="1134" dur="1000"/>
                                        <p:tgtEl>
                                          <p:spTgt spid="1220"/>
                                        </p:tgtEl>
                                      </p:cBhvr>
                                    </p:animEffect>
                                  </p:childTnLst>
                                  <p:subTnLst>
                                    <p:set>
                                      <p:cBhvr override="childStyle">
                                        <p:cTn dur="1" fill="hold" display="0" masterRel="sameClick" afterEffect="1">
                                          <p:stCondLst>
                                            <p:cond evt="end" delay="0">
                                              <p:tn val="1132"/>
                                            </p:cond>
                                          </p:stCondLst>
                                        </p:cTn>
                                        <p:tgtEl>
                                          <p:spTgt spid="1220"/>
                                        </p:tgtEl>
                                        <p:attrNameLst>
                                          <p:attrName>style.visibility</p:attrName>
                                        </p:attrNameLst>
                                      </p:cBhvr>
                                      <p:to>
                                        <p:strVal val="hidden"/>
                                      </p:to>
                                    </p:set>
                                  </p:subTnLst>
                                </p:cTn>
                              </p:par>
                              <p:par>
                                <p:cTn id="1135" presetID="22" presetClass="entr" presetSubtype="1" fill="hold" nodeType="withEffect">
                                  <p:stCondLst>
                                    <p:cond delay="57000"/>
                                  </p:stCondLst>
                                  <p:childTnLst>
                                    <p:set>
                                      <p:cBhvr>
                                        <p:cTn id="1136" dur="1" fill="hold">
                                          <p:stCondLst>
                                            <p:cond delay="0"/>
                                          </p:stCondLst>
                                        </p:cTn>
                                        <p:tgtEl>
                                          <p:spTgt spid="1232"/>
                                        </p:tgtEl>
                                        <p:attrNameLst>
                                          <p:attrName>style.visibility</p:attrName>
                                        </p:attrNameLst>
                                      </p:cBhvr>
                                      <p:to>
                                        <p:strVal val="visible"/>
                                      </p:to>
                                    </p:set>
                                    <p:animEffect transition="in" filter="wipe(up)">
                                      <p:cBhvr>
                                        <p:cTn id="1137" dur="1000"/>
                                        <p:tgtEl>
                                          <p:spTgt spid="1232"/>
                                        </p:tgtEl>
                                      </p:cBhvr>
                                    </p:animEffect>
                                  </p:childTnLst>
                                  <p:subTnLst>
                                    <p:set>
                                      <p:cBhvr override="childStyle">
                                        <p:cTn dur="1" fill="hold" display="0" masterRel="sameClick" afterEffect="1">
                                          <p:stCondLst>
                                            <p:cond evt="end" delay="0">
                                              <p:tn val="1135"/>
                                            </p:cond>
                                          </p:stCondLst>
                                        </p:cTn>
                                        <p:tgtEl>
                                          <p:spTgt spid="1232"/>
                                        </p:tgtEl>
                                        <p:attrNameLst>
                                          <p:attrName>style.visibility</p:attrName>
                                        </p:attrNameLst>
                                      </p:cBhvr>
                                      <p:to>
                                        <p:strVal val="hidden"/>
                                      </p:to>
                                    </p:set>
                                  </p:subTnLst>
                                </p:cTn>
                              </p:par>
                              <p:par>
                                <p:cTn id="1138" presetID="1" presetClass="exit" presetSubtype="0" fill="hold" nodeType="withEffect">
                                  <p:stCondLst>
                                    <p:cond delay="58000"/>
                                  </p:stCondLst>
                                  <p:childTnLst>
                                    <p:set>
                                      <p:cBhvr>
                                        <p:cTn id="1139" dur="1" fill="hold">
                                          <p:stCondLst>
                                            <p:cond delay="0"/>
                                          </p:stCondLst>
                                        </p:cTn>
                                        <p:tgtEl>
                                          <p:spTgt spid="1238"/>
                                        </p:tgtEl>
                                        <p:attrNameLst>
                                          <p:attrName>style.visibility</p:attrName>
                                        </p:attrNameLst>
                                      </p:cBhvr>
                                      <p:to>
                                        <p:strVal val="hidden"/>
                                      </p:to>
                                    </p:set>
                                  </p:childTnLst>
                                </p:cTn>
                              </p:par>
                              <p:par>
                                <p:cTn id="1140" presetID="1" presetClass="exit" presetSubtype="0" fill="hold" nodeType="withEffect">
                                  <p:stCondLst>
                                    <p:cond delay="58000"/>
                                  </p:stCondLst>
                                  <p:childTnLst>
                                    <p:set>
                                      <p:cBhvr>
                                        <p:cTn id="1141" dur="1" fill="hold">
                                          <p:stCondLst>
                                            <p:cond delay="0"/>
                                          </p:stCondLst>
                                        </p:cTn>
                                        <p:tgtEl>
                                          <p:spTgt spid="1226"/>
                                        </p:tgtEl>
                                        <p:attrNameLst>
                                          <p:attrName>style.visibility</p:attrName>
                                        </p:attrNameLst>
                                      </p:cBhvr>
                                      <p:to>
                                        <p:strVal val="hidden"/>
                                      </p:to>
                                    </p:set>
                                  </p:childTnLst>
                                </p:cTn>
                              </p:par>
                              <p:par>
                                <p:cTn id="1142" presetID="22" presetClass="entr" presetSubtype="1" fill="hold" nodeType="withEffect">
                                  <p:stCondLst>
                                    <p:cond delay="58000"/>
                                  </p:stCondLst>
                                  <p:childTnLst>
                                    <p:set>
                                      <p:cBhvr>
                                        <p:cTn id="1143" dur="1" fill="hold">
                                          <p:stCondLst>
                                            <p:cond delay="0"/>
                                          </p:stCondLst>
                                        </p:cTn>
                                        <p:tgtEl>
                                          <p:spTgt spid="734"/>
                                        </p:tgtEl>
                                        <p:attrNameLst>
                                          <p:attrName>style.visibility</p:attrName>
                                        </p:attrNameLst>
                                      </p:cBhvr>
                                      <p:to>
                                        <p:strVal val="visible"/>
                                      </p:to>
                                    </p:set>
                                    <p:animEffect transition="in" filter="wipe(up)">
                                      <p:cBhvr>
                                        <p:cTn id="1144" dur="1000"/>
                                        <p:tgtEl>
                                          <p:spTgt spid="734"/>
                                        </p:tgtEl>
                                      </p:cBhvr>
                                    </p:animEffect>
                                  </p:childTnLst>
                                </p:cTn>
                              </p:par>
                              <p:par>
                                <p:cTn id="1145" presetID="22" presetClass="entr" presetSubtype="1" fill="hold" nodeType="withEffect">
                                  <p:stCondLst>
                                    <p:cond delay="58000"/>
                                  </p:stCondLst>
                                  <p:childTnLst>
                                    <p:set>
                                      <p:cBhvr>
                                        <p:cTn id="1146" dur="1" fill="hold">
                                          <p:stCondLst>
                                            <p:cond delay="0"/>
                                          </p:stCondLst>
                                        </p:cTn>
                                        <p:tgtEl>
                                          <p:spTgt spid="722"/>
                                        </p:tgtEl>
                                        <p:attrNameLst>
                                          <p:attrName>style.visibility</p:attrName>
                                        </p:attrNameLst>
                                      </p:cBhvr>
                                      <p:to>
                                        <p:strVal val="visible"/>
                                      </p:to>
                                    </p:set>
                                    <p:animEffect transition="in" filter="wipe(up)">
                                      <p:cBhvr>
                                        <p:cTn id="1147" dur="1000"/>
                                        <p:tgtEl>
                                          <p:spTgt spid="722"/>
                                        </p:tgtEl>
                                      </p:cBhvr>
                                    </p:animEffect>
                                  </p:childTnLst>
                                </p:cTn>
                              </p:par>
                              <p:par>
                                <p:cTn id="1148" presetID="22" presetClass="entr" presetSubtype="4" fill="hold" nodeType="withEffect">
                                  <p:stCondLst>
                                    <p:cond delay="59000"/>
                                  </p:stCondLst>
                                  <p:childTnLst>
                                    <p:set>
                                      <p:cBhvr>
                                        <p:cTn id="1149" dur="1" fill="hold">
                                          <p:stCondLst>
                                            <p:cond delay="0"/>
                                          </p:stCondLst>
                                        </p:cTn>
                                        <p:tgtEl>
                                          <p:spTgt spid="716"/>
                                        </p:tgtEl>
                                        <p:attrNameLst>
                                          <p:attrName>style.visibility</p:attrName>
                                        </p:attrNameLst>
                                      </p:cBhvr>
                                      <p:to>
                                        <p:strVal val="visible"/>
                                      </p:to>
                                    </p:set>
                                    <p:animEffect transition="in" filter="wipe(down)">
                                      <p:cBhvr>
                                        <p:cTn id="1150" dur="1000"/>
                                        <p:tgtEl>
                                          <p:spTgt spid="716"/>
                                        </p:tgtEl>
                                      </p:cBhvr>
                                    </p:animEffect>
                                  </p:childTnLst>
                                  <p:subTnLst>
                                    <p:set>
                                      <p:cBhvr override="childStyle">
                                        <p:cTn dur="1" fill="hold" display="0" masterRel="sameClick" afterEffect="1">
                                          <p:stCondLst>
                                            <p:cond evt="end" delay="0">
                                              <p:tn val="1148"/>
                                            </p:cond>
                                          </p:stCondLst>
                                        </p:cTn>
                                        <p:tgtEl>
                                          <p:spTgt spid="716"/>
                                        </p:tgtEl>
                                        <p:attrNameLst>
                                          <p:attrName>style.visibility</p:attrName>
                                        </p:attrNameLst>
                                      </p:cBhvr>
                                      <p:to>
                                        <p:strVal val="hidden"/>
                                      </p:to>
                                    </p:set>
                                  </p:subTnLst>
                                </p:cTn>
                              </p:par>
                              <p:par>
                                <p:cTn id="1151" presetID="22" presetClass="entr" presetSubtype="4" fill="hold" nodeType="withEffect">
                                  <p:stCondLst>
                                    <p:cond delay="59000"/>
                                  </p:stCondLst>
                                  <p:childTnLst>
                                    <p:set>
                                      <p:cBhvr>
                                        <p:cTn id="1152" dur="1" fill="hold">
                                          <p:stCondLst>
                                            <p:cond delay="0"/>
                                          </p:stCondLst>
                                        </p:cTn>
                                        <p:tgtEl>
                                          <p:spTgt spid="728"/>
                                        </p:tgtEl>
                                        <p:attrNameLst>
                                          <p:attrName>style.visibility</p:attrName>
                                        </p:attrNameLst>
                                      </p:cBhvr>
                                      <p:to>
                                        <p:strVal val="visible"/>
                                      </p:to>
                                    </p:set>
                                    <p:animEffect transition="in" filter="wipe(down)">
                                      <p:cBhvr>
                                        <p:cTn id="1153" dur="1000"/>
                                        <p:tgtEl>
                                          <p:spTgt spid="728"/>
                                        </p:tgtEl>
                                      </p:cBhvr>
                                    </p:animEffect>
                                  </p:childTnLst>
                                  <p:subTnLst>
                                    <p:set>
                                      <p:cBhvr override="childStyle">
                                        <p:cTn dur="1" fill="hold" display="0" masterRel="sameClick" afterEffect="1">
                                          <p:stCondLst>
                                            <p:cond evt="end" delay="0">
                                              <p:tn val="1151"/>
                                            </p:cond>
                                          </p:stCondLst>
                                        </p:cTn>
                                        <p:tgtEl>
                                          <p:spTgt spid="728"/>
                                        </p:tgtEl>
                                        <p:attrNameLst>
                                          <p:attrName>style.visibility</p:attrName>
                                        </p:attrNameLst>
                                      </p:cBhvr>
                                      <p:to>
                                        <p:strVal val="hidden"/>
                                      </p:to>
                                    </p:set>
                                  </p:subTnLst>
                                </p:cTn>
                              </p:par>
                              <p:par>
                                <p:cTn id="1154" presetID="1" presetClass="exit" presetSubtype="0" fill="hold" nodeType="withEffect">
                                  <p:stCondLst>
                                    <p:cond delay="59000"/>
                                  </p:stCondLst>
                                  <p:childTnLst>
                                    <p:set>
                                      <p:cBhvr>
                                        <p:cTn id="1155" dur="1" fill="hold">
                                          <p:stCondLst>
                                            <p:cond delay="0"/>
                                          </p:stCondLst>
                                        </p:cTn>
                                        <p:tgtEl>
                                          <p:spTgt spid="734"/>
                                        </p:tgtEl>
                                        <p:attrNameLst>
                                          <p:attrName>style.visibility</p:attrName>
                                        </p:attrNameLst>
                                      </p:cBhvr>
                                      <p:to>
                                        <p:strVal val="hidden"/>
                                      </p:to>
                                    </p:set>
                                  </p:childTnLst>
                                </p:cTn>
                              </p:par>
                              <p:par>
                                <p:cTn id="1156" presetID="1" presetClass="exit" presetSubtype="0" fill="hold" nodeType="withEffect">
                                  <p:stCondLst>
                                    <p:cond delay="59000"/>
                                  </p:stCondLst>
                                  <p:childTnLst>
                                    <p:set>
                                      <p:cBhvr>
                                        <p:cTn id="1157" dur="1" fill="hold">
                                          <p:stCondLst>
                                            <p:cond delay="0"/>
                                          </p:stCondLst>
                                        </p:cTn>
                                        <p:tgtEl>
                                          <p:spTgt spid="722"/>
                                        </p:tgtEl>
                                        <p:attrNameLst>
                                          <p:attrName>style.visibility</p:attrName>
                                        </p:attrNameLst>
                                      </p:cBhvr>
                                      <p:to>
                                        <p:strVal val="hidden"/>
                                      </p:to>
                                    </p:set>
                                  </p:childTnLst>
                                </p:cTn>
                              </p:par>
                            </p:childTnLst>
                          </p:cTn>
                        </p:par>
                        <p:par>
                          <p:cTn id="1158" fill="hold">
                            <p:stCondLst>
                              <p:cond delay="60000"/>
                            </p:stCondLst>
                            <p:childTnLst>
                              <p:par>
                                <p:cTn id="1159" presetID="1" presetClass="exit" presetSubtype="0" fill="hold" grpId="2" nodeType="afterEffect">
                                  <p:stCondLst>
                                    <p:cond delay="0"/>
                                  </p:stCondLst>
                                  <p:childTnLst>
                                    <p:set>
                                      <p:cBhvr>
                                        <p:cTn id="1160" dur="1" fill="hold">
                                          <p:stCondLst>
                                            <p:cond delay="0"/>
                                          </p:stCondLst>
                                        </p:cTn>
                                        <p:tgtEl>
                                          <p:spTgt spid="8"/>
                                        </p:tgtEl>
                                        <p:attrNameLst>
                                          <p:attrName>style.visibility</p:attrName>
                                        </p:attrNameLst>
                                      </p:cBhvr>
                                      <p:to>
                                        <p:strVal val="hidden"/>
                                      </p:to>
                                    </p:set>
                                  </p:childTnLst>
                                </p:cTn>
                              </p:par>
                            </p:childTnLst>
                          </p:cTn>
                        </p:par>
                        <p:par>
                          <p:cTn id="1161" fill="hold">
                            <p:stCondLst>
                              <p:cond delay="60000"/>
                            </p:stCondLst>
                            <p:childTnLst>
                              <p:par>
                                <p:cTn id="1162" presetID="1" presetClass="exit" presetSubtype="0" fill="hold" grpId="2" nodeType="afterEffect">
                                  <p:stCondLst>
                                    <p:cond delay="0"/>
                                  </p:stCondLst>
                                  <p:childTnLst>
                                    <p:set>
                                      <p:cBhvr>
                                        <p:cTn id="1163" dur="1" fill="hold">
                                          <p:stCondLst>
                                            <p:cond delay="0"/>
                                          </p:stCondLst>
                                        </p:cTn>
                                        <p:tgtEl>
                                          <p:spTgt spid="60"/>
                                        </p:tgtEl>
                                        <p:attrNameLst>
                                          <p:attrName>style.visibility</p:attrName>
                                        </p:attrNameLst>
                                      </p:cBhvr>
                                      <p:to>
                                        <p:strVal val="hidden"/>
                                      </p:to>
                                    </p:set>
                                  </p:childTnLst>
                                </p:cTn>
                              </p:par>
                            </p:childTnLst>
                          </p:cTn>
                        </p:par>
                        <p:par>
                          <p:cTn id="1164" fill="hold">
                            <p:stCondLst>
                              <p:cond delay="60000"/>
                            </p:stCondLst>
                            <p:childTnLst>
                              <p:par>
                                <p:cTn id="1165" presetID="1" presetClass="exit" presetSubtype="0" fill="hold" grpId="2" nodeType="afterEffect">
                                  <p:stCondLst>
                                    <p:cond delay="0"/>
                                  </p:stCondLst>
                                  <p:childTnLst>
                                    <p:set>
                                      <p:cBhvr>
                                        <p:cTn id="1166" dur="1" fill="hold">
                                          <p:stCondLst>
                                            <p:cond delay="0"/>
                                          </p:stCondLst>
                                        </p:cTn>
                                        <p:tgtEl>
                                          <p:spTgt spid="61"/>
                                        </p:tgtEl>
                                        <p:attrNameLst>
                                          <p:attrName>style.visibility</p:attrName>
                                        </p:attrNameLst>
                                      </p:cBhvr>
                                      <p:to>
                                        <p:strVal val="hidden"/>
                                      </p:to>
                                    </p:set>
                                  </p:childTnLst>
                                </p:cTn>
                              </p:par>
                              <p:par>
                                <p:cTn id="1167" presetID="1" presetClass="entr" presetSubtype="0" fill="hold" grpId="2" nodeType="withEffect">
                                  <p:stCondLst>
                                    <p:cond delay="0"/>
                                  </p:stCondLst>
                                  <p:childTnLst>
                                    <p:set>
                                      <p:cBhvr>
                                        <p:cTn id="1168"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169" restart="whenNotActive" fill="hold" evtFilter="cancelBubble" nodeType="interactiveSeq">
                <p:stCondLst>
                  <p:cond evt="onClick" delay="0">
                    <p:tgtEl>
                      <p:spTgt spid="1637"/>
                    </p:tgtEl>
                  </p:cond>
                </p:stCondLst>
                <p:endSync evt="end" delay="0">
                  <p:rtn val="all"/>
                </p:endSync>
                <p:childTnLst>
                  <p:par>
                    <p:cTn id="1170" fill="hold">
                      <p:stCondLst>
                        <p:cond delay="0"/>
                      </p:stCondLst>
                      <p:childTnLst>
                        <p:par>
                          <p:cTn id="1171" fill="hold">
                            <p:stCondLst>
                              <p:cond delay="0"/>
                            </p:stCondLst>
                            <p:childTnLst>
                              <p:par>
                                <p:cTn id="1172" presetID="1" presetClass="exit" presetSubtype="0" fill="hold" grpId="1" nodeType="withEffect">
                                  <p:stCondLst>
                                    <p:cond delay="0"/>
                                  </p:stCondLst>
                                  <p:childTnLst>
                                    <p:set>
                                      <p:cBhvr>
                                        <p:cTn id="1173" dur="1" fill="hold">
                                          <p:stCondLst>
                                            <p:cond delay="0"/>
                                          </p:stCondLst>
                                        </p:cTn>
                                        <p:tgtEl>
                                          <p:spTgt spid="1637"/>
                                        </p:tgtEl>
                                        <p:attrNameLst>
                                          <p:attrName>style.visibility</p:attrName>
                                        </p:attrNameLst>
                                      </p:cBhvr>
                                      <p:to>
                                        <p:strVal val="hidden"/>
                                      </p:to>
                                    </p:set>
                                  </p:childTnLst>
                                </p:cTn>
                              </p:par>
                              <p:par>
                                <p:cTn id="1174" presetID="1" presetClass="entr" presetSubtype="0" fill="hold" grpId="2" nodeType="withEffect">
                                  <p:stCondLst>
                                    <p:cond delay="0"/>
                                  </p:stCondLst>
                                  <p:childTnLst>
                                    <p:set>
                                      <p:cBhvr>
                                        <p:cTn id="1175" dur="1" fill="hold">
                                          <p:stCondLst>
                                            <p:cond delay="0"/>
                                          </p:stCondLst>
                                        </p:cTn>
                                        <p:tgtEl>
                                          <p:spTgt spid="1244"/>
                                        </p:tgtEl>
                                        <p:attrNameLst>
                                          <p:attrName>style.visibility</p:attrName>
                                        </p:attrNameLst>
                                      </p:cBhvr>
                                      <p:to>
                                        <p:strVal val="visible"/>
                                      </p:to>
                                    </p:set>
                                  </p:childTnLst>
                                </p:cTn>
                              </p:par>
                              <p:par>
                                <p:cTn id="1176" presetID="1" presetClass="entr" presetSubtype="0" fill="hold" nodeType="withEffect">
                                  <p:stCondLst>
                                    <p:cond delay="0"/>
                                  </p:stCondLst>
                                  <p:childTnLst>
                                    <p:set>
                                      <p:cBhvr>
                                        <p:cTn id="1177" dur="1" fill="hold">
                                          <p:stCondLst>
                                            <p:cond delay="0"/>
                                          </p:stCondLst>
                                        </p:cTn>
                                        <p:tgtEl>
                                          <p:spTgt spid="62"/>
                                        </p:tgtEl>
                                        <p:attrNameLst>
                                          <p:attrName>style.visibility</p:attrName>
                                        </p:attrNameLst>
                                      </p:cBhvr>
                                      <p:to>
                                        <p:strVal val="visible"/>
                                      </p:to>
                                    </p:set>
                                  </p:childTnLst>
                                </p:cTn>
                              </p:par>
                              <p:par>
                                <p:cTn id="1178" presetID="1" presetClass="entr" presetSubtype="0" fill="hold" grpId="2" nodeType="withEffect">
                                  <p:stCondLst>
                                    <p:cond delay="0"/>
                                  </p:stCondLst>
                                  <p:childTnLst>
                                    <p:set>
                                      <p:cBhvr>
                                        <p:cTn id="1179" dur="1" fill="hold">
                                          <p:stCondLst>
                                            <p:cond delay="0"/>
                                          </p:stCondLst>
                                        </p:cTn>
                                        <p:tgtEl>
                                          <p:spTgt spid="41"/>
                                        </p:tgtEl>
                                        <p:attrNameLst>
                                          <p:attrName>style.visibility</p:attrName>
                                        </p:attrNameLst>
                                      </p:cBhvr>
                                      <p:to>
                                        <p:strVal val="visible"/>
                                      </p:to>
                                    </p:set>
                                  </p:childTnLst>
                                </p:cTn>
                              </p:par>
                              <p:par>
                                <p:cTn id="1180" presetID="1" presetClass="entr" presetSubtype="0" fill="hold" grpId="2" nodeType="withEffect">
                                  <p:stCondLst>
                                    <p:cond delay="0"/>
                                  </p:stCondLst>
                                  <p:childTnLst>
                                    <p:set>
                                      <p:cBhvr>
                                        <p:cTn id="1181" dur="1" fill="hold">
                                          <p:stCondLst>
                                            <p:cond delay="0"/>
                                          </p:stCondLst>
                                        </p:cTn>
                                        <p:tgtEl>
                                          <p:spTgt spid="26"/>
                                        </p:tgtEl>
                                        <p:attrNameLst>
                                          <p:attrName>style.visibility</p:attrName>
                                        </p:attrNameLst>
                                      </p:cBhvr>
                                      <p:to>
                                        <p:strVal val="visible"/>
                                      </p:to>
                                    </p:set>
                                  </p:childTnLst>
                                </p:cTn>
                              </p:par>
                              <p:par>
                                <p:cTn id="1182" presetID="1" presetClass="entr" presetSubtype="0" fill="hold" grpId="2" nodeType="withEffect">
                                  <p:stCondLst>
                                    <p:cond delay="0"/>
                                  </p:stCondLst>
                                  <p:childTnLst>
                                    <p:set>
                                      <p:cBhvr>
                                        <p:cTn id="1183" dur="1" fill="hold">
                                          <p:stCondLst>
                                            <p:cond delay="0"/>
                                          </p:stCondLst>
                                        </p:cTn>
                                        <p:tgtEl>
                                          <p:spTgt spid="54"/>
                                        </p:tgtEl>
                                        <p:attrNameLst>
                                          <p:attrName>style.visibility</p:attrName>
                                        </p:attrNameLst>
                                      </p:cBhvr>
                                      <p:to>
                                        <p:strVal val="visible"/>
                                      </p:to>
                                    </p:set>
                                  </p:childTnLst>
                                </p:cTn>
                              </p:par>
                              <p:par>
                                <p:cTn id="1184" presetID="1" presetClass="entr" presetSubtype="0" fill="hold" grpId="2" nodeType="withEffect">
                                  <p:stCondLst>
                                    <p:cond delay="0"/>
                                  </p:stCondLst>
                                  <p:childTnLst>
                                    <p:set>
                                      <p:cBhvr>
                                        <p:cTn id="1185" dur="1" fill="hold">
                                          <p:stCondLst>
                                            <p:cond delay="0"/>
                                          </p:stCondLst>
                                        </p:cTn>
                                        <p:tgtEl>
                                          <p:spTgt spid="55"/>
                                        </p:tgtEl>
                                        <p:attrNameLst>
                                          <p:attrName>style.visibility</p:attrName>
                                        </p:attrNameLst>
                                      </p:cBhvr>
                                      <p:to>
                                        <p:strVal val="visible"/>
                                      </p:to>
                                    </p:set>
                                  </p:childTnLst>
                                </p:cTn>
                              </p:par>
                              <p:par>
                                <p:cTn id="1186" presetID="1" presetClass="entr" presetSubtype="0" fill="hold" grpId="2" nodeType="withEffect">
                                  <p:stCondLst>
                                    <p:cond delay="0"/>
                                  </p:stCondLst>
                                  <p:childTnLst>
                                    <p:set>
                                      <p:cBhvr>
                                        <p:cTn id="1187" dur="1" fill="hold">
                                          <p:stCondLst>
                                            <p:cond delay="0"/>
                                          </p:stCondLst>
                                        </p:cTn>
                                        <p:tgtEl>
                                          <p:spTgt spid="56"/>
                                        </p:tgtEl>
                                        <p:attrNameLst>
                                          <p:attrName>style.visibility</p:attrName>
                                        </p:attrNameLst>
                                      </p:cBhvr>
                                      <p:to>
                                        <p:strVal val="visible"/>
                                      </p:to>
                                    </p:set>
                                  </p:childTnLst>
                                </p:cTn>
                              </p:par>
                              <p:par>
                                <p:cTn id="1188" presetID="1" presetClass="entr" presetSubtype="0" fill="hold" grpId="2" nodeType="withEffect">
                                  <p:stCondLst>
                                    <p:cond delay="0"/>
                                  </p:stCondLst>
                                  <p:childTnLst>
                                    <p:set>
                                      <p:cBhvr>
                                        <p:cTn id="1189" dur="1" fill="hold">
                                          <p:stCondLst>
                                            <p:cond delay="0"/>
                                          </p:stCondLst>
                                        </p:cTn>
                                        <p:tgtEl>
                                          <p:spTgt spid="57"/>
                                        </p:tgtEl>
                                        <p:attrNameLst>
                                          <p:attrName>style.visibility</p:attrName>
                                        </p:attrNameLst>
                                      </p:cBhvr>
                                      <p:to>
                                        <p:strVal val="visible"/>
                                      </p:to>
                                    </p:set>
                                  </p:childTnLst>
                                </p:cTn>
                              </p:par>
                              <p:par>
                                <p:cTn id="1190" presetID="1" presetClass="entr" presetSubtype="0" fill="hold" grpId="2" nodeType="withEffect">
                                  <p:stCondLst>
                                    <p:cond delay="0"/>
                                  </p:stCondLst>
                                  <p:childTnLst>
                                    <p:set>
                                      <p:cBhvr>
                                        <p:cTn id="1191" dur="1" fill="hold">
                                          <p:stCondLst>
                                            <p:cond delay="0"/>
                                          </p:stCondLst>
                                        </p:cTn>
                                        <p:tgtEl>
                                          <p:spTgt spid="58"/>
                                        </p:tgtEl>
                                        <p:attrNameLst>
                                          <p:attrName>style.visibility</p:attrName>
                                        </p:attrNameLst>
                                      </p:cBhvr>
                                      <p:to>
                                        <p:strVal val="visible"/>
                                      </p:to>
                                    </p:set>
                                  </p:childTnLst>
                                </p:cTn>
                              </p:par>
                              <p:par>
                                <p:cTn id="1192" presetID="1" presetClass="entr" presetSubtype="0" fill="hold" grpId="2" nodeType="withEffect">
                                  <p:stCondLst>
                                    <p:cond delay="0"/>
                                  </p:stCondLst>
                                  <p:childTnLst>
                                    <p:set>
                                      <p:cBhvr>
                                        <p:cTn id="1193" dur="1" fill="hold">
                                          <p:stCondLst>
                                            <p:cond delay="0"/>
                                          </p:stCondLst>
                                        </p:cTn>
                                        <p:tgtEl>
                                          <p:spTgt spid="59"/>
                                        </p:tgtEl>
                                        <p:attrNameLst>
                                          <p:attrName>style.visibility</p:attrName>
                                        </p:attrNameLst>
                                      </p:cBhvr>
                                      <p:to>
                                        <p:strVal val="visible"/>
                                      </p:to>
                                    </p:set>
                                  </p:childTnLst>
                                </p:cTn>
                              </p:par>
                              <p:par>
                                <p:cTn id="1194" presetID="1" presetClass="entr" presetSubtype="0" fill="hold" grpId="2" nodeType="withEffect">
                                  <p:stCondLst>
                                    <p:cond delay="0"/>
                                  </p:stCondLst>
                                  <p:childTnLst>
                                    <p:set>
                                      <p:cBhvr>
                                        <p:cTn id="1195" dur="1" fill="hold">
                                          <p:stCondLst>
                                            <p:cond delay="0"/>
                                          </p:stCondLst>
                                        </p:cTn>
                                        <p:tgtEl>
                                          <p:spTgt spid="27"/>
                                        </p:tgtEl>
                                        <p:attrNameLst>
                                          <p:attrName>style.visibility</p:attrName>
                                        </p:attrNameLst>
                                      </p:cBhvr>
                                      <p:to>
                                        <p:strVal val="visible"/>
                                      </p:to>
                                    </p:set>
                                  </p:childTnLst>
                                </p:cTn>
                              </p:par>
                              <p:par>
                                <p:cTn id="1196" presetID="1" presetClass="entr" presetSubtype="0" fill="hold" grpId="2" nodeType="withEffect">
                                  <p:stCondLst>
                                    <p:cond delay="0"/>
                                  </p:stCondLst>
                                  <p:childTnLst>
                                    <p:set>
                                      <p:cBhvr>
                                        <p:cTn id="1197" dur="1" fill="hold">
                                          <p:stCondLst>
                                            <p:cond delay="0"/>
                                          </p:stCondLst>
                                        </p:cTn>
                                        <p:tgtEl>
                                          <p:spTgt spid="42"/>
                                        </p:tgtEl>
                                        <p:attrNameLst>
                                          <p:attrName>style.visibility</p:attrName>
                                        </p:attrNameLst>
                                      </p:cBhvr>
                                      <p:to>
                                        <p:strVal val="visible"/>
                                      </p:to>
                                    </p:set>
                                  </p:childTnLst>
                                </p:cTn>
                              </p:par>
                              <p:par>
                                <p:cTn id="1198" presetID="8" presetClass="emph" presetSubtype="0" repeatCount="15000" autoRev="1" fill="hold" nodeType="withEffect">
                                  <p:stCondLst>
                                    <p:cond delay="0"/>
                                  </p:stCondLst>
                                  <p:childTnLst>
                                    <p:animRot by="2400000">
                                      <p:cBhvr>
                                        <p:cTn id="1199" dur="2000" fill="hold"/>
                                        <p:tgtEl>
                                          <p:spTgt spid="62"/>
                                        </p:tgtEl>
                                        <p:attrNameLst>
                                          <p:attrName>r</p:attrName>
                                        </p:attrNameLst>
                                      </p:cBhvr>
                                    </p:animRot>
                                  </p:childTnLst>
                                </p:cTn>
                              </p:par>
                              <p:par>
                                <p:cTn id="1200" presetID="10" presetClass="entr" presetSubtype="0" fill="hold" grpId="0" nodeType="withEffect">
                                  <p:stCondLst>
                                    <p:cond delay="0"/>
                                  </p:stCondLst>
                                  <p:childTnLst>
                                    <p:set>
                                      <p:cBhvr>
                                        <p:cTn id="1201" dur="1" fill="hold">
                                          <p:stCondLst>
                                            <p:cond delay="0"/>
                                          </p:stCondLst>
                                        </p:cTn>
                                        <p:tgtEl>
                                          <p:spTgt spid="1246"/>
                                        </p:tgtEl>
                                        <p:attrNameLst>
                                          <p:attrName>style.visibility</p:attrName>
                                        </p:attrNameLst>
                                      </p:cBhvr>
                                      <p:to>
                                        <p:strVal val="visible"/>
                                      </p:to>
                                    </p:set>
                                    <p:animEffect transition="in" filter="fade">
                                      <p:cBhvr>
                                        <p:cTn id="1202" dur="500"/>
                                        <p:tgtEl>
                                          <p:spTgt spid="1246"/>
                                        </p:tgtEl>
                                      </p:cBhvr>
                                    </p:animEffect>
                                  </p:childTnLst>
                                </p:cTn>
                              </p:par>
                              <p:par>
                                <p:cTn id="1203" presetID="10" presetClass="entr" presetSubtype="0" fill="hold" grpId="0" nodeType="withEffect">
                                  <p:stCondLst>
                                    <p:cond delay="0"/>
                                  </p:stCondLst>
                                  <p:childTnLst>
                                    <p:set>
                                      <p:cBhvr>
                                        <p:cTn id="1204" dur="1" fill="hold">
                                          <p:stCondLst>
                                            <p:cond delay="0"/>
                                          </p:stCondLst>
                                        </p:cTn>
                                        <p:tgtEl>
                                          <p:spTgt spid="1247"/>
                                        </p:tgtEl>
                                        <p:attrNameLst>
                                          <p:attrName>style.visibility</p:attrName>
                                        </p:attrNameLst>
                                      </p:cBhvr>
                                      <p:to>
                                        <p:strVal val="visible"/>
                                      </p:to>
                                    </p:set>
                                    <p:animEffect transition="in" filter="fade">
                                      <p:cBhvr>
                                        <p:cTn id="1205" dur="500"/>
                                        <p:tgtEl>
                                          <p:spTgt spid="1247"/>
                                        </p:tgtEl>
                                      </p:cBhvr>
                                    </p:animEffect>
                                  </p:childTnLst>
                                </p:cTn>
                              </p:par>
                              <p:par>
                                <p:cTn id="1206" presetID="10" presetClass="entr" presetSubtype="0" fill="hold" grpId="0" nodeType="withEffect">
                                  <p:stCondLst>
                                    <p:cond delay="0"/>
                                  </p:stCondLst>
                                  <p:childTnLst>
                                    <p:set>
                                      <p:cBhvr>
                                        <p:cTn id="1207" dur="1" fill="hold">
                                          <p:stCondLst>
                                            <p:cond delay="0"/>
                                          </p:stCondLst>
                                        </p:cTn>
                                        <p:tgtEl>
                                          <p:spTgt spid="1248"/>
                                        </p:tgtEl>
                                        <p:attrNameLst>
                                          <p:attrName>style.visibility</p:attrName>
                                        </p:attrNameLst>
                                      </p:cBhvr>
                                      <p:to>
                                        <p:strVal val="visible"/>
                                      </p:to>
                                    </p:set>
                                    <p:animEffect transition="in" filter="fade">
                                      <p:cBhvr>
                                        <p:cTn id="1208" dur="500"/>
                                        <p:tgtEl>
                                          <p:spTgt spid="1248"/>
                                        </p:tgtEl>
                                      </p:cBhvr>
                                    </p:animEffect>
                                  </p:childTnLst>
                                </p:cTn>
                              </p:par>
                              <p:par>
                                <p:cTn id="1209" presetID="0" presetClass="path" presetSubtype="0" repeatCount="15000" autoRev="1" fill="hold" grpId="2" nodeType="withEffect">
                                  <p:stCondLst>
                                    <p:cond delay="0"/>
                                  </p:stCondLst>
                                  <p:childTnLst>
                                    <p:animMotion origin="layout" path="M 3.05556E-6 -3.08653E-6 C -0.00174 0.00047 -0.00365 0.0007 -0.00538 0.00116 L -0.01216 -0.11175 L -0.02066 -0.11684 L -0.03386 -0.11291 L -0.06407 -0.08237 L -0.09393 -0.03956 L -0.10695 -0.02637 L -0.12292 -0.02221 L -0.14115 -0.0192 L -0.16025 -0.02128 L -0.18021 -0.02429 L -0.20382 -0.04049 L -0.21528 -0.06594 L -0.2191 -0.09764 L -0.21684 -0.14646 L -0.21372 -0.23392 L -0.21841 -0.30194 L -0.22986 -0.37436 L -0.24202 -0.4292 L -0.25504 -0.46784 L -0.26788 -0.49028 L -0.29011 -0.51157 L -0.31754 -0.5229 L -0.36979 -0.53424 L -0.42518 -0.53702 L -0.45122 -0.53493 L -0.46111 -0.52984 L -0.47413 -0.51457 L -0.47709 -0.49838 L -0.47934 -0.46066 L -0.47934 -0.40675 L -0.47639 -0.34567 L -0.47101 -0.32947 L -0.46111 -0.32554 " pathEditMode="relative" rAng="0" ptsTypes="fAAAAAAAAAAAAAAAAAAAAAAAAAAAAAAAAAf">
                                      <p:cBhvr>
                                        <p:cTn id="1210" dur="2000" fill="hold"/>
                                        <p:tgtEl>
                                          <p:spTgt spid="1248"/>
                                        </p:tgtEl>
                                        <p:attrNameLst>
                                          <p:attrName>ppt_x</p:attrName>
                                          <p:attrName>ppt_y</p:attrName>
                                        </p:attrNameLst>
                                      </p:cBhvr>
                                      <p:rCtr x="-23976" y="-26793"/>
                                    </p:animMotion>
                                  </p:childTnLst>
                                </p:cTn>
                              </p:par>
                              <p:par>
                                <p:cTn id="1211" presetID="0" presetClass="path" presetSubtype="0" repeatCount="15000" autoRev="1" fill="hold" grpId="2" nodeType="withEffect">
                                  <p:stCondLst>
                                    <p:cond delay="0"/>
                                  </p:stCondLst>
                                  <p:childTnLst>
                                    <p:animMotion origin="layout" path="M 1.94444E-6 1.52707E-7 L 0.00833 0.00416 L 0.00382 0.01226 L -0.04202 0.01735 L -0.07865 0.00925 L -0.08959 -0.00625 L -0.09688 -0.03239 L -0.09236 -0.0752 L -0.08403 -0.08954 L -0.06406 -0.09255 L 0.00156 -0.09047 L 0.04496 -0.0863 L 0.0684 -0.07728 L 0.0908 -0.05275 L 0.11146 -0.00602 L 0.12743 0.04581 L 0.13663 0.10898 L 0.14045 0.18024 L 0.13351 0.24942 L 0.13125 0.33272 L 0.14427 0.38871 L 0.16406 0.413 L 0.21215 0.42943 L 0.26788 0.4366 L 0.32361 0.4366 L 0.35885 0.42735 L 0.36406 0.42318 L 0.36267 0.31236 " pathEditMode="relative" rAng="0" ptsTypes="AAAAAAAAAAAAAAAAAAAAAAAAAAAA">
                                      <p:cBhvr>
                                        <p:cTn id="1212" dur="2000" fill="hold"/>
                                        <p:tgtEl>
                                          <p:spTgt spid="1247"/>
                                        </p:tgtEl>
                                        <p:attrNameLst>
                                          <p:attrName>ppt_x</p:attrName>
                                          <p:attrName>ppt_y</p:attrName>
                                        </p:attrNameLst>
                                      </p:cBhvr>
                                      <p:rCtr x="13351" y="17191"/>
                                    </p:animMotion>
                                  </p:childTnLst>
                                </p:cTn>
                              </p:par>
                              <p:par>
                                <p:cTn id="1213" presetID="0" presetClass="path" presetSubtype="0" repeatCount="15000" autoRev="1" fill="hold" grpId="3" nodeType="withEffect">
                                  <p:stCondLst>
                                    <p:cond delay="0"/>
                                  </p:stCondLst>
                                  <p:childTnLst>
                                    <p:animMotion origin="layout" path="M 0 0 L 0.01303 0.0081 L 0.0382 0.0111 L 0.09393 0.01018 L 0.10243 0.00601 L 0.10157 -0.00093 L 0.09393 -0.00093 L 0.00243 -0.01319 L 0.00625 0.00301 L 0.02379 0 L 0.06875 0.0192 L 0.08629 -0.00093 L 0.10313 -0.00509 L 0.09237 -0.01111 L 0.00157 -0.02846 L 0.00625 -0.01435 L 0.03212 -0.01319 L 0.05504 -0.01319 L 0.09862 -0.01435 L 0.10382 -0.02036 L 0.09549 -0.02337 L 0 -0.04072 L 0.00087 -0.03471 L 0.00921 -0.02846 L 0.06198 -0.02244 L 0.09618 -0.02962 L 0.10539 -0.03147 L 0.0948 -0.03772 L -0.00295 -0.05692 L 0 -0.04674 L 0.01146 -0.04165 L 0.04202 -0.03772 L 0.07865 -0.03772 L 0.10382 -0.04072 L 0.09618 -0.04674 L 0.08629 -0.04674 L -0.00138 -0.06317 L 0.00313 -0.05299 L 0.01684 -0.0479 L 0.05122 -0.04581 L 0.08021 -0.0479 L 0.10243 -0.0509 L 0.1 -0.05808 L 0.09098 -0.059 L 0.00313 -0.06502 " pathEditMode="relative" ptsTypes="AAAAAAAAAAAAAAAAAAAAAAAAAAAAAAAAAAAAAAAAAAAAA">
                                      <p:cBhvr>
                                        <p:cTn id="1214" dur="2000" fill="hold"/>
                                        <p:tgtEl>
                                          <p:spTgt spid="1246"/>
                                        </p:tgtEl>
                                        <p:attrNameLst>
                                          <p:attrName>ppt_x</p:attrName>
                                          <p:attrName>ppt_y</p:attrName>
                                        </p:attrNameLst>
                                      </p:cBhvr>
                                    </p:animMotion>
                                  </p:childTnLst>
                                </p:cTn>
                              </p:par>
                              <p:par>
                                <p:cTn id="1215" presetID="22" presetClass="entr" presetSubtype="4" fill="hold" nodeType="withEffect">
                                  <p:stCondLst>
                                    <p:cond delay="0"/>
                                  </p:stCondLst>
                                  <p:childTnLst>
                                    <p:set>
                                      <p:cBhvr>
                                        <p:cTn id="1216" dur="1" fill="hold">
                                          <p:stCondLst>
                                            <p:cond delay="0"/>
                                          </p:stCondLst>
                                        </p:cTn>
                                        <p:tgtEl>
                                          <p:spTgt spid="1400"/>
                                        </p:tgtEl>
                                        <p:attrNameLst>
                                          <p:attrName>style.visibility</p:attrName>
                                        </p:attrNameLst>
                                      </p:cBhvr>
                                      <p:to>
                                        <p:strVal val="visible"/>
                                      </p:to>
                                    </p:set>
                                    <p:animEffect transition="in" filter="wipe(down)">
                                      <p:cBhvr>
                                        <p:cTn id="1217" dur="1000"/>
                                        <p:tgtEl>
                                          <p:spTgt spid="1400"/>
                                        </p:tgtEl>
                                      </p:cBhvr>
                                    </p:animEffect>
                                  </p:childTnLst>
                                </p:cTn>
                              </p:par>
                              <p:par>
                                <p:cTn id="1218" presetID="22" presetClass="entr" presetSubtype="4" fill="hold" nodeType="withEffect">
                                  <p:stCondLst>
                                    <p:cond delay="0"/>
                                  </p:stCondLst>
                                  <p:childTnLst>
                                    <p:set>
                                      <p:cBhvr>
                                        <p:cTn id="1219" dur="1" fill="hold">
                                          <p:stCondLst>
                                            <p:cond delay="0"/>
                                          </p:stCondLst>
                                        </p:cTn>
                                        <p:tgtEl>
                                          <p:spTgt spid="1280"/>
                                        </p:tgtEl>
                                        <p:attrNameLst>
                                          <p:attrName>style.visibility</p:attrName>
                                        </p:attrNameLst>
                                      </p:cBhvr>
                                      <p:to>
                                        <p:strVal val="visible"/>
                                      </p:to>
                                    </p:set>
                                    <p:animEffect transition="in" filter="wipe(down)">
                                      <p:cBhvr>
                                        <p:cTn id="1220" dur="1000"/>
                                        <p:tgtEl>
                                          <p:spTgt spid="1280"/>
                                        </p:tgtEl>
                                      </p:cBhvr>
                                    </p:animEffect>
                                  </p:childTnLst>
                                </p:cTn>
                              </p:par>
                              <p:par>
                                <p:cTn id="1221" presetID="22" presetClass="entr" presetSubtype="1" fill="hold" nodeType="withEffect">
                                  <p:stCondLst>
                                    <p:cond delay="1000"/>
                                  </p:stCondLst>
                                  <p:childTnLst>
                                    <p:set>
                                      <p:cBhvr>
                                        <p:cTn id="1222" dur="1" fill="hold">
                                          <p:stCondLst>
                                            <p:cond delay="0"/>
                                          </p:stCondLst>
                                        </p:cTn>
                                        <p:tgtEl>
                                          <p:spTgt spid="1274"/>
                                        </p:tgtEl>
                                        <p:attrNameLst>
                                          <p:attrName>style.visibility</p:attrName>
                                        </p:attrNameLst>
                                      </p:cBhvr>
                                      <p:to>
                                        <p:strVal val="visible"/>
                                      </p:to>
                                    </p:set>
                                    <p:animEffect transition="in" filter="wipe(up)">
                                      <p:cBhvr>
                                        <p:cTn id="1223" dur="1000"/>
                                        <p:tgtEl>
                                          <p:spTgt spid="1274"/>
                                        </p:tgtEl>
                                      </p:cBhvr>
                                    </p:animEffect>
                                  </p:childTnLst>
                                  <p:subTnLst>
                                    <p:set>
                                      <p:cBhvr override="childStyle">
                                        <p:cTn dur="1" fill="hold" display="0" masterRel="sameClick" afterEffect="1">
                                          <p:stCondLst>
                                            <p:cond evt="end" delay="0">
                                              <p:tn val="1221"/>
                                            </p:cond>
                                          </p:stCondLst>
                                        </p:cTn>
                                        <p:tgtEl>
                                          <p:spTgt spid="1274"/>
                                        </p:tgtEl>
                                        <p:attrNameLst>
                                          <p:attrName>style.visibility</p:attrName>
                                        </p:attrNameLst>
                                      </p:cBhvr>
                                      <p:to>
                                        <p:strVal val="hidden"/>
                                      </p:to>
                                    </p:set>
                                  </p:subTnLst>
                                </p:cTn>
                              </p:par>
                              <p:par>
                                <p:cTn id="1224" presetID="22" presetClass="entr" presetSubtype="1" fill="hold" nodeType="withEffect">
                                  <p:stCondLst>
                                    <p:cond delay="1000"/>
                                  </p:stCondLst>
                                  <p:childTnLst>
                                    <p:set>
                                      <p:cBhvr>
                                        <p:cTn id="1225" dur="1" fill="hold">
                                          <p:stCondLst>
                                            <p:cond delay="0"/>
                                          </p:stCondLst>
                                        </p:cTn>
                                        <p:tgtEl>
                                          <p:spTgt spid="1394"/>
                                        </p:tgtEl>
                                        <p:attrNameLst>
                                          <p:attrName>style.visibility</p:attrName>
                                        </p:attrNameLst>
                                      </p:cBhvr>
                                      <p:to>
                                        <p:strVal val="visible"/>
                                      </p:to>
                                    </p:set>
                                    <p:animEffect transition="in" filter="wipe(up)">
                                      <p:cBhvr>
                                        <p:cTn id="1226" dur="1000"/>
                                        <p:tgtEl>
                                          <p:spTgt spid="1394"/>
                                        </p:tgtEl>
                                      </p:cBhvr>
                                    </p:animEffect>
                                  </p:childTnLst>
                                  <p:subTnLst>
                                    <p:set>
                                      <p:cBhvr override="childStyle">
                                        <p:cTn dur="1" fill="hold" display="0" masterRel="sameClick" afterEffect="1">
                                          <p:stCondLst>
                                            <p:cond evt="end" delay="0">
                                              <p:tn val="1224"/>
                                            </p:cond>
                                          </p:stCondLst>
                                        </p:cTn>
                                        <p:tgtEl>
                                          <p:spTgt spid="1394"/>
                                        </p:tgtEl>
                                        <p:attrNameLst>
                                          <p:attrName>style.visibility</p:attrName>
                                        </p:attrNameLst>
                                      </p:cBhvr>
                                      <p:to>
                                        <p:strVal val="hidden"/>
                                      </p:to>
                                    </p:set>
                                  </p:subTnLst>
                                </p:cTn>
                              </p:par>
                              <p:par>
                                <p:cTn id="1227" presetID="1" presetClass="exit" presetSubtype="0" fill="hold" nodeType="withEffect">
                                  <p:stCondLst>
                                    <p:cond delay="2000"/>
                                  </p:stCondLst>
                                  <p:childTnLst>
                                    <p:set>
                                      <p:cBhvr>
                                        <p:cTn id="1228" dur="1" fill="hold">
                                          <p:stCondLst>
                                            <p:cond delay="0"/>
                                          </p:stCondLst>
                                        </p:cTn>
                                        <p:tgtEl>
                                          <p:spTgt spid="1400"/>
                                        </p:tgtEl>
                                        <p:attrNameLst>
                                          <p:attrName>style.visibility</p:attrName>
                                        </p:attrNameLst>
                                      </p:cBhvr>
                                      <p:to>
                                        <p:strVal val="hidden"/>
                                      </p:to>
                                    </p:set>
                                  </p:childTnLst>
                                </p:cTn>
                              </p:par>
                              <p:par>
                                <p:cTn id="1229" presetID="1" presetClass="exit" presetSubtype="0" fill="hold" nodeType="withEffect">
                                  <p:stCondLst>
                                    <p:cond delay="2000"/>
                                  </p:stCondLst>
                                  <p:childTnLst>
                                    <p:set>
                                      <p:cBhvr>
                                        <p:cTn id="1230" dur="1" fill="hold">
                                          <p:stCondLst>
                                            <p:cond delay="0"/>
                                          </p:stCondLst>
                                        </p:cTn>
                                        <p:tgtEl>
                                          <p:spTgt spid="1280"/>
                                        </p:tgtEl>
                                        <p:attrNameLst>
                                          <p:attrName>style.visibility</p:attrName>
                                        </p:attrNameLst>
                                      </p:cBhvr>
                                      <p:to>
                                        <p:strVal val="hidden"/>
                                      </p:to>
                                    </p:set>
                                  </p:childTnLst>
                                </p:cTn>
                              </p:par>
                              <p:par>
                                <p:cTn id="1231" presetID="22" presetClass="entr" presetSubtype="1" fill="hold" nodeType="withEffect">
                                  <p:stCondLst>
                                    <p:cond delay="2000"/>
                                  </p:stCondLst>
                                  <p:childTnLst>
                                    <p:set>
                                      <p:cBhvr>
                                        <p:cTn id="1232" dur="1" fill="hold">
                                          <p:stCondLst>
                                            <p:cond delay="0"/>
                                          </p:stCondLst>
                                        </p:cTn>
                                        <p:tgtEl>
                                          <p:spTgt spid="807"/>
                                        </p:tgtEl>
                                        <p:attrNameLst>
                                          <p:attrName>style.visibility</p:attrName>
                                        </p:attrNameLst>
                                      </p:cBhvr>
                                      <p:to>
                                        <p:strVal val="visible"/>
                                      </p:to>
                                    </p:set>
                                    <p:animEffect transition="in" filter="wipe(up)">
                                      <p:cBhvr>
                                        <p:cTn id="1233" dur="1000"/>
                                        <p:tgtEl>
                                          <p:spTgt spid="807"/>
                                        </p:tgtEl>
                                      </p:cBhvr>
                                    </p:animEffect>
                                  </p:childTnLst>
                                </p:cTn>
                              </p:par>
                              <p:par>
                                <p:cTn id="1234" presetID="22" presetClass="entr" presetSubtype="1" fill="hold" nodeType="withEffect">
                                  <p:stCondLst>
                                    <p:cond delay="2000"/>
                                  </p:stCondLst>
                                  <p:childTnLst>
                                    <p:set>
                                      <p:cBhvr>
                                        <p:cTn id="1235" dur="1" fill="hold">
                                          <p:stCondLst>
                                            <p:cond delay="0"/>
                                          </p:stCondLst>
                                        </p:cTn>
                                        <p:tgtEl>
                                          <p:spTgt spid="795"/>
                                        </p:tgtEl>
                                        <p:attrNameLst>
                                          <p:attrName>style.visibility</p:attrName>
                                        </p:attrNameLst>
                                      </p:cBhvr>
                                      <p:to>
                                        <p:strVal val="visible"/>
                                      </p:to>
                                    </p:set>
                                    <p:animEffect transition="in" filter="wipe(up)">
                                      <p:cBhvr>
                                        <p:cTn id="1236" dur="1000"/>
                                        <p:tgtEl>
                                          <p:spTgt spid="795"/>
                                        </p:tgtEl>
                                      </p:cBhvr>
                                    </p:animEffect>
                                  </p:childTnLst>
                                </p:cTn>
                              </p:par>
                              <p:par>
                                <p:cTn id="1237" presetID="22" presetClass="entr" presetSubtype="4" fill="hold" nodeType="withEffect">
                                  <p:stCondLst>
                                    <p:cond delay="3000"/>
                                  </p:stCondLst>
                                  <p:childTnLst>
                                    <p:set>
                                      <p:cBhvr>
                                        <p:cTn id="1238" dur="1" fill="hold">
                                          <p:stCondLst>
                                            <p:cond delay="0"/>
                                          </p:stCondLst>
                                        </p:cTn>
                                        <p:tgtEl>
                                          <p:spTgt spid="789"/>
                                        </p:tgtEl>
                                        <p:attrNameLst>
                                          <p:attrName>style.visibility</p:attrName>
                                        </p:attrNameLst>
                                      </p:cBhvr>
                                      <p:to>
                                        <p:strVal val="visible"/>
                                      </p:to>
                                    </p:set>
                                    <p:animEffect transition="in" filter="wipe(down)">
                                      <p:cBhvr>
                                        <p:cTn id="1239" dur="1000"/>
                                        <p:tgtEl>
                                          <p:spTgt spid="789"/>
                                        </p:tgtEl>
                                      </p:cBhvr>
                                    </p:animEffect>
                                  </p:childTnLst>
                                  <p:subTnLst>
                                    <p:set>
                                      <p:cBhvr override="childStyle">
                                        <p:cTn dur="1" fill="hold" display="0" masterRel="sameClick" afterEffect="1">
                                          <p:stCondLst>
                                            <p:cond evt="end" delay="0">
                                              <p:tn val="1237"/>
                                            </p:cond>
                                          </p:stCondLst>
                                        </p:cTn>
                                        <p:tgtEl>
                                          <p:spTgt spid="789"/>
                                        </p:tgtEl>
                                        <p:attrNameLst>
                                          <p:attrName>style.visibility</p:attrName>
                                        </p:attrNameLst>
                                      </p:cBhvr>
                                      <p:to>
                                        <p:strVal val="hidden"/>
                                      </p:to>
                                    </p:set>
                                  </p:subTnLst>
                                </p:cTn>
                              </p:par>
                              <p:par>
                                <p:cTn id="1240" presetID="22" presetClass="entr" presetSubtype="4" fill="hold" nodeType="withEffect">
                                  <p:stCondLst>
                                    <p:cond delay="3000"/>
                                  </p:stCondLst>
                                  <p:childTnLst>
                                    <p:set>
                                      <p:cBhvr>
                                        <p:cTn id="1241" dur="1" fill="hold">
                                          <p:stCondLst>
                                            <p:cond delay="0"/>
                                          </p:stCondLst>
                                        </p:cTn>
                                        <p:tgtEl>
                                          <p:spTgt spid="801"/>
                                        </p:tgtEl>
                                        <p:attrNameLst>
                                          <p:attrName>style.visibility</p:attrName>
                                        </p:attrNameLst>
                                      </p:cBhvr>
                                      <p:to>
                                        <p:strVal val="visible"/>
                                      </p:to>
                                    </p:set>
                                    <p:animEffect transition="in" filter="wipe(down)">
                                      <p:cBhvr>
                                        <p:cTn id="1242" dur="1000"/>
                                        <p:tgtEl>
                                          <p:spTgt spid="801"/>
                                        </p:tgtEl>
                                      </p:cBhvr>
                                    </p:animEffect>
                                  </p:childTnLst>
                                  <p:subTnLst>
                                    <p:set>
                                      <p:cBhvr override="childStyle">
                                        <p:cTn dur="1" fill="hold" display="0" masterRel="sameClick" afterEffect="1">
                                          <p:stCondLst>
                                            <p:cond evt="end" delay="0">
                                              <p:tn val="1240"/>
                                            </p:cond>
                                          </p:stCondLst>
                                        </p:cTn>
                                        <p:tgtEl>
                                          <p:spTgt spid="801"/>
                                        </p:tgtEl>
                                        <p:attrNameLst>
                                          <p:attrName>style.visibility</p:attrName>
                                        </p:attrNameLst>
                                      </p:cBhvr>
                                      <p:to>
                                        <p:strVal val="hidden"/>
                                      </p:to>
                                    </p:set>
                                  </p:subTnLst>
                                </p:cTn>
                              </p:par>
                              <p:par>
                                <p:cTn id="1243" presetID="1" presetClass="exit" presetSubtype="0" fill="hold" nodeType="withEffect">
                                  <p:stCondLst>
                                    <p:cond delay="4000"/>
                                  </p:stCondLst>
                                  <p:childTnLst>
                                    <p:set>
                                      <p:cBhvr>
                                        <p:cTn id="1244" dur="1" fill="hold">
                                          <p:stCondLst>
                                            <p:cond delay="0"/>
                                          </p:stCondLst>
                                        </p:cTn>
                                        <p:tgtEl>
                                          <p:spTgt spid="807"/>
                                        </p:tgtEl>
                                        <p:attrNameLst>
                                          <p:attrName>style.visibility</p:attrName>
                                        </p:attrNameLst>
                                      </p:cBhvr>
                                      <p:to>
                                        <p:strVal val="hidden"/>
                                      </p:to>
                                    </p:set>
                                  </p:childTnLst>
                                </p:cTn>
                              </p:par>
                              <p:par>
                                <p:cTn id="1245" presetID="1" presetClass="exit" presetSubtype="0" fill="hold" nodeType="withEffect">
                                  <p:stCondLst>
                                    <p:cond delay="4000"/>
                                  </p:stCondLst>
                                  <p:childTnLst>
                                    <p:set>
                                      <p:cBhvr>
                                        <p:cTn id="1246" dur="1" fill="hold">
                                          <p:stCondLst>
                                            <p:cond delay="0"/>
                                          </p:stCondLst>
                                        </p:cTn>
                                        <p:tgtEl>
                                          <p:spTgt spid="795"/>
                                        </p:tgtEl>
                                        <p:attrNameLst>
                                          <p:attrName>style.visibility</p:attrName>
                                        </p:attrNameLst>
                                      </p:cBhvr>
                                      <p:to>
                                        <p:strVal val="hidden"/>
                                      </p:to>
                                    </p:set>
                                  </p:childTnLst>
                                </p:cTn>
                              </p:par>
                              <p:par>
                                <p:cTn id="1247" presetID="22" presetClass="entr" presetSubtype="4" fill="hold" nodeType="withEffect">
                                  <p:stCondLst>
                                    <p:cond delay="4000"/>
                                  </p:stCondLst>
                                  <p:childTnLst>
                                    <p:set>
                                      <p:cBhvr>
                                        <p:cTn id="1248" dur="1" fill="hold">
                                          <p:stCondLst>
                                            <p:cond delay="0"/>
                                          </p:stCondLst>
                                        </p:cTn>
                                        <p:tgtEl>
                                          <p:spTgt spid="1412"/>
                                        </p:tgtEl>
                                        <p:attrNameLst>
                                          <p:attrName>style.visibility</p:attrName>
                                        </p:attrNameLst>
                                      </p:cBhvr>
                                      <p:to>
                                        <p:strVal val="visible"/>
                                      </p:to>
                                    </p:set>
                                    <p:animEffect transition="in" filter="wipe(down)">
                                      <p:cBhvr>
                                        <p:cTn id="1249" dur="1000"/>
                                        <p:tgtEl>
                                          <p:spTgt spid="1412"/>
                                        </p:tgtEl>
                                      </p:cBhvr>
                                    </p:animEffect>
                                  </p:childTnLst>
                                </p:cTn>
                              </p:par>
                              <p:par>
                                <p:cTn id="1250" presetID="22" presetClass="entr" presetSubtype="4" fill="hold" nodeType="withEffect">
                                  <p:stCondLst>
                                    <p:cond delay="4000"/>
                                  </p:stCondLst>
                                  <p:childTnLst>
                                    <p:set>
                                      <p:cBhvr>
                                        <p:cTn id="1251" dur="1" fill="hold">
                                          <p:stCondLst>
                                            <p:cond delay="0"/>
                                          </p:stCondLst>
                                        </p:cTn>
                                        <p:tgtEl>
                                          <p:spTgt spid="1292"/>
                                        </p:tgtEl>
                                        <p:attrNameLst>
                                          <p:attrName>style.visibility</p:attrName>
                                        </p:attrNameLst>
                                      </p:cBhvr>
                                      <p:to>
                                        <p:strVal val="visible"/>
                                      </p:to>
                                    </p:set>
                                    <p:animEffect transition="in" filter="wipe(down)">
                                      <p:cBhvr>
                                        <p:cTn id="1252" dur="1000"/>
                                        <p:tgtEl>
                                          <p:spTgt spid="1292"/>
                                        </p:tgtEl>
                                      </p:cBhvr>
                                    </p:animEffect>
                                  </p:childTnLst>
                                </p:cTn>
                              </p:par>
                              <p:par>
                                <p:cTn id="1253" presetID="22" presetClass="entr" presetSubtype="1" fill="hold" nodeType="withEffect">
                                  <p:stCondLst>
                                    <p:cond delay="5000"/>
                                  </p:stCondLst>
                                  <p:childTnLst>
                                    <p:set>
                                      <p:cBhvr>
                                        <p:cTn id="1254" dur="1" fill="hold">
                                          <p:stCondLst>
                                            <p:cond delay="0"/>
                                          </p:stCondLst>
                                        </p:cTn>
                                        <p:tgtEl>
                                          <p:spTgt spid="1286"/>
                                        </p:tgtEl>
                                        <p:attrNameLst>
                                          <p:attrName>style.visibility</p:attrName>
                                        </p:attrNameLst>
                                      </p:cBhvr>
                                      <p:to>
                                        <p:strVal val="visible"/>
                                      </p:to>
                                    </p:set>
                                    <p:animEffect transition="in" filter="wipe(up)">
                                      <p:cBhvr>
                                        <p:cTn id="1255" dur="1000"/>
                                        <p:tgtEl>
                                          <p:spTgt spid="1286"/>
                                        </p:tgtEl>
                                      </p:cBhvr>
                                    </p:animEffect>
                                  </p:childTnLst>
                                  <p:subTnLst>
                                    <p:set>
                                      <p:cBhvr override="childStyle">
                                        <p:cTn dur="1" fill="hold" display="0" masterRel="sameClick" afterEffect="1">
                                          <p:stCondLst>
                                            <p:cond evt="end" delay="0">
                                              <p:tn val="1253"/>
                                            </p:cond>
                                          </p:stCondLst>
                                        </p:cTn>
                                        <p:tgtEl>
                                          <p:spTgt spid="1286"/>
                                        </p:tgtEl>
                                        <p:attrNameLst>
                                          <p:attrName>style.visibility</p:attrName>
                                        </p:attrNameLst>
                                      </p:cBhvr>
                                      <p:to>
                                        <p:strVal val="hidden"/>
                                      </p:to>
                                    </p:set>
                                  </p:subTnLst>
                                </p:cTn>
                              </p:par>
                              <p:par>
                                <p:cTn id="1256" presetID="22" presetClass="entr" presetSubtype="1" fill="hold" nodeType="withEffect">
                                  <p:stCondLst>
                                    <p:cond delay="5000"/>
                                  </p:stCondLst>
                                  <p:childTnLst>
                                    <p:set>
                                      <p:cBhvr>
                                        <p:cTn id="1257" dur="1" fill="hold">
                                          <p:stCondLst>
                                            <p:cond delay="0"/>
                                          </p:stCondLst>
                                        </p:cTn>
                                        <p:tgtEl>
                                          <p:spTgt spid="1406"/>
                                        </p:tgtEl>
                                        <p:attrNameLst>
                                          <p:attrName>style.visibility</p:attrName>
                                        </p:attrNameLst>
                                      </p:cBhvr>
                                      <p:to>
                                        <p:strVal val="visible"/>
                                      </p:to>
                                    </p:set>
                                    <p:animEffect transition="in" filter="wipe(up)">
                                      <p:cBhvr>
                                        <p:cTn id="1258" dur="1000"/>
                                        <p:tgtEl>
                                          <p:spTgt spid="1406"/>
                                        </p:tgtEl>
                                      </p:cBhvr>
                                    </p:animEffect>
                                  </p:childTnLst>
                                  <p:subTnLst>
                                    <p:set>
                                      <p:cBhvr override="childStyle">
                                        <p:cTn dur="1" fill="hold" display="0" masterRel="sameClick" afterEffect="1">
                                          <p:stCondLst>
                                            <p:cond evt="end" delay="0">
                                              <p:tn val="1256"/>
                                            </p:cond>
                                          </p:stCondLst>
                                        </p:cTn>
                                        <p:tgtEl>
                                          <p:spTgt spid="1406"/>
                                        </p:tgtEl>
                                        <p:attrNameLst>
                                          <p:attrName>style.visibility</p:attrName>
                                        </p:attrNameLst>
                                      </p:cBhvr>
                                      <p:to>
                                        <p:strVal val="hidden"/>
                                      </p:to>
                                    </p:set>
                                  </p:subTnLst>
                                </p:cTn>
                              </p:par>
                              <p:par>
                                <p:cTn id="1259" presetID="1" presetClass="exit" presetSubtype="0" fill="hold" nodeType="withEffect">
                                  <p:stCondLst>
                                    <p:cond delay="6000"/>
                                  </p:stCondLst>
                                  <p:childTnLst>
                                    <p:set>
                                      <p:cBhvr>
                                        <p:cTn id="1260" dur="1" fill="hold">
                                          <p:stCondLst>
                                            <p:cond delay="0"/>
                                          </p:stCondLst>
                                        </p:cTn>
                                        <p:tgtEl>
                                          <p:spTgt spid="1412"/>
                                        </p:tgtEl>
                                        <p:attrNameLst>
                                          <p:attrName>style.visibility</p:attrName>
                                        </p:attrNameLst>
                                      </p:cBhvr>
                                      <p:to>
                                        <p:strVal val="hidden"/>
                                      </p:to>
                                    </p:set>
                                  </p:childTnLst>
                                </p:cTn>
                              </p:par>
                              <p:par>
                                <p:cTn id="1261" presetID="1" presetClass="exit" presetSubtype="0" fill="hold" nodeType="withEffect">
                                  <p:stCondLst>
                                    <p:cond delay="6000"/>
                                  </p:stCondLst>
                                  <p:childTnLst>
                                    <p:set>
                                      <p:cBhvr>
                                        <p:cTn id="1262" dur="1" fill="hold">
                                          <p:stCondLst>
                                            <p:cond delay="0"/>
                                          </p:stCondLst>
                                        </p:cTn>
                                        <p:tgtEl>
                                          <p:spTgt spid="1292"/>
                                        </p:tgtEl>
                                        <p:attrNameLst>
                                          <p:attrName>style.visibility</p:attrName>
                                        </p:attrNameLst>
                                      </p:cBhvr>
                                      <p:to>
                                        <p:strVal val="hidden"/>
                                      </p:to>
                                    </p:set>
                                  </p:childTnLst>
                                </p:cTn>
                              </p:par>
                              <p:par>
                                <p:cTn id="1263" presetID="22" presetClass="entr" presetSubtype="1" fill="hold" nodeType="withEffect">
                                  <p:stCondLst>
                                    <p:cond delay="6000"/>
                                  </p:stCondLst>
                                  <p:childTnLst>
                                    <p:set>
                                      <p:cBhvr>
                                        <p:cTn id="1264" dur="1" fill="hold">
                                          <p:stCondLst>
                                            <p:cond delay="0"/>
                                          </p:stCondLst>
                                        </p:cTn>
                                        <p:tgtEl>
                                          <p:spTgt spid="831"/>
                                        </p:tgtEl>
                                        <p:attrNameLst>
                                          <p:attrName>style.visibility</p:attrName>
                                        </p:attrNameLst>
                                      </p:cBhvr>
                                      <p:to>
                                        <p:strVal val="visible"/>
                                      </p:to>
                                    </p:set>
                                    <p:animEffect transition="in" filter="wipe(up)">
                                      <p:cBhvr>
                                        <p:cTn id="1265" dur="1000"/>
                                        <p:tgtEl>
                                          <p:spTgt spid="831"/>
                                        </p:tgtEl>
                                      </p:cBhvr>
                                    </p:animEffect>
                                  </p:childTnLst>
                                </p:cTn>
                              </p:par>
                              <p:par>
                                <p:cTn id="1266" presetID="22" presetClass="entr" presetSubtype="1" fill="hold" nodeType="withEffect">
                                  <p:stCondLst>
                                    <p:cond delay="6000"/>
                                  </p:stCondLst>
                                  <p:childTnLst>
                                    <p:set>
                                      <p:cBhvr>
                                        <p:cTn id="1267" dur="1" fill="hold">
                                          <p:stCondLst>
                                            <p:cond delay="0"/>
                                          </p:stCondLst>
                                        </p:cTn>
                                        <p:tgtEl>
                                          <p:spTgt spid="819"/>
                                        </p:tgtEl>
                                        <p:attrNameLst>
                                          <p:attrName>style.visibility</p:attrName>
                                        </p:attrNameLst>
                                      </p:cBhvr>
                                      <p:to>
                                        <p:strVal val="visible"/>
                                      </p:to>
                                    </p:set>
                                    <p:animEffect transition="in" filter="wipe(up)">
                                      <p:cBhvr>
                                        <p:cTn id="1268" dur="1000"/>
                                        <p:tgtEl>
                                          <p:spTgt spid="819"/>
                                        </p:tgtEl>
                                      </p:cBhvr>
                                    </p:animEffect>
                                  </p:childTnLst>
                                </p:cTn>
                              </p:par>
                              <p:par>
                                <p:cTn id="1269" presetID="22" presetClass="entr" presetSubtype="4" fill="hold" nodeType="withEffect">
                                  <p:stCondLst>
                                    <p:cond delay="7000"/>
                                  </p:stCondLst>
                                  <p:childTnLst>
                                    <p:set>
                                      <p:cBhvr>
                                        <p:cTn id="1270" dur="1" fill="hold">
                                          <p:stCondLst>
                                            <p:cond delay="0"/>
                                          </p:stCondLst>
                                        </p:cTn>
                                        <p:tgtEl>
                                          <p:spTgt spid="813"/>
                                        </p:tgtEl>
                                        <p:attrNameLst>
                                          <p:attrName>style.visibility</p:attrName>
                                        </p:attrNameLst>
                                      </p:cBhvr>
                                      <p:to>
                                        <p:strVal val="visible"/>
                                      </p:to>
                                    </p:set>
                                    <p:animEffect transition="in" filter="wipe(down)">
                                      <p:cBhvr>
                                        <p:cTn id="1271" dur="1000"/>
                                        <p:tgtEl>
                                          <p:spTgt spid="813"/>
                                        </p:tgtEl>
                                      </p:cBhvr>
                                    </p:animEffect>
                                  </p:childTnLst>
                                  <p:subTnLst>
                                    <p:set>
                                      <p:cBhvr override="childStyle">
                                        <p:cTn dur="1" fill="hold" display="0" masterRel="sameClick" afterEffect="1">
                                          <p:stCondLst>
                                            <p:cond evt="end" delay="0">
                                              <p:tn val="1269"/>
                                            </p:cond>
                                          </p:stCondLst>
                                        </p:cTn>
                                        <p:tgtEl>
                                          <p:spTgt spid="813"/>
                                        </p:tgtEl>
                                        <p:attrNameLst>
                                          <p:attrName>style.visibility</p:attrName>
                                        </p:attrNameLst>
                                      </p:cBhvr>
                                      <p:to>
                                        <p:strVal val="hidden"/>
                                      </p:to>
                                    </p:set>
                                  </p:subTnLst>
                                </p:cTn>
                              </p:par>
                              <p:par>
                                <p:cTn id="1272" presetID="22" presetClass="entr" presetSubtype="4" fill="hold" nodeType="withEffect">
                                  <p:stCondLst>
                                    <p:cond delay="7000"/>
                                  </p:stCondLst>
                                  <p:childTnLst>
                                    <p:set>
                                      <p:cBhvr>
                                        <p:cTn id="1273" dur="1" fill="hold">
                                          <p:stCondLst>
                                            <p:cond delay="0"/>
                                          </p:stCondLst>
                                        </p:cTn>
                                        <p:tgtEl>
                                          <p:spTgt spid="825"/>
                                        </p:tgtEl>
                                        <p:attrNameLst>
                                          <p:attrName>style.visibility</p:attrName>
                                        </p:attrNameLst>
                                      </p:cBhvr>
                                      <p:to>
                                        <p:strVal val="visible"/>
                                      </p:to>
                                    </p:set>
                                    <p:animEffect transition="in" filter="wipe(down)">
                                      <p:cBhvr>
                                        <p:cTn id="1274" dur="1000"/>
                                        <p:tgtEl>
                                          <p:spTgt spid="825"/>
                                        </p:tgtEl>
                                      </p:cBhvr>
                                    </p:animEffect>
                                  </p:childTnLst>
                                  <p:subTnLst>
                                    <p:set>
                                      <p:cBhvr override="childStyle">
                                        <p:cTn dur="1" fill="hold" display="0" masterRel="sameClick" afterEffect="1">
                                          <p:stCondLst>
                                            <p:cond evt="end" delay="0">
                                              <p:tn val="1272"/>
                                            </p:cond>
                                          </p:stCondLst>
                                        </p:cTn>
                                        <p:tgtEl>
                                          <p:spTgt spid="825"/>
                                        </p:tgtEl>
                                        <p:attrNameLst>
                                          <p:attrName>style.visibility</p:attrName>
                                        </p:attrNameLst>
                                      </p:cBhvr>
                                      <p:to>
                                        <p:strVal val="hidden"/>
                                      </p:to>
                                    </p:set>
                                  </p:subTnLst>
                                </p:cTn>
                              </p:par>
                              <p:par>
                                <p:cTn id="1275" presetID="1" presetClass="exit" presetSubtype="0" fill="hold" nodeType="withEffect">
                                  <p:stCondLst>
                                    <p:cond delay="8000"/>
                                  </p:stCondLst>
                                  <p:childTnLst>
                                    <p:set>
                                      <p:cBhvr>
                                        <p:cTn id="1276" dur="1" fill="hold">
                                          <p:stCondLst>
                                            <p:cond delay="0"/>
                                          </p:stCondLst>
                                        </p:cTn>
                                        <p:tgtEl>
                                          <p:spTgt spid="831"/>
                                        </p:tgtEl>
                                        <p:attrNameLst>
                                          <p:attrName>style.visibility</p:attrName>
                                        </p:attrNameLst>
                                      </p:cBhvr>
                                      <p:to>
                                        <p:strVal val="hidden"/>
                                      </p:to>
                                    </p:set>
                                  </p:childTnLst>
                                </p:cTn>
                              </p:par>
                              <p:par>
                                <p:cTn id="1277" presetID="1" presetClass="exit" presetSubtype="0" fill="hold" nodeType="withEffect">
                                  <p:stCondLst>
                                    <p:cond delay="8000"/>
                                  </p:stCondLst>
                                  <p:childTnLst>
                                    <p:set>
                                      <p:cBhvr>
                                        <p:cTn id="1278" dur="1" fill="hold">
                                          <p:stCondLst>
                                            <p:cond delay="0"/>
                                          </p:stCondLst>
                                        </p:cTn>
                                        <p:tgtEl>
                                          <p:spTgt spid="819"/>
                                        </p:tgtEl>
                                        <p:attrNameLst>
                                          <p:attrName>style.visibility</p:attrName>
                                        </p:attrNameLst>
                                      </p:cBhvr>
                                      <p:to>
                                        <p:strVal val="hidden"/>
                                      </p:to>
                                    </p:set>
                                  </p:childTnLst>
                                </p:cTn>
                              </p:par>
                              <p:par>
                                <p:cTn id="1279" presetID="22" presetClass="entr" presetSubtype="4" fill="hold" nodeType="withEffect">
                                  <p:stCondLst>
                                    <p:cond delay="8000"/>
                                  </p:stCondLst>
                                  <p:childTnLst>
                                    <p:set>
                                      <p:cBhvr>
                                        <p:cTn id="1280" dur="1" fill="hold">
                                          <p:stCondLst>
                                            <p:cond delay="0"/>
                                          </p:stCondLst>
                                        </p:cTn>
                                        <p:tgtEl>
                                          <p:spTgt spid="1424"/>
                                        </p:tgtEl>
                                        <p:attrNameLst>
                                          <p:attrName>style.visibility</p:attrName>
                                        </p:attrNameLst>
                                      </p:cBhvr>
                                      <p:to>
                                        <p:strVal val="visible"/>
                                      </p:to>
                                    </p:set>
                                    <p:animEffect transition="in" filter="wipe(down)">
                                      <p:cBhvr>
                                        <p:cTn id="1281" dur="1000"/>
                                        <p:tgtEl>
                                          <p:spTgt spid="1424"/>
                                        </p:tgtEl>
                                      </p:cBhvr>
                                    </p:animEffect>
                                  </p:childTnLst>
                                </p:cTn>
                              </p:par>
                              <p:par>
                                <p:cTn id="1282" presetID="22" presetClass="entr" presetSubtype="4" fill="hold" nodeType="withEffect">
                                  <p:stCondLst>
                                    <p:cond delay="8000"/>
                                  </p:stCondLst>
                                  <p:childTnLst>
                                    <p:set>
                                      <p:cBhvr>
                                        <p:cTn id="1283" dur="1" fill="hold">
                                          <p:stCondLst>
                                            <p:cond delay="0"/>
                                          </p:stCondLst>
                                        </p:cTn>
                                        <p:tgtEl>
                                          <p:spTgt spid="1304"/>
                                        </p:tgtEl>
                                        <p:attrNameLst>
                                          <p:attrName>style.visibility</p:attrName>
                                        </p:attrNameLst>
                                      </p:cBhvr>
                                      <p:to>
                                        <p:strVal val="visible"/>
                                      </p:to>
                                    </p:set>
                                    <p:animEffect transition="in" filter="wipe(down)">
                                      <p:cBhvr>
                                        <p:cTn id="1284" dur="1000"/>
                                        <p:tgtEl>
                                          <p:spTgt spid="1304"/>
                                        </p:tgtEl>
                                      </p:cBhvr>
                                    </p:animEffect>
                                  </p:childTnLst>
                                </p:cTn>
                              </p:par>
                              <p:par>
                                <p:cTn id="1285" presetID="22" presetClass="entr" presetSubtype="1" fill="hold" nodeType="withEffect">
                                  <p:stCondLst>
                                    <p:cond delay="9000"/>
                                  </p:stCondLst>
                                  <p:childTnLst>
                                    <p:set>
                                      <p:cBhvr>
                                        <p:cTn id="1286" dur="1" fill="hold">
                                          <p:stCondLst>
                                            <p:cond delay="0"/>
                                          </p:stCondLst>
                                        </p:cTn>
                                        <p:tgtEl>
                                          <p:spTgt spid="1298"/>
                                        </p:tgtEl>
                                        <p:attrNameLst>
                                          <p:attrName>style.visibility</p:attrName>
                                        </p:attrNameLst>
                                      </p:cBhvr>
                                      <p:to>
                                        <p:strVal val="visible"/>
                                      </p:to>
                                    </p:set>
                                    <p:animEffect transition="in" filter="wipe(up)">
                                      <p:cBhvr>
                                        <p:cTn id="1287" dur="1000"/>
                                        <p:tgtEl>
                                          <p:spTgt spid="1298"/>
                                        </p:tgtEl>
                                      </p:cBhvr>
                                    </p:animEffect>
                                  </p:childTnLst>
                                  <p:subTnLst>
                                    <p:set>
                                      <p:cBhvr override="childStyle">
                                        <p:cTn dur="1" fill="hold" display="0" masterRel="sameClick" afterEffect="1">
                                          <p:stCondLst>
                                            <p:cond evt="end" delay="0">
                                              <p:tn val="1285"/>
                                            </p:cond>
                                          </p:stCondLst>
                                        </p:cTn>
                                        <p:tgtEl>
                                          <p:spTgt spid="1298"/>
                                        </p:tgtEl>
                                        <p:attrNameLst>
                                          <p:attrName>style.visibility</p:attrName>
                                        </p:attrNameLst>
                                      </p:cBhvr>
                                      <p:to>
                                        <p:strVal val="hidden"/>
                                      </p:to>
                                    </p:set>
                                  </p:subTnLst>
                                </p:cTn>
                              </p:par>
                              <p:par>
                                <p:cTn id="1288" presetID="22" presetClass="entr" presetSubtype="1" fill="hold" nodeType="withEffect">
                                  <p:stCondLst>
                                    <p:cond delay="9000"/>
                                  </p:stCondLst>
                                  <p:childTnLst>
                                    <p:set>
                                      <p:cBhvr>
                                        <p:cTn id="1289" dur="1" fill="hold">
                                          <p:stCondLst>
                                            <p:cond delay="0"/>
                                          </p:stCondLst>
                                        </p:cTn>
                                        <p:tgtEl>
                                          <p:spTgt spid="1418"/>
                                        </p:tgtEl>
                                        <p:attrNameLst>
                                          <p:attrName>style.visibility</p:attrName>
                                        </p:attrNameLst>
                                      </p:cBhvr>
                                      <p:to>
                                        <p:strVal val="visible"/>
                                      </p:to>
                                    </p:set>
                                    <p:animEffect transition="in" filter="wipe(up)">
                                      <p:cBhvr>
                                        <p:cTn id="1290" dur="1000"/>
                                        <p:tgtEl>
                                          <p:spTgt spid="1418"/>
                                        </p:tgtEl>
                                      </p:cBhvr>
                                    </p:animEffect>
                                  </p:childTnLst>
                                  <p:subTnLst>
                                    <p:set>
                                      <p:cBhvr override="childStyle">
                                        <p:cTn dur="1" fill="hold" display="0" masterRel="sameClick" afterEffect="1">
                                          <p:stCondLst>
                                            <p:cond evt="end" delay="0">
                                              <p:tn val="1288"/>
                                            </p:cond>
                                          </p:stCondLst>
                                        </p:cTn>
                                        <p:tgtEl>
                                          <p:spTgt spid="1418"/>
                                        </p:tgtEl>
                                        <p:attrNameLst>
                                          <p:attrName>style.visibility</p:attrName>
                                        </p:attrNameLst>
                                      </p:cBhvr>
                                      <p:to>
                                        <p:strVal val="hidden"/>
                                      </p:to>
                                    </p:set>
                                  </p:subTnLst>
                                </p:cTn>
                              </p:par>
                              <p:par>
                                <p:cTn id="1291" presetID="1" presetClass="exit" presetSubtype="0" fill="hold" nodeType="withEffect">
                                  <p:stCondLst>
                                    <p:cond delay="10000"/>
                                  </p:stCondLst>
                                  <p:childTnLst>
                                    <p:set>
                                      <p:cBhvr>
                                        <p:cTn id="1292" dur="1" fill="hold">
                                          <p:stCondLst>
                                            <p:cond delay="0"/>
                                          </p:stCondLst>
                                        </p:cTn>
                                        <p:tgtEl>
                                          <p:spTgt spid="1424"/>
                                        </p:tgtEl>
                                        <p:attrNameLst>
                                          <p:attrName>style.visibility</p:attrName>
                                        </p:attrNameLst>
                                      </p:cBhvr>
                                      <p:to>
                                        <p:strVal val="hidden"/>
                                      </p:to>
                                    </p:set>
                                  </p:childTnLst>
                                </p:cTn>
                              </p:par>
                              <p:par>
                                <p:cTn id="1293" presetID="1" presetClass="exit" presetSubtype="0" fill="hold" nodeType="withEffect">
                                  <p:stCondLst>
                                    <p:cond delay="10000"/>
                                  </p:stCondLst>
                                  <p:childTnLst>
                                    <p:set>
                                      <p:cBhvr>
                                        <p:cTn id="1294" dur="1" fill="hold">
                                          <p:stCondLst>
                                            <p:cond delay="0"/>
                                          </p:stCondLst>
                                        </p:cTn>
                                        <p:tgtEl>
                                          <p:spTgt spid="1304"/>
                                        </p:tgtEl>
                                        <p:attrNameLst>
                                          <p:attrName>style.visibility</p:attrName>
                                        </p:attrNameLst>
                                      </p:cBhvr>
                                      <p:to>
                                        <p:strVal val="hidden"/>
                                      </p:to>
                                    </p:set>
                                  </p:childTnLst>
                                </p:cTn>
                              </p:par>
                              <p:par>
                                <p:cTn id="1295" presetID="22" presetClass="entr" presetSubtype="1" fill="hold" nodeType="withEffect">
                                  <p:stCondLst>
                                    <p:cond delay="10000"/>
                                  </p:stCondLst>
                                  <p:childTnLst>
                                    <p:set>
                                      <p:cBhvr>
                                        <p:cTn id="1296" dur="1" fill="hold">
                                          <p:stCondLst>
                                            <p:cond delay="0"/>
                                          </p:stCondLst>
                                        </p:cTn>
                                        <p:tgtEl>
                                          <p:spTgt spid="855"/>
                                        </p:tgtEl>
                                        <p:attrNameLst>
                                          <p:attrName>style.visibility</p:attrName>
                                        </p:attrNameLst>
                                      </p:cBhvr>
                                      <p:to>
                                        <p:strVal val="visible"/>
                                      </p:to>
                                    </p:set>
                                    <p:animEffect transition="in" filter="wipe(up)">
                                      <p:cBhvr>
                                        <p:cTn id="1297" dur="1000"/>
                                        <p:tgtEl>
                                          <p:spTgt spid="855"/>
                                        </p:tgtEl>
                                      </p:cBhvr>
                                    </p:animEffect>
                                  </p:childTnLst>
                                </p:cTn>
                              </p:par>
                              <p:par>
                                <p:cTn id="1298" presetID="22" presetClass="entr" presetSubtype="1" fill="hold" nodeType="withEffect">
                                  <p:stCondLst>
                                    <p:cond delay="10000"/>
                                  </p:stCondLst>
                                  <p:childTnLst>
                                    <p:set>
                                      <p:cBhvr>
                                        <p:cTn id="1299" dur="1" fill="hold">
                                          <p:stCondLst>
                                            <p:cond delay="0"/>
                                          </p:stCondLst>
                                        </p:cTn>
                                        <p:tgtEl>
                                          <p:spTgt spid="843"/>
                                        </p:tgtEl>
                                        <p:attrNameLst>
                                          <p:attrName>style.visibility</p:attrName>
                                        </p:attrNameLst>
                                      </p:cBhvr>
                                      <p:to>
                                        <p:strVal val="visible"/>
                                      </p:to>
                                    </p:set>
                                    <p:animEffect transition="in" filter="wipe(up)">
                                      <p:cBhvr>
                                        <p:cTn id="1300" dur="1000"/>
                                        <p:tgtEl>
                                          <p:spTgt spid="843"/>
                                        </p:tgtEl>
                                      </p:cBhvr>
                                    </p:animEffect>
                                  </p:childTnLst>
                                </p:cTn>
                              </p:par>
                              <p:par>
                                <p:cTn id="1301" presetID="22" presetClass="entr" presetSubtype="4" fill="hold" nodeType="withEffect">
                                  <p:stCondLst>
                                    <p:cond delay="11000"/>
                                  </p:stCondLst>
                                  <p:childTnLst>
                                    <p:set>
                                      <p:cBhvr>
                                        <p:cTn id="1302" dur="1" fill="hold">
                                          <p:stCondLst>
                                            <p:cond delay="0"/>
                                          </p:stCondLst>
                                        </p:cTn>
                                        <p:tgtEl>
                                          <p:spTgt spid="837"/>
                                        </p:tgtEl>
                                        <p:attrNameLst>
                                          <p:attrName>style.visibility</p:attrName>
                                        </p:attrNameLst>
                                      </p:cBhvr>
                                      <p:to>
                                        <p:strVal val="visible"/>
                                      </p:to>
                                    </p:set>
                                    <p:animEffect transition="in" filter="wipe(down)">
                                      <p:cBhvr>
                                        <p:cTn id="1303" dur="1000"/>
                                        <p:tgtEl>
                                          <p:spTgt spid="837"/>
                                        </p:tgtEl>
                                      </p:cBhvr>
                                    </p:animEffect>
                                  </p:childTnLst>
                                  <p:subTnLst>
                                    <p:set>
                                      <p:cBhvr override="childStyle">
                                        <p:cTn dur="1" fill="hold" display="0" masterRel="sameClick" afterEffect="1">
                                          <p:stCondLst>
                                            <p:cond evt="end" delay="0">
                                              <p:tn val="1301"/>
                                            </p:cond>
                                          </p:stCondLst>
                                        </p:cTn>
                                        <p:tgtEl>
                                          <p:spTgt spid="837"/>
                                        </p:tgtEl>
                                        <p:attrNameLst>
                                          <p:attrName>style.visibility</p:attrName>
                                        </p:attrNameLst>
                                      </p:cBhvr>
                                      <p:to>
                                        <p:strVal val="hidden"/>
                                      </p:to>
                                    </p:set>
                                  </p:subTnLst>
                                </p:cTn>
                              </p:par>
                              <p:par>
                                <p:cTn id="1304" presetID="22" presetClass="entr" presetSubtype="4" fill="hold" nodeType="withEffect">
                                  <p:stCondLst>
                                    <p:cond delay="11000"/>
                                  </p:stCondLst>
                                  <p:childTnLst>
                                    <p:set>
                                      <p:cBhvr>
                                        <p:cTn id="1305" dur="1" fill="hold">
                                          <p:stCondLst>
                                            <p:cond delay="0"/>
                                          </p:stCondLst>
                                        </p:cTn>
                                        <p:tgtEl>
                                          <p:spTgt spid="849"/>
                                        </p:tgtEl>
                                        <p:attrNameLst>
                                          <p:attrName>style.visibility</p:attrName>
                                        </p:attrNameLst>
                                      </p:cBhvr>
                                      <p:to>
                                        <p:strVal val="visible"/>
                                      </p:to>
                                    </p:set>
                                    <p:animEffect transition="in" filter="wipe(down)">
                                      <p:cBhvr>
                                        <p:cTn id="1306" dur="1000"/>
                                        <p:tgtEl>
                                          <p:spTgt spid="849"/>
                                        </p:tgtEl>
                                      </p:cBhvr>
                                    </p:animEffect>
                                  </p:childTnLst>
                                  <p:subTnLst>
                                    <p:set>
                                      <p:cBhvr override="childStyle">
                                        <p:cTn dur="1" fill="hold" display="0" masterRel="sameClick" afterEffect="1">
                                          <p:stCondLst>
                                            <p:cond evt="end" delay="0">
                                              <p:tn val="1304"/>
                                            </p:cond>
                                          </p:stCondLst>
                                        </p:cTn>
                                        <p:tgtEl>
                                          <p:spTgt spid="849"/>
                                        </p:tgtEl>
                                        <p:attrNameLst>
                                          <p:attrName>style.visibility</p:attrName>
                                        </p:attrNameLst>
                                      </p:cBhvr>
                                      <p:to>
                                        <p:strVal val="hidden"/>
                                      </p:to>
                                    </p:set>
                                  </p:subTnLst>
                                </p:cTn>
                              </p:par>
                              <p:par>
                                <p:cTn id="1307" presetID="1" presetClass="exit" presetSubtype="0" fill="hold" nodeType="withEffect">
                                  <p:stCondLst>
                                    <p:cond delay="12000"/>
                                  </p:stCondLst>
                                  <p:childTnLst>
                                    <p:set>
                                      <p:cBhvr>
                                        <p:cTn id="1308" dur="1" fill="hold">
                                          <p:stCondLst>
                                            <p:cond delay="0"/>
                                          </p:stCondLst>
                                        </p:cTn>
                                        <p:tgtEl>
                                          <p:spTgt spid="855"/>
                                        </p:tgtEl>
                                        <p:attrNameLst>
                                          <p:attrName>style.visibility</p:attrName>
                                        </p:attrNameLst>
                                      </p:cBhvr>
                                      <p:to>
                                        <p:strVal val="hidden"/>
                                      </p:to>
                                    </p:set>
                                  </p:childTnLst>
                                </p:cTn>
                              </p:par>
                              <p:par>
                                <p:cTn id="1309" presetID="1" presetClass="exit" presetSubtype="0" fill="hold" nodeType="withEffect">
                                  <p:stCondLst>
                                    <p:cond delay="12000"/>
                                  </p:stCondLst>
                                  <p:childTnLst>
                                    <p:set>
                                      <p:cBhvr>
                                        <p:cTn id="1310" dur="1" fill="hold">
                                          <p:stCondLst>
                                            <p:cond delay="0"/>
                                          </p:stCondLst>
                                        </p:cTn>
                                        <p:tgtEl>
                                          <p:spTgt spid="843"/>
                                        </p:tgtEl>
                                        <p:attrNameLst>
                                          <p:attrName>style.visibility</p:attrName>
                                        </p:attrNameLst>
                                      </p:cBhvr>
                                      <p:to>
                                        <p:strVal val="hidden"/>
                                      </p:to>
                                    </p:set>
                                  </p:childTnLst>
                                </p:cTn>
                              </p:par>
                              <p:par>
                                <p:cTn id="1311" presetID="22" presetClass="entr" presetSubtype="4" fill="hold" nodeType="withEffect">
                                  <p:stCondLst>
                                    <p:cond delay="12000"/>
                                  </p:stCondLst>
                                  <p:childTnLst>
                                    <p:set>
                                      <p:cBhvr>
                                        <p:cTn id="1312" dur="1" fill="hold">
                                          <p:stCondLst>
                                            <p:cond delay="0"/>
                                          </p:stCondLst>
                                        </p:cTn>
                                        <p:tgtEl>
                                          <p:spTgt spid="1436"/>
                                        </p:tgtEl>
                                        <p:attrNameLst>
                                          <p:attrName>style.visibility</p:attrName>
                                        </p:attrNameLst>
                                      </p:cBhvr>
                                      <p:to>
                                        <p:strVal val="visible"/>
                                      </p:to>
                                    </p:set>
                                    <p:animEffect transition="in" filter="wipe(down)">
                                      <p:cBhvr>
                                        <p:cTn id="1313" dur="1000"/>
                                        <p:tgtEl>
                                          <p:spTgt spid="1436"/>
                                        </p:tgtEl>
                                      </p:cBhvr>
                                    </p:animEffect>
                                  </p:childTnLst>
                                </p:cTn>
                              </p:par>
                              <p:par>
                                <p:cTn id="1314" presetID="22" presetClass="entr" presetSubtype="4" fill="hold" nodeType="withEffect">
                                  <p:stCondLst>
                                    <p:cond delay="12000"/>
                                  </p:stCondLst>
                                  <p:childTnLst>
                                    <p:set>
                                      <p:cBhvr>
                                        <p:cTn id="1315" dur="1" fill="hold">
                                          <p:stCondLst>
                                            <p:cond delay="0"/>
                                          </p:stCondLst>
                                        </p:cTn>
                                        <p:tgtEl>
                                          <p:spTgt spid="1316"/>
                                        </p:tgtEl>
                                        <p:attrNameLst>
                                          <p:attrName>style.visibility</p:attrName>
                                        </p:attrNameLst>
                                      </p:cBhvr>
                                      <p:to>
                                        <p:strVal val="visible"/>
                                      </p:to>
                                    </p:set>
                                    <p:animEffect transition="in" filter="wipe(down)">
                                      <p:cBhvr>
                                        <p:cTn id="1316" dur="1000"/>
                                        <p:tgtEl>
                                          <p:spTgt spid="1316"/>
                                        </p:tgtEl>
                                      </p:cBhvr>
                                    </p:animEffect>
                                  </p:childTnLst>
                                </p:cTn>
                              </p:par>
                              <p:par>
                                <p:cTn id="1317" presetID="22" presetClass="entr" presetSubtype="1" fill="hold" nodeType="withEffect">
                                  <p:stCondLst>
                                    <p:cond delay="13000"/>
                                  </p:stCondLst>
                                  <p:childTnLst>
                                    <p:set>
                                      <p:cBhvr>
                                        <p:cTn id="1318" dur="1" fill="hold">
                                          <p:stCondLst>
                                            <p:cond delay="0"/>
                                          </p:stCondLst>
                                        </p:cTn>
                                        <p:tgtEl>
                                          <p:spTgt spid="1310"/>
                                        </p:tgtEl>
                                        <p:attrNameLst>
                                          <p:attrName>style.visibility</p:attrName>
                                        </p:attrNameLst>
                                      </p:cBhvr>
                                      <p:to>
                                        <p:strVal val="visible"/>
                                      </p:to>
                                    </p:set>
                                    <p:animEffect transition="in" filter="wipe(up)">
                                      <p:cBhvr>
                                        <p:cTn id="1319" dur="1000"/>
                                        <p:tgtEl>
                                          <p:spTgt spid="1310"/>
                                        </p:tgtEl>
                                      </p:cBhvr>
                                    </p:animEffect>
                                  </p:childTnLst>
                                  <p:subTnLst>
                                    <p:set>
                                      <p:cBhvr override="childStyle">
                                        <p:cTn dur="1" fill="hold" display="0" masterRel="sameClick" afterEffect="1">
                                          <p:stCondLst>
                                            <p:cond evt="end" delay="0">
                                              <p:tn val="1317"/>
                                            </p:cond>
                                          </p:stCondLst>
                                        </p:cTn>
                                        <p:tgtEl>
                                          <p:spTgt spid="1310"/>
                                        </p:tgtEl>
                                        <p:attrNameLst>
                                          <p:attrName>style.visibility</p:attrName>
                                        </p:attrNameLst>
                                      </p:cBhvr>
                                      <p:to>
                                        <p:strVal val="hidden"/>
                                      </p:to>
                                    </p:set>
                                  </p:subTnLst>
                                </p:cTn>
                              </p:par>
                              <p:par>
                                <p:cTn id="1320" presetID="22" presetClass="entr" presetSubtype="1" fill="hold" nodeType="withEffect">
                                  <p:stCondLst>
                                    <p:cond delay="13000"/>
                                  </p:stCondLst>
                                  <p:childTnLst>
                                    <p:set>
                                      <p:cBhvr>
                                        <p:cTn id="1321" dur="1" fill="hold">
                                          <p:stCondLst>
                                            <p:cond delay="0"/>
                                          </p:stCondLst>
                                        </p:cTn>
                                        <p:tgtEl>
                                          <p:spTgt spid="1430"/>
                                        </p:tgtEl>
                                        <p:attrNameLst>
                                          <p:attrName>style.visibility</p:attrName>
                                        </p:attrNameLst>
                                      </p:cBhvr>
                                      <p:to>
                                        <p:strVal val="visible"/>
                                      </p:to>
                                    </p:set>
                                    <p:animEffect transition="in" filter="wipe(up)">
                                      <p:cBhvr>
                                        <p:cTn id="1322" dur="1000"/>
                                        <p:tgtEl>
                                          <p:spTgt spid="1430"/>
                                        </p:tgtEl>
                                      </p:cBhvr>
                                    </p:animEffect>
                                  </p:childTnLst>
                                  <p:subTnLst>
                                    <p:set>
                                      <p:cBhvr override="childStyle">
                                        <p:cTn dur="1" fill="hold" display="0" masterRel="sameClick" afterEffect="1">
                                          <p:stCondLst>
                                            <p:cond evt="end" delay="0">
                                              <p:tn val="1320"/>
                                            </p:cond>
                                          </p:stCondLst>
                                        </p:cTn>
                                        <p:tgtEl>
                                          <p:spTgt spid="1430"/>
                                        </p:tgtEl>
                                        <p:attrNameLst>
                                          <p:attrName>style.visibility</p:attrName>
                                        </p:attrNameLst>
                                      </p:cBhvr>
                                      <p:to>
                                        <p:strVal val="hidden"/>
                                      </p:to>
                                    </p:set>
                                  </p:subTnLst>
                                </p:cTn>
                              </p:par>
                              <p:par>
                                <p:cTn id="1323" presetID="1" presetClass="exit" presetSubtype="0" fill="hold" nodeType="withEffect">
                                  <p:stCondLst>
                                    <p:cond delay="14000"/>
                                  </p:stCondLst>
                                  <p:childTnLst>
                                    <p:set>
                                      <p:cBhvr>
                                        <p:cTn id="1324" dur="1" fill="hold">
                                          <p:stCondLst>
                                            <p:cond delay="0"/>
                                          </p:stCondLst>
                                        </p:cTn>
                                        <p:tgtEl>
                                          <p:spTgt spid="1436"/>
                                        </p:tgtEl>
                                        <p:attrNameLst>
                                          <p:attrName>style.visibility</p:attrName>
                                        </p:attrNameLst>
                                      </p:cBhvr>
                                      <p:to>
                                        <p:strVal val="hidden"/>
                                      </p:to>
                                    </p:set>
                                  </p:childTnLst>
                                </p:cTn>
                              </p:par>
                              <p:par>
                                <p:cTn id="1325" presetID="1" presetClass="exit" presetSubtype="0" fill="hold" nodeType="withEffect">
                                  <p:stCondLst>
                                    <p:cond delay="14000"/>
                                  </p:stCondLst>
                                  <p:childTnLst>
                                    <p:set>
                                      <p:cBhvr>
                                        <p:cTn id="1326" dur="1" fill="hold">
                                          <p:stCondLst>
                                            <p:cond delay="0"/>
                                          </p:stCondLst>
                                        </p:cTn>
                                        <p:tgtEl>
                                          <p:spTgt spid="1316"/>
                                        </p:tgtEl>
                                        <p:attrNameLst>
                                          <p:attrName>style.visibility</p:attrName>
                                        </p:attrNameLst>
                                      </p:cBhvr>
                                      <p:to>
                                        <p:strVal val="hidden"/>
                                      </p:to>
                                    </p:set>
                                  </p:childTnLst>
                                </p:cTn>
                              </p:par>
                              <p:par>
                                <p:cTn id="1327" presetID="22" presetClass="entr" presetSubtype="1" fill="hold" nodeType="withEffect">
                                  <p:stCondLst>
                                    <p:cond delay="14000"/>
                                  </p:stCondLst>
                                  <p:childTnLst>
                                    <p:set>
                                      <p:cBhvr>
                                        <p:cTn id="1328" dur="1" fill="hold">
                                          <p:stCondLst>
                                            <p:cond delay="0"/>
                                          </p:stCondLst>
                                        </p:cTn>
                                        <p:tgtEl>
                                          <p:spTgt spid="879"/>
                                        </p:tgtEl>
                                        <p:attrNameLst>
                                          <p:attrName>style.visibility</p:attrName>
                                        </p:attrNameLst>
                                      </p:cBhvr>
                                      <p:to>
                                        <p:strVal val="visible"/>
                                      </p:to>
                                    </p:set>
                                    <p:animEffect transition="in" filter="wipe(up)">
                                      <p:cBhvr>
                                        <p:cTn id="1329" dur="1000"/>
                                        <p:tgtEl>
                                          <p:spTgt spid="879"/>
                                        </p:tgtEl>
                                      </p:cBhvr>
                                    </p:animEffect>
                                  </p:childTnLst>
                                </p:cTn>
                              </p:par>
                              <p:par>
                                <p:cTn id="1330" presetID="22" presetClass="entr" presetSubtype="1" fill="hold" nodeType="withEffect">
                                  <p:stCondLst>
                                    <p:cond delay="14000"/>
                                  </p:stCondLst>
                                  <p:childTnLst>
                                    <p:set>
                                      <p:cBhvr>
                                        <p:cTn id="1331" dur="1" fill="hold">
                                          <p:stCondLst>
                                            <p:cond delay="0"/>
                                          </p:stCondLst>
                                        </p:cTn>
                                        <p:tgtEl>
                                          <p:spTgt spid="867"/>
                                        </p:tgtEl>
                                        <p:attrNameLst>
                                          <p:attrName>style.visibility</p:attrName>
                                        </p:attrNameLst>
                                      </p:cBhvr>
                                      <p:to>
                                        <p:strVal val="visible"/>
                                      </p:to>
                                    </p:set>
                                    <p:animEffect transition="in" filter="wipe(up)">
                                      <p:cBhvr>
                                        <p:cTn id="1332" dur="1000"/>
                                        <p:tgtEl>
                                          <p:spTgt spid="867"/>
                                        </p:tgtEl>
                                      </p:cBhvr>
                                    </p:animEffect>
                                  </p:childTnLst>
                                </p:cTn>
                              </p:par>
                              <p:par>
                                <p:cTn id="1333" presetID="22" presetClass="entr" presetSubtype="4" fill="hold" nodeType="withEffect">
                                  <p:stCondLst>
                                    <p:cond delay="15000"/>
                                  </p:stCondLst>
                                  <p:childTnLst>
                                    <p:set>
                                      <p:cBhvr>
                                        <p:cTn id="1334" dur="1" fill="hold">
                                          <p:stCondLst>
                                            <p:cond delay="0"/>
                                          </p:stCondLst>
                                        </p:cTn>
                                        <p:tgtEl>
                                          <p:spTgt spid="861"/>
                                        </p:tgtEl>
                                        <p:attrNameLst>
                                          <p:attrName>style.visibility</p:attrName>
                                        </p:attrNameLst>
                                      </p:cBhvr>
                                      <p:to>
                                        <p:strVal val="visible"/>
                                      </p:to>
                                    </p:set>
                                    <p:animEffect transition="in" filter="wipe(down)">
                                      <p:cBhvr>
                                        <p:cTn id="1335" dur="1000"/>
                                        <p:tgtEl>
                                          <p:spTgt spid="861"/>
                                        </p:tgtEl>
                                      </p:cBhvr>
                                    </p:animEffect>
                                  </p:childTnLst>
                                  <p:subTnLst>
                                    <p:set>
                                      <p:cBhvr override="childStyle">
                                        <p:cTn dur="1" fill="hold" display="0" masterRel="sameClick" afterEffect="1">
                                          <p:stCondLst>
                                            <p:cond evt="end" delay="0">
                                              <p:tn val="1333"/>
                                            </p:cond>
                                          </p:stCondLst>
                                        </p:cTn>
                                        <p:tgtEl>
                                          <p:spTgt spid="861"/>
                                        </p:tgtEl>
                                        <p:attrNameLst>
                                          <p:attrName>style.visibility</p:attrName>
                                        </p:attrNameLst>
                                      </p:cBhvr>
                                      <p:to>
                                        <p:strVal val="hidden"/>
                                      </p:to>
                                    </p:set>
                                  </p:subTnLst>
                                </p:cTn>
                              </p:par>
                              <p:par>
                                <p:cTn id="1336" presetID="22" presetClass="entr" presetSubtype="4" fill="hold" nodeType="withEffect">
                                  <p:stCondLst>
                                    <p:cond delay="15000"/>
                                  </p:stCondLst>
                                  <p:childTnLst>
                                    <p:set>
                                      <p:cBhvr>
                                        <p:cTn id="1337" dur="1" fill="hold">
                                          <p:stCondLst>
                                            <p:cond delay="0"/>
                                          </p:stCondLst>
                                        </p:cTn>
                                        <p:tgtEl>
                                          <p:spTgt spid="873"/>
                                        </p:tgtEl>
                                        <p:attrNameLst>
                                          <p:attrName>style.visibility</p:attrName>
                                        </p:attrNameLst>
                                      </p:cBhvr>
                                      <p:to>
                                        <p:strVal val="visible"/>
                                      </p:to>
                                    </p:set>
                                    <p:animEffect transition="in" filter="wipe(down)">
                                      <p:cBhvr>
                                        <p:cTn id="1338" dur="1000"/>
                                        <p:tgtEl>
                                          <p:spTgt spid="873"/>
                                        </p:tgtEl>
                                      </p:cBhvr>
                                    </p:animEffect>
                                  </p:childTnLst>
                                  <p:subTnLst>
                                    <p:set>
                                      <p:cBhvr override="childStyle">
                                        <p:cTn dur="1" fill="hold" display="0" masterRel="sameClick" afterEffect="1">
                                          <p:stCondLst>
                                            <p:cond evt="end" delay="0">
                                              <p:tn val="1336"/>
                                            </p:cond>
                                          </p:stCondLst>
                                        </p:cTn>
                                        <p:tgtEl>
                                          <p:spTgt spid="873"/>
                                        </p:tgtEl>
                                        <p:attrNameLst>
                                          <p:attrName>style.visibility</p:attrName>
                                        </p:attrNameLst>
                                      </p:cBhvr>
                                      <p:to>
                                        <p:strVal val="hidden"/>
                                      </p:to>
                                    </p:set>
                                  </p:subTnLst>
                                </p:cTn>
                              </p:par>
                              <p:par>
                                <p:cTn id="1339" presetID="1" presetClass="exit" presetSubtype="0" fill="hold" nodeType="withEffect">
                                  <p:stCondLst>
                                    <p:cond delay="16000"/>
                                  </p:stCondLst>
                                  <p:childTnLst>
                                    <p:set>
                                      <p:cBhvr>
                                        <p:cTn id="1340" dur="1" fill="hold">
                                          <p:stCondLst>
                                            <p:cond delay="0"/>
                                          </p:stCondLst>
                                        </p:cTn>
                                        <p:tgtEl>
                                          <p:spTgt spid="879"/>
                                        </p:tgtEl>
                                        <p:attrNameLst>
                                          <p:attrName>style.visibility</p:attrName>
                                        </p:attrNameLst>
                                      </p:cBhvr>
                                      <p:to>
                                        <p:strVal val="hidden"/>
                                      </p:to>
                                    </p:set>
                                  </p:childTnLst>
                                </p:cTn>
                              </p:par>
                              <p:par>
                                <p:cTn id="1341" presetID="1" presetClass="exit" presetSubtype="0" fill="hold" nodeType="withEffect">
                                  <p:stCondLst>
                                    <p:cond delay="16000"/>
                                  </p:stCondLst>
                                  <p:childTnLst>
                                    <p:set>
                                      <p:cBhvr>
                                        <p:cTn id="1342" dur="1" fill="hold">
                                          <p:stCondLst>
                                            <p:cond delay="0"/>
                                          </p:stCondLst>
                                        </p:cTn>
                                        <p:tgtEl>
                                          <p:spTgt spid="867"/>
                                        </p:tgtEl>
                                        <p:attrNameLst>
                                          <p:attrName>style.visibility</p:attrName>
                                        </p:attrNameLst>
                                      </p:cBhvr>
                                      <p:to>
                                        <p:strVal val="hidden"/>
                                      </p:to>
                                    </p:set>
                                  </p:childTnLst>
                                </p:cTn>
                              </p:par>
                              <p:par>
                                <p:cTn id="1343" presetID="22" presetClass="entr" presetSubtype="4" fill="hold" nodeType="withEffect">
                                  <p:stCondLst>
                                    <p:cond delay="16000"/>
                                  </p:stCondLst>
                                  <p:childTnLst>
                                    <p:set>
                                      <p:cBhvr>
                                        <p:cTn id="1344" dur="1" fill="hold">
                                          <p:stCondLst>
                                            <p:cond delay="0"/>
                                          </p:stCondLst>
                                        </p:cTn>
                                        <p:tgtEl>
                                          <p:spTgt spid="1448"/>
                                        </p:tgtEl>
                                        <p:attrNameLst>
                                          <p:attrName>style.visibility</p:attrName>
                                        </p:attrNameLst>
                                      </p:cBhvr>
                                      <p:to>
                                        <p:strVal val="visible"/>
                                      </p:to>
                                    </p:set>
                                    <p:animEffect transition="in" filter="wipe(down)">
                                      <p:cBhvr>
                                        <p:cTn id="1345" dur="1000"/>
                                        <p:tgtEl>
                                          <p:spTgt spid="1448"/>
                                        </p:tgtEl>
                                      </p:cBhvr>
                                    </p:animEffect>
                                  </p:childTnLst>
                                </p:cTn>
                              </p:par>
                              <p:par>
                                <p:cTn id="1346" presetID="22" presetClass="entr" presetSubtype="4" fill="hold" nodeType="withEffect">
                                  <p:stCondLst>
                                    <p:cond delay="16000"/>
                                  </p:stCondLst>
                                  <p:childTnLst>
                                    <p:set>
                                      <p:cBhvr>
                                        <p:cTn id="1347" dur="1" fill="hold">
                                          <p:stCondLst>
                                            <p:cond delay="0"/>
                                          </p:stCondLst>
                                        </p:cTn>
                                        <p:tgtEl>
                                          <p:spTgt spid="1328"/>
                                        </p:tgtEl>
                                        <p:attrNameLst>
                                          <p:attrName>style.visibility</p:attrName>
                                        </p:attrNameLst>
                                      </p:cBhvr>
                                      <p:to>
                                        <p:strVal val="visible"/>
                                      </p:to>
                                    </p:set>
                                    <p:animEffect transition="in" filter="wipe(down)">
                                      <p:cBhvr>
                                        <p:cTn id="1348" dur="1000"/>
                                        <p:tgtEl>
                                          <p:spTgt spid="1328"/>
                                        </p:tgtEl>
                                      </p:cBhvr>
                                    </p:animEffect>
                                  </p:childTnLst>
                                </p:cTn>
                              </p:par>
                              <p:par>
                                <p:cTn id="1349" presetID="22" presetClass="entr" presetSubtype="1" fill="hold" nodeType="withEffect">
                                  <p:stCondLst>
                                    <p:cond delay="17000"/>
                                  </p:stCondLst>
                                  <p:childTnLst>
                                    <p:set>
                                      <p:cBhvr>
                                        <p:cTn id="1350" dur="1" fill="hold">
                                          <p:stCondLst>
                                            <p:cond delay="0"/>
                                          </p:stCondLst>
                                        </p:cTn>
                                        <p:tgtEl>
                                          <p:spTgt spid="1322"/>
                                        </p:tgtEl>
                                        <p:attrNameLst>
                                          <p:attrName>style.visibility</p:attrName>
                                        </p:attrNameLst>
                                      </p:cBhvr>
                                      <p:to>
                                        <p:strVal val="visible"/>
                                      </p:to>
                                    </p:set>
                                    <p:animEffect transition="in" filter="wipe(up)">
                                      <p:cBhvr>
                                        <p:cTn id="1351" dur="1000"/>
                                        <p:tgtEl>
                                          <p:spTgt spid="1322"/>
                                        </p:tgtEl>
                                      </p:cBhvr>
                                    </p:animEffect>
                                  </p:childTnLst>
                                  <p:subTnLst>
                                    <p:set>
                                      <p:cBhvr override="childStyle">
                                        <p:cTn dur="1" fill="hold" display="0" masterRel="sameClick" afterEffect="1">
                                          <p:stCondLst>
                                            <p:cond evt="end" delay="0">
                                              <p:tn val="1349"/>
                                            </p:cond>
                                          </p:stCondLst>
                                        </p:cTn>
                                        <p:tgtEl>
                                          <p:spTgt spid="1322"/>
                                        </p:tgtEl>
                                        <p:attrNameLst>
                                          <p:attrName>style.visibility</p:attrName>
                                        </p:attrNameLst>
                                      </p:cBhvr>
                                      <p:to>
                                        <p:strVal val="hidden"/>
                                      </p:to>
                                    </p:set>
                                  </p:subTnLst>
                                </p:cTn>
                              </p:par>
                              <p:par>
                                <p:cTn id="1352" presetID="22" presetClass="entr" presetSubtype="1" fill="hold" nodeType="withEffect">
                                  <p:stCondLst>
                                    <p:cond delay="17000"/>
                                  </p:stCondLst>
                                  <p:childTnLst>
                                    <p:set>
                                      <p:cBhvr>
                                        <p:cTn id="1353" dur="1" fill="hold">
                                          <p:stCondLst>
                                            <p:cond delay="0"/>
                                          </p:stCondLst>
                                        </p:cTn>
                                        <p:tgtEl>
                                          <p:spTgt spid="1442"/>
                                        </p:tgtEl>
                                        <p:attrNameLst>
                                          <p:attrName>style.visibility</p:attrName>
                                        </p:attrNameLst>
                                      </p:cBhvr>
                                      <p:to>
                                        <p:strVal val="visible"/>
                                      </p:to>
                                    </p:set>
                                    <p:animEffect transition="in" filter="wipe(up)">
                                      <p:cBhvr>
                                        <p:cTn id="1354" dur="1000"/>
                                        <p:tgtEl>
                                          <p:spTgt spid="1442"/>
                                        </p:tgtEl>
                                      </p:cBhvr>
                                    </p:animEffect>
                                  </p:childTnLst>
                                  <p:subTnLst>
                                    <p:set>
                                      <p:cBhvr override="childStyle">
                                        <p:cTn dur="1" fill="hold" display="0" masterRel="sameClick" afterEffect="1">
                                          <p:stCondLst>
                                            <p:cond evt="end" delay="0">
                                              <p:tn val="1352"/>
                                            </p:cond>
                                          </p:stCondLst>
                                        </p:cTn>
                                        <p:tgtEl>
                                          <p:spTgt spid="1442"/>
                                        </p:tgtEl>
                                        <p:attrNameLst>
                                          <p:attrName>style.visibility</p:attrName>
                                        </p:attrNameLst>
                                      </p:cBhvr>
                                      <p:to>
                                        <p:strVal val="hidden"/>
                                      </p:to>
                                    </p:set>
                                  </p:subTnLst>
                                </p:cTn>
                              </p:par>
                              <p:par>
                                <p:cTn id="1355" presetID="1" presetClass="exit" presetSubtype="0" fill="hold" nodeType="withEffect">
                                  <p:stCondLst>
                                    <p:cond delay="18000"/>
                                  </p:stCondLst>
                                  <p:childTnLst>
                                    <p:set>
                                      <p:cBhvr>
                                        <p:cTn id="1356" dur="1" fill="hold">
                                          <p:stCondLst>
                                            <p:cond delay="0"/>
                                          </p:stCondLst>
                                        </p:cTn>
                                        <p:tgtEl>
                                          <p:spTgt spid="1448"/>
                                        </p:tgtEl>
                                        <p:attrNameLst>
                                          <p:attrName>style.visibility</p:attrName>
                                        </p:attrNameLst>
                                      </p:cBhvr>
                                      <p:to>
                                        <p:strVal val="hidden"/>
                                      </p:to>
                                    </p:set>
                                  </p:childTnLst>
                                </p:cTn>
                              </p:par>
                              <p:par>
                                <p:cTn id="1357" presetID="1" presetClass="exit" presetSubtype="0" fill="hold" nodeType="withEffect">
                                  <p:stCondLst>
                                    <p:cond delay="18000"/>
                                  </p:stCondLst>
                                  <p:childTnLst>
                                    <p:set>
                                      <p:cBhvr>
                                        <p:cTn id="1358" dur="1" fill="hold">
                                          <p:stCondLst>
                                            <p:cond delay="0"/>
                                          </p:stCondLst>
                                        </p:cTn>
                                        <p:tgtEl>
                                          <p:spTgt spid="1328"/>
                                        </p:tgtEl>
                                        <p:attrNameLst>
                                          <p:attrName>style.visibility</p:attrName>
                                        </p:attrNameLst>
                                      </p:cBhvr>
                                      <p:to>
                                        <p:strVal val="hidden"/>
                                      </p:to>
                                    </p:set>
                                  </p:childTnLst>
                                </p:cTn>
                              </p:par>
                              <p:par>
                                <p:cTn id="1359" presetID="22" presetClass="entr" presetSubtype="1" fill="hold" nodeType="withEffect">
                                  <p:stCondLst>
                                    <p:cond delay="18000"/>
                                  </p:stCondLst>
                                  <p:childTnLst>
                                    <p:set>
                                      <p:cBhvr>
                                        <p:cTn id="1360" dur="1" fill="hold">
                                          <p:stCondLst>
                                            <p:cond delay="0"/>
                                          </p:stCondLst>
                                        </p:cTn>
                                        <p:tgtEl>
                                          <p:spTgt spid="903"/>
                                        </p:tgtEl>
                                        <p:attrNameLst>
                                          <p:attrName>style.visibility</p:attrName>
                                        </p:attrNameLst>
                                      </p:cBhvr>
                                      <p:to>
                                        <p:strVal val="visible"/>
                                      </p:to>
                                    </p:set>
                                    <p:animEffect transition="in" filter="wipe(up)">
                                      <p:cBhvr>
                                        <p:cTn id="1361" dur="1000"/>
                                        <p:tgtEl>
                                          <p:spTgt spid="903"/>
                                        </p:tgtEl>
                                      </p:cBhvr>
                                    </p:animEffect>
                                  </p:childTnLst>
                                </p:cTn>
                              </p:par>
                              <p:par>
                                <p:cTn id="1362" presetID="22" presetClass="entr" presetSubtype="1" fill="hold" nodeType="withEffect">
                                  <p:stCondLst>
                                    <p:cond delay="18000"/>
                                  </p:stCondLst>
                                  <p:childTnLst>
                                    <p:set>
                                      <p:cBhvr>
                                        <p:cTn id="1363" dur="1" fill="hold">
                                          <p:stCondLst>
                                            <p:cond delay="0"/>
                                          </p:stCondLst>
                                        </p:cTn>
                                        <p:tgtEl>
                                          <p:spTgt spid="891"/>
                                        </p:tgtEl>
                                        <p:attrNameLst>
                                          <p:attrName>style.visibility</p:attrName>
                                        </p:attrNameLst>
                                      </p:cBhvr>
                                      <p:to>
                                        <p:strVal val="visible"/>
                                      </p:to>
                                    </p:set>
                                    <p:animEffect transition="in" filter="wipe(up)">
                                      <p:cBhvr>
                                        <p:cTn id="1364" dur="1000"/>
                                        <p:tgtEl>
                                          <p:spTgt spid="891"/>
                                        </p:tgtEl>
                                      </p:cBhvr>
                                    </p:animEffect>
                                  </p:childTnLst>
                                </p:cTn>
                              </p:par>
                              <p:par>
                                <p:cTn id="1365" presetID="22" presetClass="entr" presetSubtype="4" fill="hold" nodeType="withEffect">
                                  <p:stCondLst>
                                    <p:cond delay="19000"/>
                                  </p:stCondLst>
                                  <p:childTnLst>
                                    <p:set>
                                      <p:cBhvr>
                                        <p:cTn id="1366" dur="1" fill="hold">
                                          <p:stCondLst>
                                            <p:cond delay="0"/>
                                          </p:stCondLst>
                                        </p:cTn>
                                        <p:tgtEl>
                                          <p:spTgt spid="885"/>
                                        </p:tgtEl>
                                        <p:attrNameLst>
                                          <p:attrName>style.visibility</p:attrName>
                                        </p:attrNameLst>
                                      </p:cBhvr>
                                      <p:to>
                                        <p:strVal val="visible"/>
                                      </p:to>
                                    </p:set>
                                    <p:animEffect transition="in" filter="wipe(down)">
                                      <p:cBhvr>
                                        <p:cTn id="1367" dur="1000"/>
                                        <p:tgtEl>
                                          <p:spTgt spid="885"/>
                                        </p:tgtEl>
                                      </p:cBhvr>
                                    </p:animEffect>
                                  </p:childTnLst>
                                  <p:subTnLst>
                                    <p:set>
                                      <p:cBhvr override="childStyle">
                                        <p:cTn dur="1" fill="hold" display="0" masterRel="sameClick" afterEffect="1">
                                          <p:stCondLst>
                                            <p:cond evt="end" delay="0">
                                              <p:tn val="1365"/>
                                            </p:cond>
                                          </p:stCondLst>
                                        </p:cTn>
                                        <p:tgtEl>
                                          <p:spTgt spid="885"/>
                                        </p:tgtEl>
                                        <p:attrNameLst>
                                          <p:attrName>style.visibility</p:attrName>
                                        </p:attrNameLst>
                                      </p:cBhvr>
                                      <p:to>
                                        <p:strVal val="hidden"/>
                                      </p:to>
                                    </p:set>
                                  </p:subTnLst>
                                </p:cTn>
                              </p:par>
                              <p:par>
                                <p:cTn id="1368" presetID="22" presetClass="entr" presetSubtype="4" fill="hold" nodeType="withEffect">
                                  <p:stCondLst>
                                    <p:cond delay="19000"/>
                                  </p:stCondLst>
                                  <p:childTnLst>
                                    <p:set>
                                      <p:cBhvr>
                                        <p:cTn id="1369" dur="1" fill="hold">
                                          <p:stCondLst>
                                            <p:cond delay="0"/>
                                          </p:stCondLst>
                                        </p:cTn>
                                        <p:tgtEl>
                                          <p:spTgt spid="897"/>
                                        </p:tgtEl>
                                        <p:attrNameLst>
                                          <p:attrName>style.visibility</p:attrName>
                                        </p:attrNameLst>
                                      </p:cBhvr>
                                      <p:to>
                                        <p:strVal val="visible"/>
                                      </p:to>
                                    </p:set>
                                    <p:animEffect transition="in" filter="wipe(down)">
                                      <p:cBhvr>
                                        <p:cTn id="1370" dur="1000"/>
                                        <p:tgtEl>
                                          <p:spTgt spid="897"/>
                                        </p:tgtEl>
                                      </p:cBhvr>
                                    </p:animEffect>
                                  </p:childTnLst>
                                  <p:subTnLst>
                                    <p:set>
                                      <p:cBhvr override="childStyle">
                                        <p:cTn dur="1" fill="hold" display="0" masterRel="sameClick" afterEffect="1">
                                          <p:stCondLst>
                                            <p:cond evt="end" delay="0">
                                              <p:tn val="1368"/>
                                            </p:cond>
                                          </p:stCondLst>
                                        </p:cTn>
                                        <p:tgtEl>
                                          <p:spTgt spid="897"/>
                                        </p:tgtEl>
                                        <p:attrNameLst>
                                          <p:attrName>style.visibility</p:attrName>
                                        </p:attrNameLst>
                                      </p:cBhvr>
                                      <p:to>
                                        <p:strVal val="hidden"/>
                                      </p:to>
                                    </p:set>
                                  </p:subTnLst>
                                </p:cTn>
                              </p:par>
                              <p:par>
                                <p:cTn id="1371" presetID="1" presetClass="exit" presetSubtype="0" fill="hold" nodeType="withEffect">
                                  <p:stCondLst>
                                    <p:cond delay="20000"/>
                                  </p:stCondLst>
                                  <p:childTnLst>
                                    <p:set>
                                      <p:cBhvr>
                                        <p:cTn id="1372" dur="1" fill="hold">
                                          <p:stCondLst>
                                            <p:cond delay="0"/>
                                          </p:stCondLst>
                                        </p:cTn>
                                        <p:tgtEl>
                                          <p:spTgt spid="903"/>
                                        </p:tgtEl>
                                        <p:attrNameLst>
                                          <p:attrName>style.visibility</p:attrName>
                                        </p:attrNameLst>
                                      </p:cBhvr>
                                      <p:to>
                                        <p:strVal val="hidden"/>
                                      </p:to>
                                    </p:set>
                                  </p:childTnLst>
                                </p:cTn>
                              </p:par>
                              <p:par>
                                <p:cTn id="1373" presetID="1" presetClass="exit" presetSubtype="0" fill="hold" nodeType="withEffect">
                                  <p:stCondLst>
                                    <p:cond delay="20000"/>
                                  </p:stCondLst>
                                  <p:childTnLst>
                                    <p:set>
                                      <p:cBhvr>
                                        <p:cTn id="1374" dur="1" fill="hold">
                                          <p:stCondLst>
                                            <p:cond delay="0"/>
                                          </p:stCondLst>
                                        </p:cTn>
                                        <p:tgtEl>
                                          <p:spTgt spid="891"/>
                                        </p:tgtEl>
                                        <p:attrNameLst>
                                          <p:attrName>style.visibility</p:attrName>
                                        </p:attrNameLst>
                                      </p:cBhvr>
                                      <p:to>
                                        <p:strVal val="hidden"/>
                                      </p:to>
                                    </p:set>
                                  </p:childTnLst>
                                </p:cTn>
                              </p:par>
                              <p:par>
                                <p:cTn id="1375" presetID="22" presetClass="entr" presetSubtype="4" fill="hold" nodeType="withEffect">
                                  <p:stCondLst>
                                    <p:cond delay="20000"/>
                                  </p:stCondLst>
                                  <p:childTnLst>
                                    <p:set>
                                      <p:cBhvr>
                                        <p:cTn id="1376" dur="1" fill="hold">
                                          <p:stCondLst>
                                            <p:cond delay="0"/>
                                          </p:stCondLst>
                                        </p:cTn>
                                        <p:tgtEl>
                                          <p:spTgt spid="1460"/>
                                        </p:tgtEl>
                                        <p:attrNameLst>
                                          <p:attrName>style.visibility</p:attrName>
                                        </p:attrNameLst>
                                      </p:cBhvr>
                                      <p:to>
                                        <p:strVal val="visible"/>
                                      </p:to>
                                    </p:set>
                                    <p:animEffect transition="in" filter="wipe(down)">
                                      <p:cBhvr>
                                        <p:cTn id="1377" dur="1000"/>
                                        <p:tgtEl>
                                          <p:spTgt spid="1460"/>
                                        </p:tgtEl>
                                      </p:cBhvr>
                                    </p:animEffect>
                                  </p:childTnLst>
                                </p:cTn>
                              </p:par>
                              <p:par>
                                <p:cTn id="1378" presetID="22" presetClass="entr" presetSubtype="4" fill="hold" nodeType="withEffect">
                                  <p:stCondLst>
                                    <p:cond delay="20000"/>
                                  </p:stCondLst>
                                  <p:childTnLst>
                                    <p:set>
                                      <p:cBhvr>
                                        <p:cTn id="1379" dur="1" fill="hold">
                                          <p:stCondLst>
                                            <p:cond delay="0"/>
                                          </p:stCondLst>
                                        </p:cTn>
                                        <p:tgtEl>
                                          <p:spTgt spid="1340"/>
                                        </p:tgtEl>
                                        <p:attrNameLst>
                                          <p:attrName>style.visibility</p:attrName>
                                        </p:attrNameLst>
                                      </p:cBhvr>
                                      <p:to>
                                        <p:strVal val="visible"/>
                                      </p:to>
                                    </p:set>
                                    <p:animEffect transition="in" filter="wipe(down)">
                                      <p:cBhvr>
                                        <p:cTn id="1380" dur="1000"/>
                                        <p:tgtEl>
                                          <p:spTgt spid="1340"/>
                                        </p:tgtEl>
                                      </p:cBhvr>
                                    </p:animEffect>
                                  </p:childTnLst>
                                </p:cTn>
                              </p:par>
                              <p:par>
                                <p:cTn id="1381" presetID="22" presetClass="entr" presetSubtype="1" fill="hold" nodeType="withEffect">
                                  <p:stCondLst>
                                    <p:cond delay="21000"/>
                                  </p:stCondLst>
                                  <p:childTnLst>
                                    <p:set>
                                      <p:cBhvr>
                                        <p:cTn id="1382" dur="1" fill="hold">
                                          <p:stCondLst>
                                            <p:cond delay="0"/>
                                          </p:stCondLst>
                                        </p:cTn>
                                        <p:tgtEl>
                                          <p:spTgt spid="1334"/>
                                        </p:tgtEl>
                                        <p:attrNameLst>
                                          <p:attrName>style.visibility</p:attrName>
                                        </p:attrNameLst>
                                      </p:cBhvr>
                                      <p:to>
                                        <p:strVal val="visible"/>
                                      </p:to>
                                    </p:set>
                                    <p:animEffect transition="in" filter="wipe(up)">
                                      <p:cBhvr>
                                        <p:cTn id="1383" dur="1000"/>
                                        <p:tgtEl>
                                          <p:spTgt spid="1334"/>
                                        </p:tgtEl>
                                      </p:cBhvr>
                                    </p:animEffect>
                                  </p:childTnLst>
                                  <p:subTnLst>
                                    <p:set>
                                      <p:cBhvr override="childStyle">
                                        <p:cTn dur="1" fill="hold" display="0" masterRel="sameClick" afterEffect="1">
                                          <p:stCondLst>
                                            <p:cond evt="end" delay="0">
                                              <p:tn val="1381"/>
                                            </p:cond>
                                          </p:stCondLst>
                                        </p:cTn>
                                        <p:tgtEl>
                                          <p:spTgt spid="1334"/>
                                        </p:tgtEl>
                                        <p:attrNameLst>
                                          <p:attrName>style.visibility</p:attrName>
                                        </p:attrNameLst>
                                      </p:cBhvr>
                                      <p:to>
                                        <p:strVal val="hidden"/>
                                      </p:to>
                                    </p:set>
                                  </p:subTnLst>
                                </p:cTn>
                              </p:par>
                              <p:par>
                                <p:cTn id="1384" presetID="22" presetClass="entr" presetSubtype="1" fill="hold" nodeType="withEffect">
                                  <p:stCondLst>
                                    <p:cond delay="21000"/>
                                  </p:stCondLst>
                                  <p:childTnLst>
                                    <p:set>
                                      <p:cBhvr>
                                        <p:cTn id="1385" dur="1" fill="hold">
                                          <p:stCondLst>
                                            <p:cond delay="0"/>
                                          </p:stCondLst>
                                        </p:cTn>
                                        <p:tgtEl>
                                          <p:spTgt spid="1454"/>
                                        </p:tgtEl>
                                        <p:attrNameLst>
                                          <p:attrName>style.visibility</p:attrName>
                                        </p:attrNameLst>
                                      </p:cBhvr>
                                      <p:to>
                                        <p:strVal val="visible"/>
                                      </p:to>
                                    </p:set>
                                    <p:animEffect transition="in" filter="wipe(up)">
                                      <p:cBhvr>
                                        <p:cTn id="1386" dur="1000"/>
                                        <p:tgtEl>
                                          <p:spTgt spid="1454"/>
                                        </p:tgtEl>
                                      </p:cBhvr>
                                    </p:animEffect>
                                  </p:childTnLst>
                                  <p:subTnLst>
                                    <p:set>
                                      <p:cBhvr override="childStyle">
                                        <p:cTn dur="1" fill="hold" display="0" masterRel="sameClick" afterEffect="1">
                                          <p:stCondLst>
                                            <p:cond evt="end" delay="0">
                                              <p:tn val="1384"/>
                                            </p:cond>
                                          </p:stCondLst>
                                        </p:cTn>
                                        <p:tgtEl>
                                          <p:spTgt spid="1454"/>
                                        </p:tgtEl>
                                        <p:attrNameLst>
                                          <p:attrName>style.visibility</p:attrName>
                                        </p:attrNameLst>
                                      </p:cBhvr>
                                      <p:to>
                                        <p:strVal val="hidden"/>
                                      </p:to>
                                    </p:set>
                                  </p:subTnLst>
                                </p:cTn>
                              </p:par>
                              <p:par>
                                <p:cTn id="1387" presetID="1" presetClass="exit" presetSubtype="0" fill="hold" nodeType="withEffect">
                                  <p:stCondLst>
                                    <p:cond delay="22000"/>
                                  </p:stCondLst>
                                  <p:childTnLst>
                                    <p:set>
                                      <p:cBhvr>
                                        <p:cTn id="1388" dur="1" fill="hold">
                                          <p:stCondLst>
                                            <p:cond delay="0"/>
                                          </p:stCondLst>
                                        </p:cTn>
                                        <p:tgtEl>
                                          <p:spTgt spid="1460"/>
                                        </p:tgtEl>
                                        <p:attrNameLst>
                                          <p:attrName>style.visibility</p:attrName>
                                        </p:attrNameLst>
                                      </p:cBhvr>
                                      <p:to>
                                        <p:strVal val="hidden"/>
                                      </p:to>
                                    </p:set>
                                  </p:childTnLst>
                                </p:cTn>
                              </p:par>
                              <p:par>
                                <p:cTn id="1389" presetID="1" presetClass="exit" presetSubtype="0" fill="hold" nodeType="withEffect">
                                  <p:stCondLst>
                                    <p:cond delay="22000"/>
                                  </p:stCondLst>
                                  <p:childTnLst>
                                    <p:set>
                                      <p:cBhvr>
                                        <p:cTn id="1390" dur="1" fill="hold">
                                          <p:stCondLst>
                                            <p:cond delay="0"/>
                                          </p:stCondLst>
                                        </p:cTn>
                                        <p:tgtEl>
                                          <p:spTgt spid="1340"/>
                                        </p:tgtEl>
                                        <p:attrNameLst>
                                          <p:attrName>style.visibility</p:attrName>
                                        </p:attrNameLst>
                                      </p:cBhvr>
                                      <p:to>
                                        <p:strVal val="hidden"/>
                                      </p:to>
                                    </p:set>
                                  </p:childTnLst>
                                </p:cTn>
                              </p:par>
                              <p:par>
                                <p:cTn id="1391" presetID="22" presetClass="entr" presetSubtype="1" fill="hold" nodeType="withEffect">
                                  <p:stCondLst>
                                    <p:cond delay="22000"/>
                                  </p:stCondLst>
                                  <p:childTnLst>
                                    <p:set>
                                      <p:cBhvr>
                                        <p:cTn id="1392" dur="1" fill="hold">
                                          <p:stCondLst>
                                            <p:cond delay="0"/>
                                          </p:stCondLst>
                                        </p:cTn>
                                        <p:tgtEl>
                                          <p:spTgt spid="927"/>
                                        </p:tgtEl>
                                        <p:attrNameLst>
                                          <p:attrName>style.visibility</p:attrName>
                                        </p:attrNameLst>
                                      </p:cBhvr>
                                      <p:to>
                                        <p:strVal val="visible"/>
                                      </p:to>
                                    </p:set>
                                    <p:animEffect transition="in" filter="wipe(up)">
                                      <p:cBhvr>
                                        <p:cTn id="1393" dur="1000"/>
                                        <p:tgtEl>
                                          <p:spTgt spid="927"/>
                                        </p:tgtEl>
                                      </p:cBhvr>
                                    </p:animEffect>
                                  </p:childTnLst>
                                </p:cTn>
                              </p:par>
                              <p:par>
                                <p:cTn id="1394" presetID="22" presetClass="entr" presetSubtype="1" fill="hold" nodeType="withEffect">
                                  <p:stCondLst>
                                    <p:cond delay="22000"/>
                                  </p:stCondLst>
                                  <p:childTnLst>
                                    <p:set>
                                      <p:cBhvr>
                                        <p:cTn id="1395" dur="1" fill="hold">
                                          <p:stCondLst>
                                            <p:cond delay="0"/>
                                          </p:stCondLst>
                                        </p:cTn>
                                        <p:tgtEl>
                                          <p:spTgt spid="915"/>
                                        </p:tgtEl>
                                        <p:attrNameLst>
                                          <p:attrName>style.visibility</p:attrName>
                                        </p:attrNameLst>
                                      </p:cBhvr>
                                      <p:to>
                                        <p:strVal val="visible"/>
                                      </p:to>
                                    </p:set>
                                    <p:animEffect transition="in" filter="wipe(up)">
                                      <p:cBhvr>
                                        <p:cTn id="1396" dur="1000"/>
                                        <p:tgtEl>
                                          <p:spTgt spid="915"/>
                                        </p:tgtEl>
                                      </p:cBhvr>
                                    </p:animEffect>
                                  </p:childTnLst>
                                </p:cTn>
                              </p:par>
                              <p:par>
                                <p:cTn id="1397" presetID="22" presetClass="entr" presetSubtype="4" fill="hold" nodeType="withEffect">
                                  <p:stCondLst>
                                    <p:cond delay="23000"/>
                                  </p:stCondLst>
                                  <p:childTnLst>
                                    <p:set>
                                      <p:cBhvr>
                                        <p:cTn id="1398" dur="1" fill="hold">
                                          <p:stCondLst>
                                            <p:cond delay="0"/>
                                          </p:stCondLst>
                                        </p:cTn>
                                        <p:tgtEl>
                                          <p:spTgt spid="909"/>
                                        </p:tgtEl>
                                        <p:attrNameLst>
                                          <p:attrName>style.visibility</p:attrName>
                                        </p:attrNameLst>
                                      </p:cBhvr>
                                      <p:to>
                                        <p:strVal val="visible"/>
                                      </p:to>
                                    </p:set>
                                    <p:animEffect transition="in" filter="wipe(down)">
                                      <p:cBhvr>
                                        <p:cTn id="1399" dur="1000"/>
                                        <p:tgtEl>
                                          <p:spTgt spid="909"/>
                                        </p:tgtEl>
                                      </p:cBhvr>
                                    </p:animEffect>
                                  </p:childTnLst>
                                  <p:subTnLst>
                                    <p:set>
                                      <p:cBhvr override="childStyle">
                                        <p:cTn dur="1" fill="hold" display="0" masterRel="sameClick" afterEffect="1">
                                          <p:stCondLst>
                                            <p:cond evt="end" delay="0">
                                              <p:tn val="1397"/>
                                            </p:cond>
                                          </p:stCondLst>
                                        </p:cTn>
                                        <p:tgtEl>
                                          <p:spTgt spid="909"/>
                                        </p:tgtEl>
                                        <p:attrNameLst>
                                          <p:attrName>style.visibility</p:attrName>
                                        </p:attrNameLst>
                                      </p:cBhvr>
                                      <p:to>
                                        <p:strVal val="hidden"/>
                                      </p:to>
                                    </p:set>
                                  </p:subTnLst>
                                </p:cTn>
                              </p:par>
                              <p:par>
                                <p:cTn id="1400" presetID="22" presetClass="entr" presetSubtype="4" fill="hold" nodeType="withEffect">
                                  <p:stCondLst>
                                    <p:cond delay="23000"/>
                                  </p:stCondLst>
                                  <p:childTnLst>
                                    <p:set>
                                      <p:cBhvr>
                                        <p:cTn id="1401" dur="1" fill="hold">
                                          <p:stCondLst>
                                            <p:cond delay="0"/>
                                          </p:stCondLst>
                                        </p:cTn>
                                        <p:tgtEl>
                                          <p:spTgt spid="921"/>
                                        </p:tgtEl>
                                        <p:attrNameLst>
                                          <p:attrName>style.visibility</p:attrName>
                                        </p:attrNameLst>
                                      </p:cBhvr>
                                      <p:to>
                                        <p:strVal val="visible"/>
                                      </p:to>
                                    </p:set>
                                    <p:animEffect transition="in" filter="wipe(down)">
                                      <p:cBhvr>
                                        <p:cTn id="1402" dur="1000"/>
                                        <p:tgtEl>
                                          <p:spTgt spid="921"/>
                                        </p:tgtEl>
                                      </p:cBhvr>
                                    </p:animEffect>
                                  </p:childTnLst>
                                  <p:subTnLst>
                                    <p:set>
                                      <p:cBhvr override="childStyle">
                                        <p:cTn dur="1" fill="hold" display="0" masterRel="sameClick" afterEffect="1">
                                          <p:stCondLst>
                                            <p:cond evt="end" delay="0">
                                              <p:tn val="1400"/>
                                            </p:cond>
                                          </p:stCondLst>
                                        </p:cTn>
                                        <p:tgtEl>
                                          <p:spTgt spid="921"/>
                                        </p:tgtEl>
                                        <p:attrNameLst>
                                          <p:attrName>style.visibility</p:attrName>
                                        </p:attrNameLst>
                                      </p:cBhvr>
                                      <p:to>
                                        <p:strVal val="hidden"/>
                                      </p:to>
                                    </p:set>
                                  </p:subTnLst>
                                </p:cTn>
                              </p:par>
                              <p:par>
                                <p:cTn id="1403" presetID="1" presetClass="exit" presetSubtype="0" fill="hold" nodeType="withEffect">
                                  <p:stCondLst>
                                    <p:cond delay="24000"/>
                                  </p:stCondLst>
                                  <p:childTnLst>
                                    <p:set>
                                      <p:cBhvr>
                                        <p:cTn id="1404" dur="1" fill="hold">
                                          <p:stCondLst>
                                            <p:cond delay="0"/>
                                          </p:stCondLst>
                                        </p:cTn>
                                        <p:tgtEl>
                                          <p:spTgt spid="927"/>
                                        </p:tgtEl>
                                        <p:attrNameLst>
                                          <p:attrName>style.visibility</p:attrName>
                                        </p:attrNameLst>
                                      </p:cBhvr>
                                      <p:to>
                                        <p:strVal val="hidden"/>
                                      </p:to>
                                    </p:set>
                                  </p:childTnLst>
                                </p:cTn>
                              </p:par>
                              <p:par>
                                <p:cTn id="1405" presetID="1" presetClass="exit" presetSubtype="0" fill="hold" nodeType="withEffect">
                                  <p:stCondLst>
                                    <p:cond delay="24000"/>
                                  </p:stCondLst>
                                  <p:childTnLst>
                                    <p:set>
                                      <p:cBhvr>
                                        <p:cTn id="1406" dur="1" fill="hold">
                                          <p:stCondLst>
                                            <p:cond delay="0"/>
                                          </p:stCondLst>
                                        </p:cTn>
                                        <p:tgtEl>
                                          <p:spTgt spid="915"/>
                                        </p:tgtEl>
                                        <p:attrNameLst>
                                          <p:attrName>style.visibility</p:attrName>
                                        </p:attrNameLst>
                                      </p:cBhvr>
                                      <p:to>
                                        <p:strVal val="hidden"/>
                                      </p:to>
                                    </p:set>
                                  </p:childTnLst>
                                </p:cTn>
                              </p:par>
                              <p:par>
                                <p:cTn id="1407" presetID="22" presetClass="entr" presetSubtype="4" fill="hold" nodeType="withEffect">
                                  <p:stCondLst>
                                    <p:cond delay="24000"/>
                                  </p:stCondLst>
                                  <p:childTnLst>
                                    <p:set>
                                      <p:cBhvr>
                                        <p:cTn id="1408" dur="1" fill="hold">
                                          <p:stCondLst>
                                            <p:cond delay="0"/>
                                          </p:stCondLst>
                                        </p:cTn>
                                        <p:tgtEl>
                                          <p:spTgt spid="1472"/>
                                        </p:tgtEl>
                                        <p:attrNameLst>
                                          <p:attrName>style.visibility</p:attrName>
                                        </p:attrNameLst>
                                      </p:cBhvr>
                                      <p:to>
                                        <p:strVal val="visible"/>
                                      </p:to>
                                    </p:set>
                                    <p:animEffect transition="in" filter="wipe(down)">
                                      <p:cBhvr>
                                        <p:cTn id="1409" dur="1000"/>
                                        <p:tgtEl>
                                          <p:spTgt spid="1472"/>
                                        </p:tgtEl>
                                      </p:cBhvr>
                                    </p:animEffect>
                                  </p:childTnLst>
                                </p:cTn>
                              </p:par>
                              <p:par>
                                <p:cTn id="1410" presetID="22" presetClass="entr" presetSubtype="4" fill="hold" nodeType="withEffect">
                                  <p:stCondLst>
                                    <p:cond delay="24000"/>
                                  </p:stCondLst>
                                  <p:childTnLst>
                                    <p:set>
                                      <p:cBhvr>
                                        <p:cTn id="1411" dur="1" fill="hold">
                                          <p:stCondLst>
                                            <p:cond delay="0"/>
                                          </p:stCondLst>
                                        </p:cTn>
                                        <p:tgtEl>
                                          <p:spTgt spid="1352"/>
                                        </p:tgtEl>
                                        <p:attrNameLst>
                                          <p:attrName>style.visibility</p:attrName>
                                        </p:attrNameLst>
                                      </p:cBhvr>
                                      <p:to>
                                        <p:strVal val="visible"/>
                                      </p:to>
                                    </p:set>
                                    <p:animEffect transition="in" filter="wipe(down)">
                                      <p:cBhvr>
                                        <p:cTn id="1412" dur="1000"/>
                                        <p:tgtEl>
                                          <p:spTgt spid="1352"/>
                                        </p:tgtEl>
                                      </p:cBhvr>
                                    </p:animEffect>
                                  </p:childTnLst>
                                </p:cTn>
                              </p:par>
                              <p:par>
                                <p:cTn id="1413" presetID="22" presetClass="entr" presetSubtype="1" fill="hold" nodeType="withEffect">
                                  <p:stCondLst>
                                    <p:cond delay="25000"/>
                                  </p:stCondLst>
                                  <p:childTnLst>
                                    <p:set>
                                      <p:cBhvr>
                                        <p:cTn id="1414" dur="1" fill="hold">
                                          <p:stCondLst>
                                            <p:cond delay="0"/>
                                          </p:stCondLst>
                                        </p:cTn>
                                        <p:tgtEl>
                                          <p:spTgt spid="1346"/>
                                        </p:tgtEl>
                                        <p:attrNameLst>
                                          <p:attrName>style.visibility</p:attrName>
                                        </p:attrNameLst>
                                      </p:cBhvr>
                                      <p:to>
                                        <p:strVal val="visible"/>
                                      </p:to>
                                    </p:set>
                                    <p:animEffect transition="in" filter="wipe(up)">
                                      <p:cBhvr>
                                        <p:cTn id="1415" dur="1000"/>
                                        <p:tgtEl>
                                          <p:spTgt spid="1346"/>
                                        </p:tgtEl>
                                      </p:cBhvr>
                                    </p:animEffect>
                                  </p:childTnLst>
                                  <p:subTnLst>
                                    <p:set>
                                      <p:cBhvr override="childStyle">
                                        <p:cTn dur="1" fill="hold" display="0" masterRel="sameClick" afterEffect="1">
                                          <p:stCondLst>
                                            <p:cond evt="end" delay="0">
                                              <p:tn val="1413"/>
                                            </p:cond>
                                          </p:stCondLst>
                                        </p:cTn>
                                        <p:tgtEl>
                                          <p:spTgt spid="1346"/>
                                        </p:tgtEl>
                                        <p:attrNameLst>
                                          <p:attrName>style.visibility</p:attrName>
                                        </p:attrNameLst>
                                      </p:cBhvr>
                                      <p:to>
                                        <p:strVal val="hidden"/>
                                      </p:to>
                                    </p:set>
                                  </p:subTnLst>
                                </p:cTn>
                              </p:par>
                              <p:par>
                                <p:cTn id="1416" presetID="22" presetClass="entr" presetSubtype="1" fill="hold" nodeType="withEffect">
                                  <p:stCondLst>
                                    <p:cond delay="25000"/>
                                  </p:stCondLst>
                                  <p:childTnLst>
                                    <p:set>
                                      <p:cBhvr>
                                        <p:cTn id="1417" dur="1" fill="hold">
                                          <p:stCondLst>
                                            <p:cond delay="0"/>
                                          </p:stCondLst>
                                        </p:cTn>
                                        <p:tgtEl>
                                          <p:spTgt spid="1466"/>
                                        </p:tgtEl>
                                        <p:attrNameLst>
                                          <p:attrName>style.visibility</p:attrName>
                                        </p:attrNameLst>
                                      </p:cBhvr>
                                      <p:to>
                                        <p:strVal val="visible"/>
                                      </p:to>
                                    </p:set>
                                    <p:animEffect transition="in" filter="wipe(up)">
                                      <p:cBhvr>
                                        <p:cTn id="1418" dur="1000"/>
                                        <p:tgtEl>
                                          <p:spTgt spid="1466"/>
                                        </p:tgtEl>
                                      </p:cBhvr>
                                    </p:animEffect>
                                  </p:childTnLst>
                                  <p:subTnLst>
                                    <p:set>
                                      <p:cBhvr override="childStyle">
                                        <p:cTn dur="1" fill="hold" display="0" masterRel="sameClick" afterEffect="1">
                                          <p:stCondLst>
                                            <p:cond evt="end" delay="0">
                                              <p:tn val="1416"/>
                                            </p:cond>
                                          </p:stCondLst>
                                        </p:cTn>
                                        <p:tgtEl>
                                          <p:spTgt spid="1466"/>
                                        </p:tgtEl>
                                        <p:attrNameLst>
                                          <p:attrName>style.visibility</p:attrName>
                                        </p:attrNameLst>
                                      </p:cBhvr>
                                      <p:to>
                                        <p:strVal val="hidden"/>
                                      </p:to>
                                    </p:set>
                                  </p:subTnLst>
                                </p:cTn>
                              </p:par>
                              <p:par>
                                <p:cTn id="1419" presetID="1" presetClass="exit" presetSubtype="0" fill="hold" nodeType="withEffect">
                                  <p:stCondLst>
                                    <p:cond delay="26000"/>
                                  </p:stCondLst>
                                  <p:childTnLst>
                                    <p:set>
                                      <p:cBhvr>
                                        <p:cTn id="1420" dur="1" fill="hold">
                                          <p:stCondLst>
                                            <p:cond delay="0"/>
                                          </p:stCondLst>
                                        </p:cTn>
                                        <p:tgtEl>
                                          <p:spTgt spid="1472"/>
                                        </p:tgtEl>
                                        <p:attrNameLst>
                                          <p:attrName>style.visibility</p:attrName>
                                        </p:attrNameLst>
                                      </p:cBhvr>
                                      <p:to>
                                        <p:strVal val="hidden"/>
                                      </p:to>
                                    </p:set>
                                  </p:childTnLst>
                                </p:cTn>
                              </p:par>
                              <p:par>
                                <p:cTn id="1421" presetID="1" presetClass="exit" presetSubtype="0" fill="hold" nodeType="withEffect">
                                  <p:stCondLst>
                                    <p:cond delay="26000"/>
                                  </p:stCondLst>
                                  <p:childTnLst>
                                    <p:set>
                                      <p:cBhvr>
                                        <p:cTn id="1422" dur="1" fill="hold">
                                          <p:stCondLst>
                                            <p:cond delay="0"/>
                                          </p:stCondLst>
                                        </p:cTn>
                                        <p:tgtEl>
                                          <p:spTgt spid="1352"/>
                                        </p:tgtEl>
                                        <p:attrNameLst>
                                          <p:attrName>style.visibility</p:attrName>
                                        </p:attrNameLst>
                                      </p:cBhvr>
                                      <p:to>
                                        <p:strVal val="hidden"/>
                                      </p:to>
                                    </p:set>
                                  </p:childTnLst>
                                </p:cTn>
                              </p:par>
                              <p:par>
                                <p:cTn id="1423" presetID="22" presetClass="entr" presetSubtype="1" fill="hold" nodeType="withEffect">
                                  <p:stCondLst>
                                    <p:cond delay="26000"/>
                                  </p:stCondLst>
                                  <p:childTnLst>
                                    <p:set>
                                      <p:cBhvr>
                                        <p:cTn id="1424" dur="1" fill="hold">
                                          <p:stCondLst>
                                            <p:cond delay="0"/>
                                          </p:stCondLst>
                                        </p:cTn>
                                        <p:tgtEl>
                                          <p:spTgt spid="951"/>
                                        </p:tgtEl>
                                        <p:attrNameLst>
                                          <p:attrName>style.visibility</p:attrName>
                                        </p:attrNameLst>
                                      </p:cBhvr>
                                      <p:to>
                                        <p:strVal val="visible"/>
                                      </p:to>
                                    </p:set>
                                    <p:animEffect transition="in" filter="wipe(up)">
                                      <p:cBhvr>
                                        <p:cTn id="1425" dur="1000"/>
                                        <p:tgtEl>
                                          <p:spTgt spid="951"/>
                                        </p:tgtEl>
                                      </p:cBhvr>
                                    </p:animEffect>
                                  </p:childTnLst>
                                </p:cTn>
                              </p:par>
                              <p:par>
                                <p:cTn id="1426" presetID="22" presetClass="entr" presetSubtype="1" fill="hold" nodeType="withEffect">
                                  <p:stCondLst>
                                    <p:cond delay="26000"/>
                                  </p:stCondLst>
                                  <p:childTnLst>
                                    <p:set>
                                      <p:cBhvr>
                                        <p:cTn id="1427" dur="1" fill="hold">
                                          <p:stCondLst>
                                            <p:cond delay="0"/>
                                          </p:stCondLst>
                                        </p:cTn>
                                        <p:tgtEl>
                                          <p:spTgt spid="939"/>
                                        </p:tgtEl>
                                        <p:attrNameLst>
                                          <p:attrName>style.visibility</p:attrName>
                                        </p:attrNameLst>
                                      </p:cBhvr>
                                      <p:to>
                                        <p:strVal val="visible"/>
                                      </p:to>
                                    </p:set>
                                    <p:animEffect transition="in" filter="wipe(up)">
                                      <p:cBhvr>
                                        <p:cTn id="1428" dur="1000"/>
                                        <p:tgtEl>
                                          <p:spTgt spid="939"/>
                                        </p:tgtEl>
                                      </p:cBhvr>
                                    </p:animEffect>
                                  </p:childTnLst>
                                </p:cTn>
                              </p:par>
                              <p:par>
                                <p:cTn id="1429" presetID="22" presetClass="entr" presetSubtype="4" fill="hold" nodeType="withEffect">
                                  <p:stCondLst>
                                    <p:cond delay="27000"/>
                                  </p:stCondLst>
                                  <p:childTnLst>
                                    <p:set>
                                      <p:cBhvr>
                                        <p:cTn id="1430" dur="1" fill="hold">
                                          <p:stCondLst>
                                            <p:cond delay="0"/>
                                          </p:stCondLst>
                                        </p:cTn>
                                        <p:tgtEl>
                                          <p:spTgt spid="933"/>
                                        </p:tgtEl>
                                        <p:attrNameLst>
                                          <p:attrName>style.visibility</p:attrName>
                                        </p:attrNameLst>
                                      </p:cBhvr>
                                      <p:to>
                                        <p:strVal val="visible"/>
                                      </p:to>
                                    </p:set>
                                    <p:animEffect transition="in" filter="wipe(down)">
                                      <p:cBhvr>
                                        <p:cTn id="1431" dur="1000"/>
                                        <p:tgtEl>
                                          <p:spTgt spid="933"/>
                                        </p:tgtEl>
                                      </p:cBhvr>
                                    </p:animEffect>
                                  </p:childTnLst>
                                  <p:subTnLst>
                                    <p:set>
                                      <p:cBhvr override="childStyle">
                                        <p:cTn dur="1" fill="hold" display="0" masterRel="sameClick" afterEffect="1">
                                          <p:stCondLst>
                                            <p:cond evt="end" delay="0">
                                              <p:tn val="1429"/>
                                            </p:cond>
                                          </p:stCondLst>
                                        </p:cTn>
                                        <p:tgtEl>
                                          <p:spTgt spid="933"/>
                                        </p:tgtEl>
                                        <p:attrNameLst>
                                          <p:attrName>style.visibility</p:attrName>
                                        </p:attrNameLst>
                                      </p:cBhvr>
                                      <p:to>
                                        <p:strVal val="hidden"/>
                                      </p:to>
                                    </p:set>
                                  </p:subTnLst>
                                </p:cTn>
                              </p:par>
                              <p:par>
                                <p:cTn id="1432" presetID="22" presetClass="entr" presetSubtype="4" fill="hold" nodeType="withEffect">
                                  <p:stCondLst>
                                    <p:cond delay="27000"/>
                                  </p:stCondLst>
                                  <p:childTnLst>
                                    <p:set>
                                      <p:cBhvr>
                                        <p:cTn id="1433" dur="1" fill="hold">
                                          <p:stCondLst>
                                            <p:cond delay="0"/>
                                          </p:stCondLst>
                                        </p:cTn>
                                        <p:tgtEl>
                                          <p:spTgt spid="945"/>
                                        </p:tgtEl>
                                        <p:attrNameLst>
                                          <p:attrName>style.visibility</p:attrName>
                                        </p:attrNameLst>
                                      </p:cBhvr>
                                      <p:to>
                                        <p:strVal val="visible"/>
                                      </p:to>
                                    </p:set>
                                    <p:animEffect transition="in" filter="wipe(down)">
                                      <p:cBhvr>
                                        <p:cTn id="1434" dur="1000"/>
                                        <p:tgtEl>
                                          <p:spTgt spid="945"/>
                                        </p:tgtEl>
                                      </p:cBhvr>
                                    </p:animEffect>
                                  </p:childTnLst>
                                  <p:subTnLst>
                                    <p:set>
                                      <p:cBhvr override="childStyle">
                                        <p:cTn dur="1" fill="hold" display="0" masterRel="sameClick" afterEffect="1">
                                          <p:stCondLst>
                                            <p:cond evt="end" delay="0">
                                              <p:tn val="1432"/>
                                            </p:cond>
                                          </p:stCondLst>
                                        </p:cTn>
                                        <p:tgtEl>
                                          <p:spTgt spid="945"/>
                                        </p:tgtEl>
                                        <p:attrNameLst>
                                          <p:attrName>style.visibility</p:attrName>
                                        </p:attrNameLst>
                                      </p:cBhvr>
                                      <p:to>
                                        <p:strVal val="hidden"/>
                                      </p:to>
                                    </p:set>
                                  </p:subTnLst>
                                </p:cTn>
                              </p:par>
                              <p:par>
                                <p:cTn id="1435" presetID="1" presetClass="exit" presetSubtype="0" fill="hold" nodeType="withEffect">
                                  <p:stCondLst>
                                    <p:cond delay="28000"/>
                                  </p:stCondLst>
                                  <p:childTnLst>
                                    <p:set>
                                      <p:cBhvr>
                                        <p:cTn id="1436" dur="1" fill="hold">
                                          <p:stCondLst>
                                            <p:cond delay="0"/>
                                          </p:stCondLst>
                                        </p:cTn>
                                        <p:tgtEl>
                                          <p:spTgt spid="951"/>
                                        </p:tgtEl>
                                        <p:attrNameLst>
                                          <p:attrName>style.visibility</p:attrName>
                                        </p:attrNameLst>
                                      </p:cBhvr>
                                      <p:to>
                                        <p:strVal val="hidden"/>
                                      </p:to>
                                    </p:set>
                                  </p:childTnLst>
                                </p:cTn>
                              </p:par>
                              <p:par>
                                <p:cTn id="1437" presetID="1" presetClass="exit" presetSubtype="0" fill="hold" nodeType="withEffect">
                                  <p:stCondLst>
                                    <p:cond delay="28000"/>
                                  </p:stCondLst>
                                  <p:childTnLst>
                                    <p:set>
                                      <p:cBhvr>
                                        <p:cTn id="1438" dur="1" fill="hold">
                                          <p:stCondLst>
                                            <p:cond delay="0"/>
                                          </p:stCondLst>
                                        </p:cTn>
                                        <p:tgtEl>
                                          <p:spTgt spid="939"/>
                                        </p:tgtEl>
                                        <p:attrNameLst>
                                          <p:attrName>style.visibility</p:attrName>
                                        </p:attrNameLst>
                                      </p:cBhvr>
                                      <p:to>
                                        <p:strVal val="hidden"/>
                                      </p:to>
                                    </p:set>
                                  </p:childTnLst>
                                </p:cTn>
                              </p:par>
                              <p:par>
                                <p:cTn id="1439" presetID="22" presetClass="entr" presetSubtype="4" fill="hold" nodeType="withEffect">
                                  <p:stCondLst>
                                    <p:cond delay="28000"/>
                                  </p:stCondLst>
                                  <p:childTnLst>
                                    <p:set>
                                      <p:cBhvr>
                                        <p:cTn id="1440" dur="1" fill="hold">
                                          <p:stCondLst>
                                            <p:cond delay="0"/>
                                          </p:stCondLst>
                                        </p:cTn>
                                        <p:tgtEl>
                                          <p:spTgt spid="1484"/>
                                        </p:tgtEl>
                                        <p:attrNameLst>
                                          <p:attrName>style.visibility</p:attrName>
                                        </p:attrNameLst>
                                      </p:cBhvr>
                                      <p:to>
                                        <p:strVal val="visible"/>
                                      </p:to>
                                    </p:set>
                                    <p:animEffect transition="in" filter="wipe(down)">
                                      <p:cBhvr>
                                        <p:cTn id="1441" dur="1000"/>
                                        <p:tgtEl>
                                          <p:spTgt spid="1484"/>
                                        </p:tgtEl>
                                      </p:cBhvr>
                                    </p:animEffect>
                                  </p:childTnLst>
                                </p:cTn>
                              </p:par>
                              <p:par>
                                <p:cTn id="1442" presetID="22" presetClass="entr" presetSubtype="4" fill="hold" nodeType="withEffect">
                                  <p:stCondLst>
                                    <p:cond delay="28000"/>
                                  </p:stCondLst>
                                  <p:childTnLst>
                                    <p:set>
                                      <p:cBhvr>
                                        <p:cTn id="1443" dur="1" fill="hold">
                                          <p:stCondLst>
                                            <p:cond delay="0"/>
                                          </p:stCondLst>
                                        </p:cTn>
                                        <p:tgtEl>
                                          <p:spTgt spid="1364"/>
                                        </p:tgtEl>
                                        <p:attrNameLst>
                                          <p:attrName>style.visibility</p:attrName>
                                        </p:attrNameLst>
                                      </p:cBhvr>
                                      <p:to>
                                        <p:strVal val="visible"/>
                                      </p:to>
                                    </p:set>
                                    <p:animEffect transition="in" filter="wipe(down)">
                                      <p:cBhvr>
                                        <p:cTn id="1444" dur="1000"/>
                                        <p:tgtEl>
                                          <p:spTgt spid="1364"/>
                                        </p:tgtEl>
                                      </p:cBhvr>
                                    </p:animEffect>
                                  </p:childTnLst>
                                </p:cTn>
                              </p:par>
                              <p:par>
                                <p:cTn id="1445" presetID="22" presetClass="entr" presetSubtype="1" fill="hold" nodeType="withEffect">
                                  <p:stCondLst>
                                    <p:cond delay="29000"/>
                                  </p:stCondLst>
                                  <p:childTnLst>
                                    <p:set>
                                      <p:cBhvr>
                                        <p:cTn id="1446" dur="1" fill="hold">
                                          <p:stCondLst>
                                            <p:cond delay="0"/>
                                          </p:stCondLst>
                                        </p:cTn>
                                        <p:tgtEl>
                                          <p:spTgt spid="1358"/>
                                        </p:tgtEl>
                                        <p:attrNameLst>
                                          <p:attrName>style.visibility</p:attrName>
                                        </p:attrNameLst>
                                      </p:cBhvr>
                                      <p:to>
                                        <p:strVal val="visible"/>
                                      </p:to>
                                    </p:set>
                                    <p:animEffect transition="in" filter="wipe(up)">
                                      <p:cBhvr>
                                        <p:cTn id="1447" dur="1000"/>
                                        <p:tgtEl>
                                          <p:spTgt spid="1358"/>
                                        </p:tgtEl>
                                      </p:cBhvr>
                                    </p:animEffect>
                                  </p:childTnLst>
                                  <p:subTnLst>
                                    <p:set>
                                      <p:cBhvr override="childStyle">
                                        <p:cTn dur="1" fill="hold" display="0" masterRel="sameClick" afterEffect="1">
                                          <p:stCondLst>
                                            <p:cond evt="end" delay="0">
                                              <p:tn val="1445"/>
                                            </p:cond>
                                          </p:stCondLst>
                                        </p:cTn>
                                        <p:tgtEl>
                                          <p:spTgt spid="1358"/>
                                        </p:tgtEl>
                                        <p:attrNameLst>
                                          <p:attrName>style.visibility</p:attrName>
                                        </p:attrNameLst>
                                      </p:cBhvr>
                                      <p:to>
                                        <p:strVal val="hidden"/>
                                      </p:to>
                                    </p:set>
                                  </p:subTnLst>
                                </p:cTn>
                              </p:par>
                              <p:par>
                                <p:cTn id="1448" presetID="22" presetClass="entr" presetSubtype="1" fill="hold" nodeType="withEffect">
                                  <p:stCondLst>
                                    <p:cond delay="29000"/>
                                  </p:stCondLst>
                                  <p:childTnLst>
                                    <p:set>
                                      <p:cBhvr>
                                        <p:cTn id="1449" dur="1" fill="hold">
                                          <p:stCondLst>
                                            <p:cond delay="0"/>
                                          </p:stCondLst>
                                        </p:cTn>
                                        <p:tgtEl>
                                          <p:spTgt spid="1478"/>
                                        </p:tgtEl>
                                        <p:attrNameLst>
                                          <p:attrName>style.visibility</p:attrName>
                                        </p:attrNameLst>
                                      </p:cBhvr>
                                      <p:to>
                                        <p:strVal val="visible"/>
                                      </p:to>
                                    </p:set>
                                    <p:animEffect transition="in" filter="wipe(up)">
                                      <p:cBhvr>
                                        <p:cTn id="1450" dur="1000"/>
                                        <p:tgtEl>
                                          <p:spTgt spid="1478"/>
                                        </p:tgtEl>
                                      </p:cBhvr>
                                    </p:animEffect>
                                  </p:childTnLst>
                                  <p:subTnLst>
                                    <p:set>
                                      <p:cBhvr override="childStyle">
                                        <p:cTn dur="1" fill="hold" display="0" masterRel="sameClick" afterEffect="1">
                                          <p:stCondLst>
                                            <p:cond evt="end" delay="0">
                                              <p:tn val="1448"/>
                                            </p:cond>
                                          </p:stCondLst>
                                        </p:cTn>
                                        <p:tgtEl>
                                          <p:spTgt spid="1478"/>
                                        </p:tgtEl>
                                        <p:attrNameLst>
                                          <p:attrName>style.visibility</p:attrName>
                                        </p:attrNameLst>
                                      </p:cBhvr>
                                      <p:to>
                                        <p:strVal val="hidden"/>
                                      </p:to>
                                    </p:set>
                                  </p:subTnLst>
                                </p:cTn>
                              </p:par>
                              <p:par>
                                <p:cTn id="1451" presetID="1" presetClass="exit" presetSubtype="0" fill="hold" nodeType="withEffect">
                                  <p:stCondLst>
                                    <p:cond delay="30000"/>
                                  </p:stCondLst>
                                  <p:childTnLst>
                                    <p:set>
                                      <p:cBhvr>
                                        <p:cTn id="1452" dur="1" fill="hold">
                                          <p:stCondLst>
                                            <p:cond delay="0"/>
                                          </p:stCondLst>
                                        </p:cTn>
                                        <p:tgtEl>
                                          <p:spTgt spid="1484"/>
                                        </p:tgtEl>
                                        <p:attrNameLst>
                                          <p:attrName>style.visibility</p:attrName>
                                        </p:attrNameLst>
                                      </p:cBhvr>
                                      <p:to>
                                        <p:strVal val="hidden"/>
                                      </p:to>
                                    </p:set>
                                  </p:childTnLst>
                                </p:cTn>
                              </p:par>
                              <p:par>
                                <p:cTn id="1453" presetID="1" presetClass="exit" presetSubtype="0" fill="hold" nodeType="withEffect">
                                  <p:stCondLst>
                                    <p:cond delay="30000"/>
                                  </p:stCondLst>
                                  <p:childTnLst>
                                    <p:set>
                                      <p:cBhvr>
                                        <p:cTn id="1454" dur="1" fill="hold">
                                          <p:stCondLst>
                                            <p:cond delay="0"/>
                                          </p:stCondLst>
                                        </p:cTn>
                                        <p:tgtEl>
                                          <p:spTgt spid="1364"/>
                                        </p:tgtEl>
                                        <p:attrNameLst>
                                          <p:attrName>style.visibility</p:attrName>
                                        </p:attrNameLst>
                                      </p:cBhvr>
                                      <p:to>
                                        <p:strVal val="hidden"/>
                                      </p:to>
                                    </p:set>
                                  </p:childTnLst>
                                </p:cTn>
                              </p:par>
                              <p:par>
                                <p:cTn id="1455" presetID="22" presetClass="entr" presetSubtype="1" fill="hold" nodeType="withEffect">
                                  <p:stCondLst>
                                    <p:cond delay="30000"/>
                                  </p:stCondLst>
                                  <p:childTnLst>
                                    <p:set>
                                      <p:cBhvr>
                                        <p:cTn id="1456" dur="1" fill="hold">
                                          <p:stCondLst>
                                            <p:cond delay="0"/>
                                          </p:stCondLst>
                                        </p:cTn>
                                        <p:tgtEl>
                                          <p:spTgt spid="975"/>
                                        </p:tgtEl>
                                        <p:attrNameLst>
                                          <p:attrName>style.visibility</p:attrName>
                                        </p:attrNameLst>
                                      </p:cBhvr>
                                      <p:to>
                                        <p:strVal val="visible"/>
                                      </p:to>
                                    </p:set>
                                    <p:animEffect transition="in" filter="wipe(up)">
                                      <p:cBhvr>
                                        <p:cTn id="1457" dur="1000"/>
                                        <p:tgtEl>
                                          <p:spTgt spid="975"/>
                                        </p:tgtEl>
                                      </p:cBhvr>
                                    </p:animEffect>
                                  </p:childTnLst>
                                </p:cTn>
                              </p:par>
                              <p:par>
                                <p:cTn id="1458" presetID="22" presetClass="entr" presetSubtype="1" fill="hold" nodeType="withEffect">
                                  <p:stCondLst>
                                    <p:cond delay="30000"/>
                                  </p:stCondLst>
                                  <p:childTnLst>
                                    <p:set>
                                      <p:cBhvr>
                                        <p:cTn id="1459" dur="1" fill="hold">
                                          <p:stCondLst>
                                            <p:cond delay="0"/>
                                          </p:stCondLst>
                                        </p:cTn>
                                        <p:tgtEl>
                                          <p:spTgt spid="963"/>
                                        </p:tgtEl>
                                        <p:attrNameLst>
                                          <p:attrName>style.visibility</p:attrName>
                                        </p:attrNameLst>
                                      </p:cBhvr>
                                      <p:to>
                                        <p:strVal val="visible"/>
                                      </p:to>
                                    </p:set>
                                    <p:animEffect transition="in" filter="wipe(up)">
                                      <p:cBhvr>
                                        <p:cTn id="1460" dur="1000"/>
                                        <p:tgtEl>
                                          <p:spTgt spid="963"/>
                                        </p:tgtEl>
                                      </p:cBhvr>
                                    </p:animEffect>
                                  </p:childTnLst>
                                </p:cTn>
                              </p:par>
                              <p:par>
                                <p:cTn id="1461" presetID="22" presetClass="entr" presetSubtype="4" fill="hold" nodeType="withEffect">
                                  <p:stCondLst>
                                    <p:cond delay="31000"/>
                                  </p:stCondLst>
                                  <p:childTnLst>
                                    <p:set>
                                      <p:cBhvr>
                                        <p:cTn id="1462" dur="1" fill="hold">
                                          <p:stCondLst>
                                            <p:cond delay="0"/>
                                          </p:stCondLst>
                                        </p:cTn>
                                        <p:tgtEl>
                                          <p:spTgt spid="957"/>
                                        </p:tgtEl>
                                        <p:attrNameLst>
                                          <p:attrName>style.visibility</p:attrName>
                                        </p:attrNameLst>
                                      </p:cBhvr>
                                      <p:to>
                                        <p:strVal val="visible"/>
                                      </p:to>
                                    </p:set>
                                    <p:animEffect transition="in" filter="wipe(down)">
                                      <p:cBhvr>
                                        <p:cTn id="1463" dur="1000"/>
                                        <p:tgtEl>
                                          <p:spTgt spid="957"/>
                                        </p:tgtEl>
                                      </p:cBhvr>
                                    </p:animEffect>
                                  </p:childTnLst>
                                  <p:subTnLst>
                                    <p:set>
                                      <p:cBhvr override="childStyle">
                                        <p:cTn dur="1" fill="hold" display="0" masterRel="sameClick" afterEffect="1">
                                          <p:stCondLst>
                                            <p:cond evt="end" delay="0">
                                              <p:tn val="1461"/>
                                            </p:cond>
                                          </p:stCondLst>
                                        </p:cTn>
                                        <p:tgtEl>
                                          <p:spTgt spid="957"/>
                                        </p:tgtEl>
                                        <p:attrNameLst>
                                          <p:attrName>style.visibility</p:attrName>
                                        </p:attrNameLst>
                                      </p:cBhvr>
                                      <p:to>
                                        <p:strVal val="hidden"/>
                                      </p:to>
                                    </p:set>
                                  </p:subTnLst>
                                </p:cTn>
                              </p:par>
                              <p:par>
                                <p:cTn id="1464" presetID="22" presetClass="entr" presetSubtype="4" fill="hold" nodeType="withEffect">
                                  <p:stCondLst>
                                    <p:cond delay="31000"/>
                                  </p:stCondLst>
                                  <p:childTnLst>
                                    <p:set>
                                      <p:cBhvr>
                                        <p:cTn id="1465" dur="1" fill="hold">
                                          <p:stCondLst>
                                            <p:cond delay="0"/>
                                          </p:stCondLst>
                                        </p:cTn>
                                        <p:tgtEl>
                                          <p:spTgt spid="969"/>
                                        </p:tgtEl>
                                        <p:attrNameLst>
                                          <p:attrName>style.visibility</p:attrName>
                                        </p:attrNameLst>
                                      </p:cBhvr>
                                      <p:to>
                                        <p:strVal val="visible"/>
                                      </p:to>
                                    </p:set>
                                    <p:animEffect transition="in" filter="wipe(down)">
                                      <p:cBhvr>
                                        <p:cTn id="1466" dur="1000"/>
                                        <p:tgtEl>
                                          <p:spTgt spid="969"/>
                                        </p:tgtEl>
                                      </p:cBhvr>
                                    </p:animEffect>
                                  </p:childTnLst>
                                  <p:subTnLst>
                                    <p:set>
                                      <p:cBhvr override="childStyle">
                                        <p:cTn dur="1" fill="hold" display="0" masterRel="sameClick" afterEffect="1">
                                          <p:stCondLst>
                                            <p:cond evt="end" delay="0">
                                              <p:tn val="1464"/>
                                            </p:cond>
                                          </p:stCondLst>
                                        </p:cTn>
                                        <p:tgtEl>
                                          <p:spTgt spid="969"/>
                                        </p:tgtEl>
                                        <p:attrNameLst>
                                          <p:attrName>style.visibility</p:attrName>
                                        </p:attrNameLst>
                                      </p:cBhvr>
                                      <p:to>
                                        <p:strVal val="hidden"/>
                                      </p:to>
                                    </p:set>
                                  </p:subTnLst>
                                </p:cTn>
                              </p:par>
                              <p:par>
                                <p:cTn id="1467" presetID="1" presetClass="exit" presetSubtype="0" fill="hold" nodeType="withEffect">
                                  <p:stCondLst>
                                    <p:cond delay="32000"/>
                                  </p:stCondLst>
                                  <p:childTnLst>
                                    <p:set>
                                      <p:cBhvr>
                                        <p:cTn id="1468" dur="1" fill="hold">
                                          <p:stCondLst>
                                            <p:cond delay="0"/>
                                          </p:stCondLst>
                                        </p:cTn>
                                        <p:tgtEl>
                                          <p:spTgt spid="975"/>
                                        </p:tgtEl>
                                        <p:attrNameLst>
                                          <p:attrName>style.visibility</p:attrName>
                                        </p:attrNameLst>
                                      </p:cBhvr>
                                      <p:to>
                                        <p:strVal val="hidden"/>
                                      </p:to>
                                    </p:set>
                                  </p:childTnLst>
                                </p:cTn>
                              </p:par>
                              <p:par>
                                <p:cTn id="1469" presetID="1" presetClass="exit" presetSubtype="0" fill="hold" nodeType="withEffect">
                                  <p:stCondLst>
                                    <p:cond delay="32000"/>
                                  </p:stCondLst>
                                  <p:childTnLst>
                                    <p:set>
                                      <p:cBhvr>
                                        <p:cTn id="1470" dur="1" fill="hold">
                                          <p:stCondLst>
                                            <p:cond delay="0"/>
                                          </p:stCondLst>
                                        </p:cTn>
                                        <p:tgtEl>
                                          <p:spTgt spid="963"/>
                                        </p:tgtEl>
                                        <p:attrNameLst>
                                          <p:attrName>style.visibility</p:attrName>
                                        </p:attrNameLst>
                                      </p:cBhvr>
                                      <p:to>
                                        <p:strVal val="hidden"/>
                                      </p:to>
                                    </p:set>
                                  </p:childTnLst>
                                </p:cTn>
                              </p:par>
                              <p:par>
                                <p:cTn id="1471" presetID="22" presetClass="entr" presetSubtype="4" fill="hold" nodeType="withEffect">
                                  <p:stCondLst>
                                    <p:cond delay="32000"/>
                                  </p:stCondLst>
                                  <p:childTnLst>
                                    <p:set>
                                      <p:cBhvr>
                                        <p:cTn id="1472" dur="1" fill="hold">
                                          <p:stCondLst>
                                            <p:cond delay="0"/>
                                          </p:stCondLst>
                                        </p:cTn>
                                        <p:tgtEl>
                                          <p:spTgt spid="1496"/>
                                        </p:tgtEl>
                                        <p:attrNameLst>
                                          <p:attrName>style.visibility</p:attrName>
                                        </p:attrNameLst>
                                      </p:cBhvr>
                                      <p:to>
                                        <p:strVal val="visible"/>
                                      </p:to>
                                    </p:set>
                                    <p:animEffect transition="in" filter="wipe(down)">
                                      <p:cBhvr>
                                        <p:cTn id="1473" dur="1000"/>
                                        <p:tgtEl>
                                          <p:spTgt spid="1496"/>
                                        </p:tgtEl>
                                      </p:cBhvr>
                                    </p:animEffect>
                                  </p:childTnLst>
                                </p:cTn>
                              </p:par>
                              <p:par>
                                <p:cTn id="1474" presetID="22" presetClass="entr" presetSubtype="4" fill="hold" nodeType="withEffect">
                                  <p:stCondLst>
                                    <p:cond delay="32000"/>
                                  </p:stCondLst>
                                  <p:childTnLst>
                                    <p:set>
                                      <p:cBhvr>
                                        <p:cTn id="1475" dur="1" fill="hold">
                                          <p:stCondLst>
                                            <p:cond delay="0"/>
                                          </p:stCondLst>
                                        </p:cTn>
                                        <p:tgtEl>
                                          <p:spTgt spid="1376"/>
                                        </p:tgtEl>
                                        <p:attrNameLst>
                                          <p:attrName>style.visibility</p:attrName>
                                        </p:attrNameLst>
                                      </p:cBhvr>
                                      <p:to>
                                        <p:strVal val="visible"/>
                                      </p:to>
                                    </p:set>
                                    <p:animEffect transition="in" filter="wipe(down)">
                                      <p:cBhvr>
                                        <p:cTn id="1476" dur="1000"/>
                                        <p:tgtEl>
                                          <p:spTgt spid="1376"/>
                                        </p:tgtEl>
                                      </p:cBhvr>
                                    </p:animEffect>
                                  </p:childTnLst>
                                </p:cTn>
                              </p:par>
                              <p:par>
                                <p:cTn id="1477" presetID="22" presetClass="entr" presetSubtype="1" fill="hold" nodeType="withEffect">
                                  <p:stCondLst>
                                    <p:cond delay="33000"/>
                                  </p:stCondLst>
                                  <p:childTnLst>
                                    <p:set>
                                      <p:cBhvr>
                                        <p:cTn id="1478" dur="1" fill="hold">
                                          <p:stCondLst>
                                            <p:cond delay="0"/>
                                          </p:stCondLst>
                                        </p:cTn>
                                        <p:tgtEl>
                                          <p:spTgt spid="1370"/>
                                        </p:tgtEl>
                                        <p:attrNameLst>
                                          <p:attrName>style.visibility</p:attrName>
                                        </p:attrNameLst>
                                      </p:cBhvr>
                                      <p:to>
                                        <p:strVal val="visible"/>
                                      </p:to>
                                    </p:set>
                                    <p:animEffect transition="in" filter="wipe(up)">
                                      <p:cBhvr>
                                        <p:cTn id="1479" dur="1000"/>
                                        <p:tgtEl>
                                          <p:spTgt spid="1370"/>
                                        </p:tgtEl>
                                      </p:cBhvr>
                                    </p:animEffect>
                                  </p:childTnLst>
                                  <p:subTnLst>
                                    <p:set>
                                      <p:cBhvr override="childStyle">
                                        <p:cTn dur="1" fill="hold" display="0" masterRel="sameClick" afterEffect="1">
                                          <p:stCondLst>
                                            <p:cond evt="end" delay="0">
                                              <p:tn val="1477"/>
                                            </p:cond>
                                          </p:stCondLst>
                                        </p:cTn>
                                        <p:tgtEl>
                                          <p:spTgt spid="1370"/>
                                        </p:tgtEl>
                                        <p:attrNameLst>
                                          <p:attrName>style.visibility</p:attrName>
                                        </p:attrNameLst>
                                      </p:cBhvr>
                                      <p:to>
                                        <p:strVal val="hidden"/>
                                      </p:to>
                                    </p:set>
                                  </p:subTnLst>
                                </p:cTn>
                              </p:par>
                              <p:par>
                                <p:cTn id="1480" presetID="22" presetClass="entr" presetSubtype="1" fill="hold" nodeType="withEffect">
                                  <p:stCondLst>
                                    <p:cond delay="33000"/>
                                  </p:stCondLst>
                                  <p:childTnLst>
                                    <p:set>
                                      <p:cBhvr>
                                        <p:cTn id="1481" dur="1" fill="hold">
                                          <p:stCondLst>
                                            <p:cond delay="0"/>
                                          </p:stCondLst>
                                        </p:cTn>
                                        <p:tgtEl>
                                          <p:spTgt spid="1490"/>
                                        </p:tgtEl>
                                        <p:attrNameLst>
                                          <p:attrName>style.visibility</p:attrName>
                                        </p:attrNameLst>
                                      </p:cBhvr>
                                      <p:to>
                                        <p:strVal val="visible"/>
                                      </p:to>
                                    </p:set>
                                    <p:animEffect transition="in" filter="wipe(up)">
                                      <p:cBhvr>
                                        <p:cTn id="1482" dur="1000"/>
                                        <p:tgtEl>
                                          <p:spTgt spid="1490"/>
                                        </p:tgtEl>
                                      </p:cBhvr>
                                    </p:animEffect>
                                  </p:childTnLst>
                                  <p:subTnLst>
                                    <p:set>
                                      <p:cBhvr override="childStyle">
                                        <p:cTn dur="1" fill="hold" display="0" masterRel="sameClick" afterEffect="1">
                                          <p:stCondLst>
                                            <p:cond evt="end" delay="0">
                                              <p:tn val="1480"/>
                                            </p:cond>
                                          </p:stCondLst>
                                        </p:cTn>
                                        <p:tgtEl>
                                          <p:spTgt spid="1490"/>
                                        </p:tgtEl>
                                        <p:attrNameLst>
                                          <p:attrName>style.visibility</p:attrName>
                                        </p:attrNameLst>
                                      </p:cBhvr>
                                      <p:to>
                                        <p:strVal val="hidden"/>
                                      </p:to>
                                    </p:set>
                                  </p:subTnLst>
                                </p:cTn>
                              </p:par>
                              <p:par>
                                <p:cTn id="1483" presetID="1" presetClass="exit" presetSubtype="0" fill="hold" nodeType="withEffect">
                                  <p:stCondLst>
                                    <p:cond delay="34000"/>
                                  </p:stCondLst>
                                  <p:childTnLst>
                                    <p:set>
                                      <p:cBhvr>
                                        <p:cTn id="1484" dur="1" fill="hold">
                                          <p:stCondLst>
                                            <p:cond delay="0"/>
                                          </p:stCondLst>
                                        </p:cTn>
                                        <p:tgtEl>
                                          <p:spTgt spid="1496"/>
                                        </p:tgtEl>
                                        <p:attrNameLst>
                                          <p:attrName>style.visibility</p:attrName>
                                        </p:attrNameLst>
                                      </p:cBhvr>
                                      <p:to>
                                        <p:strVal val="hidden"/>
                                      </p:to>
                                    </p:set>
                                  </p:childTnLst>
                                </p:cTn>
                              </p:par>
                              <p:par>
                                <p:cTn id="1485" presetID="1" presetClass="exit" presetSubtype="0" fill="hold" nodeType="withEffect">
                                  <p:stCondLst>
                                    <p:cond delay="34000"/>
                                  </p:stCondLst>
                                  <p:childTnLst>
                                    <p:set>
                                      <p:cBhvr>
                                        <p:cTn id="1486" dur="1" fill="hold">
                                          <p:stCondLst>
                                            <p:cond delay="0"/>
                                          </p:stCondLst>
                                        </p:cTn>
                                        <p:tgtEl>
                                          <p:spTgt spid="1376"/>
                                        </p:tgtEl>
                                        <p:attrNameLst>
                                          <p:attrName>style.visibility</p:attrName>
                                        </p:attrNameLst>
                                      </p:cBhvr>
                                      <p:to>
                                        <p:strVal val="hidden"/>
                                      </p:to>
                                    </p:set>
                                  </p:childTnLst>
                                </p:cTn>
                              </p:par>
                              <p:par>
                                <p:cTn id="1487" presetID="22" presetClass="entr" presetSubtype="1" fill="hold" nodeType="withEffect">
                                  <p:stCondLst>
                                    <p:cond delay="34000"/>
                                  </p:stCondLst>
                                  <p:childTnLst>
                                    <p:set>
                                      <p:cBhvr>
                                        <p:cTn id="1488" dur="1" fill="hold">
                                          <p:stCondLst>
                                            <p:cond delay="0"/>
                                          </p:stCondLst>
                                        </p:cTn>
                                        <p:tgtEl>
                                          <p:spTgt spid="999"/>
                                        </p:tgtEl>
                                        <p:attrNameLst>
                                          <p:attrName>style.visibility</p:attrName>
                                        </p:attrNameLst>
                                      </p:cBhvr>
                                      <p:to>
                                        <p:strVal val="visible"/>
                                      </p:to>
                                    </p:set>
                                    <p:animEffect transition="in" filter="wipe(up)">
                                      <p:cBhvr>
                                        <p:cTn id="1489" dur="1000"/>
                                        <p:tgtEl>
                                          <p:spTgt spid="999"/>
                                        </p:tgtEl>
                                      </p:cBhvr>
                                    </p:animEffect>
                                  </p:childTnLst>
                                </p:cTn>
                              </p:par>
                              <p:par>
                                <p:cTn id="1490" presetID="22" presetClass="entr" presetSubtype="1" fill="hold" nodeType="withEffect">
                                  <p:stCondLst>
                                    <p:cond delay="34000"/>
                                  </p:stCondLst>
                                  <p:childTnLst>
                                    <p:set>
                                      <p:cBhvr>
                                        <p:cTn id="1491" dur="1" fill="hold">
                                          <p:stCondLst>
                                            <p:cond delay="0"/>
                                          </p:stCondLst>
                                        </p:cTn>
                                        <p:tgtEl>
                                          <p:spTgt spid="987"/>
                                        </p:tgtEl>
                                        <p:attrNameLst>
                                          <p:attrName>style.visibility</p:attrName>
                                        </p:attrNameLst>
                                      </p:cBhvr>
                                      <p:to>
                                        <p:strVal val="visible"/>
                                      </p:to>
                                    </p:set>
                                    <p:animEffect transition="in" filter="wipe(up)">
                                      <p:cBhvr>
                                        <p:cTn id="1492" dur="1000"/>
                                        <p:tgtEl>
                                          <p:spTgt spid="987"/>
                                        </p:tgtEl>
                                      </p:cBhvr>
                                    </p:animEffect>
                                  </p:childTnLst>
                                </p:cTn>
                              </p:par>
                              <p:par>
                                <p:cTn id="1493" presetID="22" presetClass="entr" presetSubtype="4" fill="hold" nodeType="withEffect">
                                  <p:stCondLst>
                                    <p:cond delay="35000"/>
                                  </p:stCondLst>
                                  <p:childTnLst>
                                    <p:set>
                                      <p:cBhvr>
                                        <p:cTn id="1494" dur="1" fill="hold">
                                          <p:stCondLst>
                                            <p:cond delay="0"/>
                                          </p:stCondLst>
                                        </p:cTn>
                                        <p:tgtEl>
                                          <p:spTgt spid="981"/>
                                        </p:tgtEl>
                                        <p:attrNameLst>
                                          <p:attrName>style.visibility</p:attrName>
                                        </p:attrNameLst>
                                      </p:cBhvr>
                                      <p:to>
                                        <p:strVal val="visible"/>
                                      </p:to>
                                    </p:set>
                                    <p:animEffect transition="in" filter="wipe(down)">
                                      <p:cBhvr>
                                        <p:cTn id="1495" dur="1000"/>
                                        <p:tgtEl>
                                          <p:spTgt spid="981"/>
                                        </p:tgtEl>
                                      </p:cBhvr>
                                    </p:animEffect>
                                  </p:childTnLst>
                                  <p:subTnLst>
                                    <p:set>
                                      <p:cBhvr override="childStyle">
                                        <p:cTn dur="1" fill="hold" display="0" masterRel="sameClick" afterEffect="1">
                                          <p:stCondLst>
                                            <p:cond evt="end" delay="0">
                                              <p:tn val="1493"/>
                                            </p:cond>
                                          </p:stCondLst>
                                        </p:cTn>
                                        <p:tgtEl>
                                          <p:spTgt spid="981"/>
                                        </p:tgtEl>
                                        <p:attrNameLst>
                                          <p:attrName>style.visibility</p:attrName>
                                        </p:attrNameLst>
                                      </p:cBhvr>
                                      <p:to>
                                        <p:strVal val="hidden"/>
                                      </p:to>
                                    </p:set>
                                  </p:subTnLst>
                                </p:cTn>
                              </p:par>
                              <p:par>
                                <p:cTn id="1496" presetID="22" presetClass="entr" presetSubtype="4" fill="hold" nodeType="withEffect">
                                  <p:stCondLst>
                                    <p:cond delay="35000"/>
                                  </p:stCondLst>
                                  <p:childTnLst>
                                    <p:set>
                                      <p:cBhvr>
                                        <p:cTn id="1497" dur="1" fill="hold">
                                          <p:stCondLst>
                                            <p:cond delay="0"/>
                                          </p:stCondLst>
                                        </p:cTn>
                                        <p:tgtEl>
                                          <p:spTgt spid="993"/>
                                        </p:tgtEl>
                                        <p:attrNameLst>
                                          <p:attrName>style.visibility</p:attrName>
                                        </p:attrNameLst>
                                      </p:cBhvr>
                                      <p:to>
                                        <p:strVal val="visible"/>
                                      </p:to>
                                    </p:set>
                                    <p:animEffect transition="in" filter="wipe(down)">
                                      <p:cBhvr>
                                        <p:cTn id="1498" dur="1000"/>
                                        <p:tgtEl>
                                          <p:spTgt spid="993"/>
                                        </p:tgtEl>
                                      </p:cBhvr>
                                    </p:animEffect>
                                  </p:childTnLst>
                                  <p:subTnLst>
                                    <p:set>
                                      <p:cBhvr override="childStyle">
                                        <p:cTn dur="1" fill="hold" display="0" masterRel="sameClick" afterEffect="1">
                                          <p:stCondLst>
                                            <p:cond evt="end" delay="0">
                                              <p:tn val="1496"/>
                                            </p:cond>
                                          </p:stCondLst>
                                        </p:cTn>
                                        <p:tgtEl>
                                          <p:spTgt spid="993"/>
                                        </p:tgtEl>
                                        <p:attrNameLst>
                                          <p:attrName>style.visibility</p:attrName>
                                        </p:attrNameLst>
                                      </p:cBhvr>
                                      <p:to>
                                        <p:strVal val="hidden"/>
                                      </p:to>
                                    </p:set>
                                  </p:subTnLst>
                                </p:cTn>
                              </p:par>
                              <p:par>
                                <p:cTn id="1499" presetID="1" presetClass="exit" presetSubtype="0" fill="hold" nodeType="withEffect">
                                  <p:stCondLst>
                                    <p:cond delay="36000"/>
                                  </p:stCondLst>
                                  <p:childTnLst>
                                    <p:set>
                                      <p:cBhvr>
                                        <p:cTn id="1500" dur="1" fill="hold">
                                          <p:stCondLst>
                                            <p:cond delay="0"/>
                                          </p:stCondLst>
                                        </p:cTn>
                                        <p:tgtEl>
                                          <p:spTgt spid="999"/>
                                        </p:tgtEl>
                                        <p:attrNameLst>
                                          <p:attrName>style.visibility</p:attrName>
                                        </p:attrNameLst>
                                      </p:cBhvr>
                                      <p:to>
                                        <p:strVal val="hidden"/>
                                      </p:to>
                                    </p:set>
                                  </p:childTnLst>
                                </p:cTn>
                              </p:par>
                              <p:par>
                                <p:cTn id="1501" presetID="1" presetClass="exit" presetSubtype="0" fill="hold" nodeType="withEffect">
                                  <p:stCondLst>
                                    <p:cond delay="36000"/>
                                  </p:stCondLst>
                                  <p:childTnLst>
                                    <p:set>
                                      <p:cBhvr>
                                        <p:cTn id="1502" dur="1" fill="hold">
                                          <p:stCondLst>
                                            <p:cond delay="0"/>
                                          </p:stCondLst>
                                        </p:cTn>
                                        <p:tgtEl>
                                          <p:spTgt spid="987"/>
                                        </p:tgtEl>
                                        <p:attrNameLst>
                                          <p:attrName>style.visibility</p:attrName>
                                        </p:attrNameLst>
                                      </p:cBhvr>
                                      <p:to>
                                        <p:strVal val="hidden"/>
                                      </p:to>
                                    </p:set>
                                  </p:childTnLst>
                                </p:cTn>
                              </p:par>
                              <p:par>
                                <p:cTn id="1503" presetID="22" presetClass="entr" presetSubtype="4" fill="hold" nodeType="withEffect">
                                  <p:stCondLst>
                                    <p:cond delay="36000"/>
                                  </p:stCondLst>
                                  <p:childTnLst>
                                    <p:set>
                                      <p:cBhvr>
                                        <p:cTn id="1504" dur="1" fill="hold">
                                          <p:stCondLst>
                                            <p:cond delay="0"/>
                                          </p:stCondLst>
                                        </p:cTn>
                                        <p:tgtEl>
                                          <p:spTgt spid="1508"/>
                                        </p:tgtEl>
                                        <p:attrNameLst>
                                          <p:attrName>style.visibility</p:attrName>
                                        </p:attrNameLst>
                                      </p:cBhvr>
                                      <p:to>
                                        <p:strVal val="visible"/>
                                      </p:to>
                                    </p:set>
                                    <p:animEffect transition="in" filter="wipe(down)">
                                      <p:cBhvr>
                                        <p:cTn id="1505" dur="1000"/>
                                        <p:tgtEl>
                                          <p:spTgt spid="1508"/>
                                        </p:tgtEl>
                                      </p:cBhvr>
                                    </p:animEffect>
                                  </p:childTnLst>
                                </p:cTn>
                              </p:par>
                              <p:par>
                                <p:cTn id="1506" presetID="22" presetClass="entr" presetSubtype="4" fill="hold" nodeType="withEffect">
                                  <p:stCondLst>
                                    <p:cond delay="36000"/>
                                  </p:stCondLst>
                                  <p:childTnLst>
                                    <p:set>
                                      <p:cBhvr>
                                        <p:cTn id="1507" dur="1" fill="hold">
                                          <p:stCondLst>
                                            <p:cond delay="0"/>
                                          </p:stCondLst>
                                        </p:cTn>
                                        <p:tgtEl>
                                          <p:spTgt spid="1388"/>
                                        </p:tgtEl>
                                        <p:attrNameLst>
                                          <p:attrName>style.visibility</p:attrName>
                                        </p:attrNameLst>
                                      </p:cBhvr>
                                      <p:to>
                                        <p:strVal val="visible"/>
                                      </p:to>
                                    </p:set>
                                    <p:animEffect transition="in" filter="wipe(down)">
                                      <p:cBhvr>
                                        <p:cTn id="1508" dur="1000"/>
                                        <p:tgtEl>
                                          <p:spTgt spid="1388"/>
                                        </p:tgtEl>
                                      </p:cBhvr>
                                    </p:animEffect>
                                  </p:childTnLst>
                                </p:cTn>
                              </p:par>
                              <p:par>
                                <p:cTn id="1509" presetID="22" presetClass="entr" presetSubtype="1" fill="hold" nodeType="withEffect">
                                  <p:stCondLst>
                                    <p:cond delay="37000"/>
                                  </p:stCondLst>
                                  <p:childTnLst>
                                    <p:set>
                                      <p:cBhvr>
                                        <p:cTn id="1510" dur="1" fill="hold">
                                          <p:stCondLst>
                                            <p:cond delay="0"/>
                                          </p:stCondLst>
                                        </p:cTn>
                                        <p:tgtEl>
                                          <p:spTgt spid="1382"/>
                                        </p:tgtEl>
                                        <p:attrNameLst>
                                          <p:attrName>style.visibility</p:attrName>
                                        </p:attrNameLst>
                                      </p:cBhvr>
                                      <p:to>
                                        <p:strVal val="visible"/>
                                      </p:to>
                                    </p:set>
                                    <p:animEffect transition="in" filter="wipe(up)">
                                      <p:cBhvr>
                                        <p:cTn id="1511" dur="1000"/>
                                        <p:tgtEl>
                                          <p:spTgt spid="1382"/>
                                        </p:tgtEl>
                                      </p:cBhvr>
                                    </p:animEffect>
                                  </p:childTnLst>
                                  <p:subTnLst>
                                    <p:set>
                                      <p:cBhvr override="childStyle">
                                        <p:cTn dur="1" fill="hold" display="0" masterRel="sameClick" afterEffect="1">
                                          <p:stCondLst>
                                            <p:cond evt="end" delay="0">
                                              <p:tn val="1509"/>
                                            </p:cond>
                                          </p:stCondLst>
                                        </p:cTn>
                                        <p:tgtEl>
                                          <p:spTgt spid="1382"/>
                                        </p:tgtEl>
                                        <p:attrNameLst>
                                          <p:attrName>style.visibility</p:attrName>
                                        </p:attrNameLst>
                                      </p:cBhvr>
                                      <p:to>
                                        <p:strVal val="hidden"/>
                                      </p:to>
                                    </p:set>
                                  </p:subTnLst>
                                </p:cTn>
                              </p:par>
                              <p:par>
                                <p:cTn id="1512" presetID="22" presetClass="entr" presetSubtype="1" fill="hold" nodeType="withEffect">
                                  <p:stCondLst>
                                    <p:cond delay="37000"/>
                                  </p:stCondLst>
                                  <p:childTnLst>
                                    <p:set>
                                      <p:cBhvr>
                                        <p:cTn id="1513" dur="1" fill="hold">
                                          <p:stCondLst>
                                            <p:cond delay="0"/>
                                          </p:stCondLst>
                                        </p:cTn>
                                        <p:tgtEl>
                                          <p:spTgt spid="1502"/>
                                        </p:tgtEl>
                                        <p:attrNameLst>
                                          <p:attrName>style.visibility</p:attrName>
                                        </p:attrNameLst>
                                      </p:cBhvr>
                                      <p:to>
                                        <p:strVal val="visible"/>
                                      </p:to>
                                    </p:set>
                                    <p:animEffect transition="in" filter="wipe(up)">
                                      <p:cBhvr>
                                        <p:cTn id="1514" dur="1000"/>
                                        <p:tgtEl>
                                          <p:spTgt spid="1502"/>
                                        </p:tgtEl>
                                      </p:cBhvr>
                                    </p:animEffect>
                                  </p:childTnLst>
                                  <p:subTnLst>
                                    <p:set>
                                      <p:cBhvr override="childStyle">
                                        <p:cTn dur="1" fill="hold" display="0" masterRel="sameClick" afterEffect="1">
                                          <p:stCondLst>
                                            <p:cond evt="end" delay="0">
                                              <p:tn val="1512"/>
                                            </p:cond>
                                          </p:stCondLst>
                                        </p:cTn>
                                        <p:tgtEl>
                                          <p:spTgt spid="1502"/>
                                        </p:tgtEl>
                                        <p:attrNameLst>
                                          <p:attrName>style.visibility</p:attrName>
                                        </p:attrNameLst>
                                      </p:cBhvr>
                                      <p:to>
                                        <p:strVal val="hidden"/>
                                      </p:to>
                                    </p:set>
                                  </p:subTnLst>
                                </p:cTn>
                              </p:par>
                              <p:par>
                                <p:cTn id="1515" presetID="1" presetClass="exit" presetSubtype="0" fill="hold" nodeType="withEffect">
                                  <p:stCondLst>
                                    <p:cond delay="38000"/>
                                  </p:stCondLst>
                                  <p:childTnLst>
                                    <p:set>
                                      <p:cBhvr>
                                        <p:cTn id="1516" dur="1" fill="hold">
                                          <p:stCondLst>
                                            <p:cond delay="0"/>
                                          </p:stCondLst>
                                        </p:cTn>
                                        <p:tgtEl>
                                          <p:spTgt spid="1508"/>
                                        </p:tgtEl>
                                        <p:attrNameLst>
                                          <p:attrName>style.visibility</p:attrName>
                                        </p:attrNameLst>
                                      </p:cBhvr>
                                      <p:to>
                                        <p:strVal val="hidden"/>
                                      </p:to>
                                    </p:set>
                                  </p:childTnLst>
                                </p:cTn>
                              </p:par>
                              <p:par>
                                <p:cTn id="1517" presetID="1" presetClass="exit" presetSubtype="0" fill="hold" nodeType="withEffect">
                                  <p:stCondLst>
                                    <p:cond delay="38000"/>
                                  </p:stCondLst>
                                  <p:childTnLst>
                                    <p:set>
                                      <p:cBhvr>
                                        <p:cTn id="1518" dur="1" fill="hold">
                                          <p:stCondLst>
                                            <p:cond delay="0"/>
                                          </p:stCondLst>
                                        </p:cTn>
                                        <p:tgtEl>
                                          <p:spTgt spid="1388"/>
                                        </p:tgtEl>
                                        <p:attrNameLst>
                                          <p:attrName>style.visibility</p:attrName>
                                        </p:attrNameLst>
                                      </p:cBhvr>
                                      <p:to>
                                        <p:strVal val="hidden"/>
                                      </p:to>
                                    </p:set>
                                  </p:childTnLst>
                                </p:cTn>
                              </p:par>
                              <p:par>
                                <p:cTn id="1519" presetID="22" presetClass="entr" presetSubtype="1" fill="hold" nodeType="withEffect">
                                  <p:stCondLst>
                                    <p:cond delay="38000"/>
                                  </p:stCondLst>
                                  <p:childTnLst>
                                    <p:set>
                                      <p:cBhvr>
                                        <p:cTn id="1520" dur="1" fill="hold">
                                          <p:stCondLst>
                                            <p:cond delay="0"/>
                                          </p:stCondLst>
                                        </p:cTn>
                                        <p:tgtEl>
                                          <p:spTgt spid="1023"/>
                                        </p:tgtEl>
                                        <p:attrNameLst>
                                          <p:attrName>style.visibility</p:attrName>
                                        </p:attrNameLst>
                                      </p:cBhvr>
                                      <p:to>
                                        <p:strVal val="visible"/>
                                      </p:to>
                                    </p:set>
                                    <p:animEffect transition="in" filter="wipe(up)">
                                      <p:cBhvr>
                                        <p:cTn id="1521" dur="1000"/>
                                        <p:tgtEl>
                                          <p:spTgt spid="1023"/>
                                        </p:tgtEl>
                                      </p:cBhvr>
                                    </p:animEffect>
                                  </p:childTnLst>
                                </p:cTn>
                              </p:par>
                              <p:par>
                                <p:cTn id="1522" presetID="22" presetClass="entr" presetSubtype="1" fill="hold" nodeType="withEffect">
                                  <p:stCondLst>
                                    <p:cond delay="38000"/>
                                  </p:stCondLst>
                                  <p:childTnLst>
                                    <p:set>
                                      <p:cBhvr>
                                        <p:cTn id="1523" dur="1" fill="hold">
                                          <p:stCondLst>
                                            <p:cond delay="0"/>
                                          </p:stCondLst>
                                        </p:cTn>
                                        <p:tgtEl>
                                          <p:spTgt spid="1011"/>
                                        </p:tgtEl>
                                        <p:attrNameLst>
                                          <p:attrName>style.visibility</p:attrName>
                                        </p:attrNameLst>
                                      </p:cBhvr>
                                      <p:to>
                                        <p:strVal val="visible"/>
                                      </p:to>
                                    </p:set>
                                    <p:animEffect transition="in" filter="wipe(up)">
                                      <p:cBhvr>
                                        <p:cTn id="1524" dur="1000"/>
                                        <p:tgtEl>
                                          <p:spTgt spid="1011"/>
                                        </p:tgtEl>
                                      </p:cBhvr>
                                    </p:animEffect>
                                  </p:childTnLst>
                                </p:cTn>
                              </p:par>
                              <p:par>
                                <p:cTn id="1525" presetID="22" presetClass="entr" presetSubtype="4" fill="hold" nodeType="withEffect">
                                  <p:stCondLst>
                                    <p:cond delay="39000"/>
                                  </p:stCondLst>
                                  <p:childTnLst>
                                    <p:set>
                                      <p:cBhvr>
                                        <p:cTn id="1526" dur="1" fill="hold">
                                          <p:stCondLst>
                                            <p:cond delay="0"/>
                                          </p:stCondLst>
                                        </p:cTn>
                                        <p:tgtEl>
                                          <p:spTgt spid="1005"/>
                                        </p:tgtEl>
                                        <p:attrNameLst>
                                          <p:attrName>style.visibility</p:attrName>
                                        </p:attrNameLst>
                                      </p:cBhvr>
                                      <p:to>
                                        <p:strVal val="visible"/>
                                      </p:to>
                                    </p:set>
                                    <p:animEffect transition="in" filter="wipe(down)">
                                      <p:cBhvr>
                                        <p:cTn id="1527" dur="1000"/>
                                        <p:tgtEl>
                                          <p:spTgt spid="1005"/>
                                        </p:tgtEl>
                                      </p:cBhvr>
                                    </p:animEffect>
                                  </p:childTnLst>
                                  <p:subTnLst>
                                    <p:set>
                                      <p:cBhvr override="childStyle">
                                        <p:cTn dur="1" fill="hold" display="0" masterRel="sameClick" afterEffect="1">
                                          <p:stCondLst>
                                            <p:cond evt="end" delay="0">
                                              <p:tn val="1525"/>
                                            </p:cond>
                                          </p:stCondLst>
                                        </p:cTn>
                                        <p:tgtEl>
                                          <p:spTgt spid="1005"/>
                                        </p:tgtEl>
                                        <p:attrNameLst>
                                          <p:attrName>style.visibility</p:attrName>
                                        </p:attrNameLst>
                                      </p:cBhvr>
                                      <p:to>
                                        <p:strVal val="hidden"/>
                                      </p:to>
                                    </p:set>
                                  </p:subTnLst>
                                </p:cTn>
                              </p:par>
                              <p:par>
                                <p:cTn id="1528" presetID="22" presetClass="entr" presetSubtype="4" fill="hold" nodeType="withEffect">
                                  <p:stCondLst>
                                    <p:cond delay="39000"/>
                                  </p:stCondLst>
                                  <p:childTnLst>
                                    <p:set>
                                      <p:cBhvr>
                                        <p:cTn id="1529" dur="1" fill="hold">
                                          <p:stCondLst>
                                            <p:cond delay="0"/>
                                          </p:stCondLst>
                                        </p:cTn>
                                        <p:tgtEl>
                                          <p:spTgt spid="1017"/>
                                        </p:tgtEl>
                                        <p:attrNameLst>
                                          <p:attrName>style.visibility</p:attrName>
                                        </p:attrNameLst>
                                      </p:cBhvr>
                                      <p:to>
                                        <p:strVal val="visible"/>
                                      </p:to>
                                    </p:set>
                                    <p:animEffect transition="in" filter="wipe(down)">
                                      <p:cBhvr>
                                        <p:cTn id="1530" dur="1000"/>
                                        <p:tgtEl>
                                          <p:spTgt spid="1017"/>
                                        </p:tgtEl>
                                      </p:cBhvr>
                                    </p:animEffect>
                                  </p:childTnLst>
                                  <p:subTnLst>
                                    <p:set>
                                      <p:cBhvr override="childStyle">
                                        <p:cTn dur="1" fill="hold" display="0" masterRel="sameClick" afterEffect="1">
                                          <p:stCondLst>
                                            <p:cond evt="end" delay="0">
                                              <p:tn val="1528"/>
                                            </p:cond>
                                          </p:stCondLst>
                                        </p:cTn>
                                        <p:tgtEl>
                                          <p:spTgt spid="1017"/>
                                        </p:tgtEl>
                                        <p:attrNameLst>
                                          <p:attrName>style.visibility</p:attrName>
                                        </p:attrNameLst>
                                      </p:cBhvr>
                                      <p:to>
                                        <p:strVal val="hidden"/>
                                      </p:to>
                                    </p:set>
                                  </p:subTnLst>
                                </p:cTn>
                              </p:par>
                              <p:par>
                                <p:cTn id="1531" presetID="1" presetClass="exit" presetSubtype="0" fill="hold" nodeType="withEffect">
                                  <p:stCondLst>
                                    <p:cond delay="40000"/>
                                  </p:stCondLst>
                                  <p:childTnLst>
                                    <p:set>
                                      <p:cBhvr>
                                        <p:cTn id="1532" dur="1" fill="hold">
                                          <p:stCondLst>
                                            <p:cond delay="0"/>
                                          </p:stCondLst>
                                        </p:cTn>
                                        <p:tgtEl>
                                          <p:spTgt spid="1023"/>
                                        </p:tgtEl>
                                        <p:attrNameLst>
                                          <p:attrName>style.visibility</p:attrName>
                                        </p:attrNameLst>
                                      </p:cBhvr>
                                      <p:to>
                                        <p:strVal val="hidden"/>
                                      </p:to>
                                    </p:set>
                                  </p:childTnLst>
                                </p:cTn>
                              </p:par>
                              <p:par>
                                <p:cTn id="1533" presetID="1" presetClass="exit" presetSubtype="0" fill="hold" nodeType="withEffect">
                                  <p:stCondLst>
                                    <p:cond delay="40000"/>
                                  </p:stCondLst>
                                  <p:childTnLst>
                                    <p:set>
                                      <p:cBhvr>
                                        <p:cTn id="1534" dur="1" fill="hold">
                                          <p:stCondLst>
                                            <p:cond delay="0"/>
                                          </p:stCondLst>
                                        </p:cTn>
                                        <p:tgtEl>
                                          <p:spTgt spid="1011"/>
                                        </p:tgtEl>
                                        <p:attrNameLst>
                                          <p:attrName>style.visibility</p:attrName>
                                        </p:attrNameLst>
                                      </p:cBhvr>
                                      <p:to>
                                        <p:strVal val="hidden"/>
                                      </p:to>
                                    </p:set>
                                  </p:childTnLst>
                                </p:cTn>
                              </p:par>
                              <p:par>
                                <p:cTn id="1535" presetID="22" presetClass="entr" presetSubtype="4" fill="hold" nodeType="withEffect">
                                  <p:stCondLst>
                                    <p:cond delay="40000"/>
                                  </p:stCondLst>
                                  <p:childTnLst>
                                    <p:set>
                                      <p:cBhvr>
                                        <p:cTn id="1536" dur="1" fill="hold">
                                          <p:stCondLst>
                                            <p:cond delay="0"/>
                                          </p:stCondLst>
                                        </p:cTn>
                                        <p:tgtEl>
                                          <p:spTgt spid="1532"/>
                                        </p:tgtEl>
                                        <p:attrNameLst>
                                          <p:attrName>style.visibility</p:attrName>
                                        </p:attrNameLst>
                                      </p:cBhvr>
                                      <p:to>
                                        <p:strVal val="visible"/>
                                      </p:to>
                                    </p:set>
                                    <p:animEffect transition="in" filter="wipe(down)">
                                      <p:cBhvr>
                                        <p:cTn id="1537" dur="1000"/>
                                        <p:tgtEl>
                                          <p:spTgt spid="1532"/>
                                        </p:tgtEl>
                                      </p:cBhvr>
                                    </p:animEffect>
                                  </p:childTnLst>
                                </p:cTn>
                              </p:par>
                              <p:par>
                                <p:cTn id="1538" presetID="22" presetClass="entr" presetSubtype="4" fill="hold" nodeType="withEffect">
                                  <p:stCondLst>
                                    <p:cond delay="40000"/>
                                  </p:stCondLst>
                                  <p:childTnLst>
                                    <p:set>
                                      <p:cBhvr>
                                        <p:cTn id="1539" dur="1" fill="hold">
                                          <p:stCondLst>
                                            <p:cond delay="0"/>
                                          </p:stCondLst>
                                        </p:cTn>
                                        <p:tgtEl>
                                          <p:spTgt spid="1520"/>
                                        </p:tgtEl>
                                        <p:attrNameLst>
                                          <p:attrName>style.visibility</p:attrName>
                                        </p:attrNameLst>
                                      </p:cBhvr>
                                      <p:to>
                                        <p:strVal val="visible"/>
                                      </p:to>
                                    </p:set>
                                    <p:animEffect transition="in" filter="wipe(down)">
                                      <p:cBhvr>
                                        <p:cTn id="1540" dur="1000"/>
                                        <p:tgtEl>
                                          <p:spTgt spid="1520"/>
                                        </p:tgtEl>
                                      </p:cBhvr>
                                    </p:animEffect>
                                  </p:childTnLst>
                                </p:cTn>
                              </p:par>
                              <p:par>
                                <p:cTn id="1541" presetID="22" presetClass="entr" presetSubtype="1" fill="hold" nodeType="withEffect">
                                  <p:stCondLst>
                                    <p:cond delay="41000"/>
                                  </p:stCondLst>
                                  <p:childTnLst>
                                    <p:set>
                                      <p:cBhvr>
                                        <p:cTn id="1542" dur="1" fill="hold">
                                          <p:stCondLst>
                                            <p:cond delay="0"/>
                                          </p:stCondLst>
                                        </p:cTn>
                                        <p:tgtEl>
                                          <p:spTgt spid="1514"/>
                                        </p:tgtEl>
                                        <p:attrNameLst>
                                          <p:attrName>style.visibility</p:attrName>
                                        </p:attrNameLst>
                                      </p:cBhvr>
                                      <p:to>
                                        <p:strVal val="visible"/>
                                      </p:to>
                                    </p:set>
                                    <p:animEffect transition="in" filter="wipe(up)">
                                      <p:cBhvr>
                                        <p:cTn id="1543" dur="1000"/>
                                        <p:tgtEl>
                                          <p:spTgt spid="1514"/>
                                        </p:tgtEl>
                                      </p:cBhvr>
                                    </p:animEffect>
                                  </p:childTnLst>
                                  <p:subTnLst>
                                    <p:set>
                                      <p:cBhvr override="childStyle">
                                        <p:cTn dur="1" fill="hold" display="0" masterRel="sameClick" afterEffect="1">
                                          <p:stCondLst>
                                            <p:cond evt="end" delay="0">
                                              <p:tn val="1541"/>
                                            </p:cond>
                                          </p:stCondLst>
                                        </p:cTn>
                                        <p:tgtEl>
                                          <p:spTgt spid="1514"/>
                                        </p:tgtEl>
                                        <p:attrNameLst>
                                          <p:attrName>style.visibility</p:attrName>
                                        </p:attrNameLst>
                                      </p:cBhvr>
                                      <p:to>
                                        <p:strVal val="hidden"/>
                                      </p:to>
                                    </p:set>
                                  </p:subTnLst>
                                </p:cTn>
                              </p:par>
                              <p:par>
                                <p:cTn id="1544" presetID="22" presetClass="entr" presetSubtype="1" fill="hold" nodeType="withEffect">
                                  <p:stCondLst>
                                    <p:cond delay="41000"/>
                                  </p:stCondLst>
                                  <p:childTnLst>
                                    <p:set>
                                      <p:cBhvr>
                                        <p:cTn id="1545" dur="1" fill="hold">
                                          <p:stCondLst>
                                            <p:cond delay="0"/>
                                          </p:stCondLst>
                                        </p:cTn>
                                        <p:tgtEl>
                                          <p:spTgt spid="1526"/>
                                        </p:tgtEl>
                                        <p:attrNameLst>
                                          <p:attrName>style.visibility</p:attrName>
                                        </p:attrNameLst>
                                      </p:cBhvr>
                                      <p:to>
                                        <p:strVal val="visible"/>
                                      </p:to>
                                    </p:set>
                                    <p:animEffect transition="in" filter="wipe(up)">
                                      <p:cBhvr>
                                        <p:cTn id="1546" dur="1000"/>
                                        <p:tgtEl>
                                          <p:spTgt spid="1526"/>
                                        </p:tgtEl>
                                      </p:cBhvr>
                                    </p:animEffect>
                                  </p:childTnLst>
                                  <p:subTnLst>
                                    <p:set>
                                      <p:cBhvr override="childStyle">
                                        <p:cTn dur="1" fill="hold" display="0" masterRel="sameClick" afterEffect="1">
                                          <p:stCondLst>
                                            <p:cond evt="end" delay="0">
                                              <p:tn val="1544"/>
                                            </p:cond>
                                          </p:stCondLst>
                                        </p:cTn>
                                        <p:tgtEl>
                                          <p:spTgt spid="1526"/>
                                        </p:tgtEl>
                                        <p:attrNameLst>
                                          <p:attrName>style.visibility</p:attrName>
                                        </p:attrNameLst>
                                      </p:cBhvr>
                                      <p:to>
                                        <p:strVal val="hidden"/>
                                      </p:to>
                                    </p:set>
                                  </p:subTnLst>
                                </p:cTn>
                              </p:par>
                              <p:par>
                                <p:cTn id="1547" presetID="1" presetClass="exit" presetSubtype="0" fill="hold" nodeType="withEffect">
                                  <p:stCondLst>
                                    <p:cond delay="42000"/>
                                  </p:stCondLst>
                                  <p:childTnLst>
                                    <p:set>
                                      <p:cBhvr>
                                        <p:cTn id="1548" dur="1" fill="hold">
                                          <p:stCondLst>
                                            <p:cond delay="0"/>
                                          </p:stCondLst>
                                        </p:cTn>
                                        <p:tgtEl>
                                          <p:spTgt spid="1532"/>
                                        </p:tgtEl>
                                        <p:attrNameLst>
                                          <p:attrName>style.visibility</p:attrName>
                                        </p:attrNameLst>
                                      </p:cBhvr>
                                      <p:to>
                                        <p:strVal val="hidden"/>
                                      </p:to>
                                    </p:set>
                                  </p:childTnLst>
                                </p:cTn>
                              </p:par>
                              <p:par>
                                <p:cTn id="1549" presetID="1" presetClass="exit" presetSubtype="0" fill="hold" nodeType="withEffect">
                                  <p:stCondLst>
                                    <p:cond delay="42000"/>
                                  </p:stCondLst>
                                  <p:childTnLst>
                                    <p:set>
                                      <p:cBhvr>
                                        <p:cTn id="1550" dur="1" fill="hold">
                                          <p:stCondLst>
                                            <p:cond delay="0"/>
                                          </p:stCondLst>
                                        </p:cTn>
                                        <p:tgtEl>
                                          <p:spTgt spid="1520"/>
                                        </p:tgtEl>
                                        <p:attrNameLst>
                                          <p:attrName>style.visibility</p:attrName>
                                        </p:attrNameLst>
                                      </p:cBhvr>
                                      <p:to>
                                        <p:strVal val="hidden"/>
                                      </p:to>
                                    </p:set>
                                  </p:childTnLst>
                                </p:cTn>
                              </p:par>
                              <p:par>
                                <p:cTn id="1551" presetID="22" presetClass="entr" presetSubtype="1" fill="hold" nodeType="withEffect">
                                  <p:stCondLst>
                                    <p:cond delay="42000"/>
                                  </p:stCondLst>
                                  <p:childTnLst>
                                    <p:set>
                                      <p:cBhvr>
                                        <p:cTn id="1552" dur="1" fill="hold">
                                          <p:stCondLst>
                                            <p:cond delay="0"/>
                                          </p:stCondLst>
                                        </p:cTn>
                                        <p:tgtEl>
                                          <p:spTgt spid="1047"/>
                                        </p:tgtEl>
                                        <p:attrNameLst>
                                          <p:attrName>style.visibility</p:attrName>
                                        </p:attrNameLst>
                                      </p:cBhvr>
                                      <p:to>
                                        <p:strVal val="visible"/>
                                      </p:to>
                                    </p:set>
                                    <p:animEffect transition="in" filter="wipe(up)">
                                      <p:cBhvr>
                                        <p:cTn id="1553" dur="1000"/>
                                        <p:tgtEl>
                                          <p:spTgt spid="1047"/>
                                        </p:tgtEl>
                                      </p:cBhvr>
                                    </p:animEffect>
                                  </p:childTnLst>
                                </p:cTn>
                              </p:par>
                              <p:par>
                                <p:cTn id="1554" presetID="22" presetClass="entr" presetSubtype="1" fill="hold" nodeType="withEffect">
                                  <p:stCondLst>
                                    <p:cond delay="42000"/>
                                  </p:stCondLst>
                                  <p:childTnLst>
                                    <p:set>
                                      <p:cBhvr>
                                        <p:cTn id="1555" dur="1" fill="hold">
                                          <p:stCondLst>
                                            <p:cond delay="0"/>
                                          </p:stCondLst>
                                        </p:cTn>
                                        <p:tgtEl>
                                          <p:spTgt spid="1035"/>
                                        </p:tgtEl>
                                        <p:attrNameLst>
                                          <p:attrName>style.visibility</p:attrName>
                                        </p:attrNameLst>
                                      </p:cBhvr>
                                      <p:to>
                                        <p:strVal val="visible"/>
                                      </p:to>
                                    </p:set>
                                    <p:animEffect transition="in" filter="wipe(up)">
                                      <p:cBhvr>
                                        <p:cTn id="1556" dur="1000"/>
                                        <p:tgtEl>
                                          <p:spTgt spid="1035"/>
                                        </p:tgtEl>
                                      </p:cBhvr>
                                    </p:animEffect>
                                  </p:childTnLst>
                                </p:cTn>
                              </p:par>
                              <p:par>
                                <p:cTn id="1557" presetID="22" presetClass="entr" presetSubtype="4" fill="hold" nodeType="withEffect">
                                  <p:stCondLst>
                                    <p:cond delay="43000"/>
                                  </p:stCondLst>
                                  <p:childTnLst>
                                    <p:set>
                                      <p:cBhvr>
                                        <p:cTn id="1558" dur="1" fill="hold">
                                          <p:stCondLst>
                                            <p:cond delay="0"/>
                                          </p:stCondLst>
                                        </p:cTn>
                                        <p:tgtEl>
                                          <p:spTgt spid="1029"/>
                                        </p:tgtEl>
                                        <p:attrNameLst>
                                          <p:attrName>style.visibility</p:attrName>
                                        </p:attrNameLst>
                                      </p:cBhvr>
                                      <p:to>
                                        <p:strVal val="visible"/>
                                      </p:to>
                                    </p:set>
                                    <p:animEffect transition="in" filter="wipe(down)">
                                      <p:cBhvr>
                                        <p:cTn id="1559" dur="1000"/>
                                        <p:tgtEl>
                                          <p:spTgt spid="1029"/>
                                        </p:tgtEl>
                                      </p:cBhvr>
                                    </p:animEffect>
                                  </p:childTnLst>
                                  <p:subTnLst>
                                    <p:set>
                                      <p:cBhvr override="childStyle">
                                        <p:cTn dur="1" fill="hold" display="0" masterRel="sameClick" afterEffect="1">
                                          <p:stCondLst>
                                            <p:cond evt="end" delay="0">
                                              <p:tn val="1557"/>
                                            </p:cond>
                                          </p:stCondLst>
                                        </p:cTn>
                                        <p:tgtEl>
                                          <p:spTgt spid="1029"/>
                                        </p:tgtEl>
                                        <p:attrNameLst>
                                          <p:attrName>style.visibility</p:attrName>
                                        </p:attrNameLst>
                                      </p:cBhvr>
                                      <p:to>
                                        <p:strVal val="hidden"/>
                                      </p:to>
                                    </p:set>
                                  </p:subTnLst>
                                </p:cTn>
                              </p:par>
                              <p:par>
                                <p:cTn id="1560" presetID="22" presetClass="entr" presetSubtype="4" fill="hold" nodeType="withEffect">
                                  <p:stCondLst>
                                    <p:cond delay="43000"/>
                                  </p:stCondLst>
                                  <p:childTnLst>
                                    <p:set>
                                      <p:cBhvr>
                                        <p:cTn id="1561" dur="1" fill="hold">
                                          <p:stCondLst>
                                            <p:cond delay="0"/>
                                          </p:stCondLst>
                                        </p:cTn>
                                        <p:tgtEl>
                                          <p:spTgt spid="1041"/>
                                        </p:tgtEl>
                                        <p:attrNameLst>
                                          <p:attrName>style.visibility</p:attrName>
                                        </p:attrNameLst>
                                      </p:cBhvr>
                                      <p:to>
                                        <p:strVal val="visible"/>
                                      </p:to>
                                    </p:set>
                                    <p:animEffect transition="in" filter="wipe(down)">
                                      <p:cBhvr>
                                        <p:cTn id="1562" dur="1000"/>
                                        <p:tgtEl>
                                          <p:spTgt spid="1041"/>
                                        </p:tgtEl>
                                      </p:cBhvr>
                                    </p:animEffect>
                                  </p:childTnLst>
                                  <p:subTnLst>
                                    <p:set>
                                      <p:cBhvr override="childStyle">
                                        <p:cTn dur="1" fill="hold" display="0" masterRel="sameClick" afterEffect="1">
                                          <p:stCondLst>
                                            <p:cond evt="end" delay="0">
                                              <p:tn val="1560"/>
                                            </p:cond>
                                          </p:stCondLst>
                                        </p:cTn>
                                        <p:tgtEl>
                                          <p:spTgt spid="1041"/>
                                        </p:tgtEl>
                                        <p:attrNameLst>
                                          <p:attrName>style.visibility</p:attrName>
                                        </p:attrNameLst>
                                      </p:cBhvr>
                                      <p:to>
                                        <p:strVal val="hidden"/>
                                      </p:to>
                                    </p:set>
                                  </p:subTnLst>
                                </p:cTn>
                              </p:par>
                              <p:par>
                                <p:cTn id="1563" presetID="1" presetClass="exit" presetSubtype="0" fill="hold" nodeType="withEffect">
                                  <p:stCondLst>
                                    <p:cond delay="44000"/>
                                  </p:stCondLst>
                                  <p:childTnLst>
                                    <p:set>
                                      <p:cBhvr>
                                        <p:cTn id="1564" dur="1" fill="hold">
                                          <p:stCondLst>
                                            <p:cond delay="0"/>
                                          </p:stCondLst>
                                        </p:cTn>
                                        <p:tgtEl>
                                          <p:spTgt spid="1047"/>
                                        </p:tgtEl>
                                        <p:attrNameLst>
                                          <p:attrName>style.visibility</p:attrName>
                                        </p:attrNameLst>
                                      </p:cBhvr>
                                      <p:to>
                                        <p:strVal val="hidden"/>
                                      </p:to>
                                    </p:set>
                                  </p:childTnLst>
                                </p:cTn>
                              </p:par>
                              <p:par>
                                <p:cTn id="1565" presetID="1" presetClass="exit" presetSubtype="0" fill="hold" nodeType="withEffect">
                                  <p:stCondLst>
                                    <p:cond delay="44000"/>
                                  </p:stCondLst>
                                  <p:childTnLst>
                                    <p:set>
                                      <p:cBhvr>
                                        <p:cTn id="1566" dur="1" fill="hold">
                                          <p:stCondLst>
                                            <p:cond delay="0"/>
                                          </p:stCondLst>
                                        </p:cTn>
                                        <p:tgtEl>
                                          <p:spTgt spid="1035"/>
                                        </p:tgtEl>
                                        <p:attrNameLst>
                                          <p:attrName>style.visibility</p:attrName>
                                        </p:attrNameLst>
                                      </p:cBhvr>
                                      <p:to>
                                        <p:strVal val="hidden"/>
                                      </p:to>
                                    </p:set>
                                  </p:childTnLst>
                                </p:cTn>
                              </p:par>
                              <p:par>
                                <p:cTn id="1567" presetID="22" presetClass="entr" presetSubtype="4" fill="hold" nodeType="withEffect">
                                  <p:stCondLst>
                                    <p:cond delay="44000"/>
                                  </p:stCondLst>
                                  <p:childTnLst>
                                    <p:set>
                                      <p:cBhvr>
                                        <p:cTn id="1568" dur="1" fill="hold">
                                          <p:stCondLst>
                                            <p:cond delay="0"/>
                                          </p:stCondLst>
                                        </p:cTn>
                                        <p:tgtEl>
                                          <p:spTgt spid="1556"/>
                                        </p:tgtEl>
                                        <p:attrNameLst>
                                          <p:attrName>style.visibility</p:attrName>
                                        </p:attrNameLst>
                                      </p:cBhvr>
                                      <p:to>
                                        <p:strVal val="visible"/>
                                      </p:to>
                                    </p:set>
                                    <p:animEffect transition="in" filter="wipe(down)">
                                      <p:cBhvr>
                                        <p:cTn id="1569" dur="1000"/>
                                        <p:tgtEl>
                                          <p:spTgt spid="1556"/>
                                        </p:tgtEl>
                                      </p:cBhvr>
                                    </p:animEffect>
                                  </p:childTnLst>
                                </p:cTn>
                              </p:par>
                              <p:par>
                                <p:cTn id="1570" presetID="22" presetClass="entr" presetSubtype="4" fill="hold" nodeType="withEffect">
                                  <p:stCondLst>
                                    <p:cond delay="44000"/>
                                  </p:stCondLst>
                                  <p:childTnLst>
                                    <p:set>
                                      <p:cBhvr>
                                        <p:cTn id="1571" dur="1" fill="hold">
                                          <p:stCondLst>
                                            <p:cond delay="0"/>
                                          </p:stCondLst>
                                        </p:cTn>
                                        <p:tgtEl>
                                          <p:spTgt spid="1544"/>
                                        </p:tgtEl>
                                        <p:attrNameLst>
                                          <p:attrName>style.visibility</p:attrName>
                                        </p:attrNameLst>
                                      </p:cBhvr>
                                      <p:to>
                                        <p:strVal val="visible"/>
                                      </p:to>
                                    </p:set>
                                    <p:animEffect transition="in" filter="wipe(down)">
                                      <p:cBhvr>
                                        <p:cTn id="1572" dur="1000"/>
                                        <p:tgtEl>
                                          <p:spTgt spid="1544"/>
                                        </p:tgtEl>
                                      </p:cBhvr>
                                    </p:animEffect>
                                  </p:childTnLst>
                                </p:cTn>
                              </p:par>
                              <p:par>
                                <p:cTn id="1573" presetID="22" presetClass="entr" presetSubtype="1" fill="hold" nodeType="withEffect">
                                  <p:stCondLst>
                                    <p:cond delay="45000"/>
                                  </p:stCondLst>
                                  <p:childTnLst>
                                    <p:set>
                                      <p:cBhvr>
                                        <p:cTn id="1574" dur="1" fill="hold">
                                          <p:stCondLst>
                                            <p:cond delay="0"/>
                                          </p:stCondLst>
                                        </p:cTn>
                                        <p:tgtEl>
                                          <p:spTgt spid="1538"/>
                                        </p:tgtEl>
                                        <p:attrNameLst>
                                          <p:attrName>style.visibility</p:attrName>
                                        </p:attrNameLst>
                                      </p:cBhvr>
                                      <p:to>
                                        <p:strVal val="visible"/>
                                      </p:to>
                                    </p:set>
                                    <p:animEffect transition="in" filter="wipe(up)">
                                      <p:cBhvr>
                                        <p:cTn id="1575" dur="1000"/>
                                        <p:tgtEl>
                                          <p:spTgt spid="1538"/>
                                        </p:tgtEl>
                                      </p:cBhvr>
                                    </p:animEffect>
                                  </p:childTnLst>
                                  <p:subTnLst>
                                    <p:set>
                                      <p:cBhvr override="childStyle">
                                        <p:cTn dur="1" fill="hold" display="0" masterRel="sameClick" afterEffect="1">
                                          <p:stCondLst>
                                            <p:cond evt="end" delay="0">
                                              <p:tn val="1573"/>
                                            </p:cond>
                                          </p:stCondLst>
                                        </p:cTn>
                                        <p:tgtEl>
                                          <p:spTgt spid="1538"/>
                                        </p:tgtEl>
                                        <p:attrNameLst>
                                          <p:attrName>style.visibility</p:attrName>
                                        </p:attrNameLst>
                                      </p:cBhvr>
                                      <p:to>
                                        <p:strVal val="hidden"/>
                                      </p:to>
                                    </p:set>
                                  </p:subTnLst>
                                </p:cTn>
                              </p:par>
                              <p:par>
                                <p:cTn id="1576" presetID="22" presetClass="entr" presetSubtype="1" fill="hold" nodeType="withEffect">
                                  <p:stCondLst>
                                    <p:cond delay="45000"/>
                                  </p:stCondLst>
                                  <p:childTnLst>
                                    <p:set>
                                      <p:cBhvr>
                                        <p:cTn id="1577" dur="1" fill="hold">
                                          <p:stCondLst>
                                            <p:cond delay="0"/>
                                          </p:stCondLst>
                                        </p:cTn>
                                        <p:tgtEl>
                                          <p:spTgt spid="1550"/>
                                        </p:tgtEl>
                                        <p:attrNameLst>
                                          <p:attrName>style.visibility</p:attrName>
                                        </p:attrNameLst>
                                      </p:cBhvr>
                                      <p:to>
                                        <p:strVal val="visible"/>
                                      </p:to>
                                    </p:set>
                                    <p:animEffect transition="in" filter="wipe(up)">
                                      <p:cBhvr>
                                        <p:cTn id="1578" dur="1000"/>
                                        <p:tgtEl>
                                          <p:spTgt spid="1550"/>
                                        </p:tgtEl>
                                      </p:cBhvr>
                                    </p:animEffect>
                                  </p:childTnLst>
                                  <p:subTnLst>
                                    <p:set>
                                      <p:cBhvr override="childStyle">
                                        <p:cTn dur="1" fill="hold" display="0" masterRel="sameClick" afterEffect="1">
                                          <p:stCondLst>
                                            <p:cond evt="end" delay="0">
                                              <p:tn val="1576"/>
                                            </p:cond>
                                          </p:stCondLst>
                                        </p:cTn>
                                        <p:tgtEl>
                                          <p:spTgt spid="1550"/>
                                        </p:tgtEl>
                                        <p:attrNameLst>
                                          <p:attrName>style.visibility</p:attrName>
                                        </p:attrNameLst>
                                      </p:cBhvr>
                                      <p:to>
                                        <p:strVal val="hidden"/>
                                      </p:to>
                                    </p:set>
                                  </p:subTnLst>
                                </p:cTn>
                              </p:par>
                              <p:par>
                                <p:cTn id="1579" presetID="1" presetClass="exit" presetSubtype="0" fill="hold" nodeType="withEffect">
                                  <p:stCondLst>
                                    <p:cond delay="46000"/>
                                  </p:stCondLst>
                                  <p:childTnLst>
                                    <p:set>
                                      <p:cBhvr>
                                        <p:cTn id="1580" dur="1" fill="hold">
                                          <p:stCondLst>
                                            <p:cond delay="0"/>
                                          </p:stCondLst>
                                        </p:cTn>
                                        <p:tgtEl>
                                          <p:spTgt spid="1556"/>
                                        </p:tgtEl>
                                        <p:attrNameLst>
                                          <p:attrName>style.visibility</p:attrName>
                                        </p:attrNameLst>
                                      </p:cBhvr>
                                      <p:to>
                                        <p:strVal val="hidden"/>
                                      </p:to>
                                    </p:set>
                                  </p:childTnLst>
                                </p:cTn>
                              </p:par>
                              <p:par>
                                <p:cTn id="1581" presetID="1" presetClass="exit" presetSubtype="0" fill="hold" nodeType="withEffect">
                                  <p:stCondLst>
                                    <p:cond delay="46000"/>
                                  </p:stCondLst>
                                  <p:childTnLst>
                                    <p:set>
                                      <p:cBhvr>
                                        <p:cTn id="1582" dur="1" fill="hold">
                                          <p:stCondLst>
                                            <p:cond delay="0"/>
                                          </p:stCondLst>
                                        </p:cTn>
                                        <p:tgtEl>
                                          <p:spTgt spid="1544"/>
                                        </p:tgtEl>
                                        <p:attrNameLst>
                                          <p:attrName>style.visibility</p:attrName>
                                        </p:attrNameLst>
                                      </p:cBhvr>
                                      <p:to>
                                        <p:strVal val="hidden"/>
                                      </p:to>
                                    </p:set>
                                  </p:childTnLst>
                                </p:cTn>
                              </p:par>
                              <p:par>
                                <p:cTn id="1583" presetID="22" presetClass="entr" presetSubtype="1" fill="hold" nodeType="withEffect">
                                  <p:stCondLst>
                                    <p:cond delay="46000"/>
                                  </p:stCondLst>
                                  <p:childTnLst>
                                    <p:set>
                                      <p:cBhvr>
                                        <p:cTn id="1584" dur="1" fill="hold">
                                          <p:stCondLst>
                                            <p:cond delay="0"/>
                                          </p:stCondLst>
                                        </p:cTn>
                                        <p:tgtEl>
                                          <p:spTgt spid="1071"/>
                                        </p:tgtEl>
                                        <p:attrNameLst>
                                          <p:attrName>style.visibility</p:attrName>
                                        </p:attrNameLst>
                                      </p:cBhvr>
                                      <p:to>
                                        <p:strVal val="visible"/>
                                      </p:to>
                                    </p:set>
                                    <p:animEffect transition="in" filter="wipe(up)">
                                      <p:cBhvr>
                                        <p:cTn id="1585" dur="1000"/>
                                        <p:tgtEl>
                                          <p:spTgt spid="1071"/>
                                        </p:tgtEl>
                                      </p:cBhvr>
                                    </p:animEffect>
                                  </p:childTnLst>
                                </p:cTn>
                              </p:par>
                              <p:par>
                                <p:cTn id="1586" presetID="22" presetClass="entr" presetSubtype="1" fill="hold" nodeType="withEffect">
                                  <p:stCondLst>
                                    <p:cond delay="46000"/>
                                  </p:stCondLst>
                                  <p:childTnLst>
                                    <p:set>
                                      <p:cBhvr>
                                        <p:cTn id="1587" dur="1" fill="hold">
                                          <p:stCondLst>
                                            <p:cond delay="0"/>
                                          </p:stCondLst>
                                        </p:cTn>
                                        <p:tgtEl>
                                          <p:spTgt spid="1059"/>
                                        </p:tgtEl>
                                        <p:attrNameLst>
                                          <p:attrName>style.visibility</p:attrName>
                                        </p:attrNameLst>
                                      </p:cBhvr>
                                      <p:to>
                                        <p:strVal val="visible"/>
                                      </p:to>
                                    </p:set>
                                    <p:animEffect transition="in" filter="wipe(up)">
                                      <p:cBhvr>
                                        <p:cTn id="1588" dur="1000"/>
                                        <p:tgtEl>
                                          <p:spTgt spid="1059"/>
                                        </p:tgtEl>
                                      </p:cBhvr>
                                    </p:animEffect>
                                  </p:childTnLst>
                                </p:cTn>
                              </p:par>
                              <p:par>
                                <p:cTn id="1589" presetID="22" presetClass="entr" presetSubtype="4" fill="hold" nodeType="withEffect">
                                  <p:stCondLst>
                                    <p:cond delay="47000"/>
                                  </p:stCondLst>
                                  <p:childTnLst>
                                    <p:set>
                                      <p:cBhvr>
                                        <p:cTn id="1590" dur="1" fill="hold">
                                          <p:stCondLst>
                                            <p:cond delay="0"/>
                                          </p:stCondLst>
                                        </p:cTn>
                                        <p:tgtEl>
                                          <p:spTgt spid="1053"/>
                                        </p:tgtEl>
                                        <p:attrNameLst>
                                          <p:attrName>style.visibility</p:attrName>
                                        </p:attrNameLst>
                                      </p:cBhvr>
                                      <p:to>
                                        <p:strVal val="visible"/>
                                      </p:to>
                                    </p:set>
                                    <p:animEffect transition="in" filter="wipe(down)">
                                      <p:cBhvr>
                                        <p:cTn id="1591" dur="1000"/>
                                        <p:tgtEl>
                                          <p:spTgt spid="1053"/>
                                        </p:tgtEl>
                                      </p:cBhvr>
                                    </p:animEffect>
                                  </p:childTnLst>
                                  <p:subTnLst>
                                    <p:set>
                                      <p:cBhvr override="childStyle">
                                        <p:cTn dur="1" fill="hold" display="0" masterRel="sameClick" afterEffect="1">
                                          <p:stCondLst>
                                            <p:cond evt="end" delay="0">
                                              <p:tn val="1589"/>
                                            </p:cond>
                                          </p:stCondLst>
                                        </p:cTn>
                                        <p:tgtEl>
                                          <p:spTgt spid="1053"/>
                                        </p:tgtEl>
                                        <p:attrNameLst>
                                          <p:attrName>style.visibility</p:attrName>
                                        </p:attrNameLst>
                                      </p:cBhvr>
                                      <p:to>
                                        <p:strVal val="hidden"/>
                                      </p:to>
                                    </p:set>
                                  </p:subTnLst>
                                </p:cTn>
                              </p:par>
                              <p:par>
                                <p:cTn id="1592" presetID="22" presetClass="entr" presetSubtype="4" fill="hold" nodeType="withEffect">
                                  <p:stCondLst>
                                    <p:cond delay="47000"/>
                                  </p:stCondLst>
                                  <p:childTnLst>
                                    <p:set>
                                      <p:cBhvr>
                                        <p:cTn id="1593" dur="1" fill="hold">
                                          <p:stCondLst>
                                            <p:cond delay="0"/>
                                          </p:stCondLst>
                                        </p:cTn>
                                        <p:tgtEl>
                                          <p:spTgt spid="1065"/>
                                        </p:tgtEl>
                                        <p:attrNameLst>
                                          <p:attrName>style.visibility</p:attrName>
                                        </p:attrNameLst>
                                      </p:cBhvr>
                                      <p:to>
                                        <p:strVal val="visible"/>
                                      </p:to>
                                    </p:set>
                                    <p:animEffect transition="in" filter="wipe(down)">
                                      <p:cBhvr>
                                        <p:cTn id="1594" dur="1000"/>
                                        <p:tgtEl>
                                          <p:spTgt spid="1065"/>
                                        </p:tgtEl>
                                      </p:cBhvr>
                                    </p:animEffect>
                                  </p:childTnLst>
                                  <p:subTnLst>
                                    <p:set>
                                      <p:cBhvr override="childStyle">
                                        <p:cTn dur="1" fill="hold" display="0" masterRel="sameClick" afterEffect="1">
                                          <p:stCondLst>
                                            <p:cond evt="end" delay="0">
                                              <p:tn val="1592"/>
                                            </p:cond>
                                          </p:stCondLst>
                                        </p:cTn>
                                        <p:tgtEl>
                                          <p:spTgt spid="1065"/>
                                        </p:tgtEl>
                                        <p:attrNameLst>
                                          <p:attrName>style.visibility</p:attrName>
                                        </p:attrNameLst>
                                      </p:cBhvr>
                                      <p:to>
                                        <p:strVal val="hidden"/>
                                      </p:to>
                                    </p:set>
                                  </p:subTnLst>
                                </p:cTn>
                              </p:par>
                              <p:par>
                                <p:cTn id="1595" presetID="1" presetClass="exit" presetSubtype="0" fill="hold" nodeType="withEffect">
                                  <p:stCondLst>
                                    <p:cond delay="48000"/>
                                  </p:stCondLst>
                                  <p:childTnLst>
                                    <p:set>
                                      <p:cBhvr>
                                        <p:cTn id="1596" dur="1" fill="hold">
                                          <p:stCondLst>
                                            <p:cond delay="0"/>
                                          </p:stCondLst>
                                        </p:cTn>
                                        <p:tgtEl>
                                          <p:spTgt spid="1071"/>
                                        </p:tgtEl>
                                        <p:attrNameLst>
                                          <p:attrName>style.visibility</p:attrName>
                                        </p:attrNameLst>
                                      </p:cBhvr>
                                      <p:to>
                                        <p:strVal val="hidden"/>
                                      </p:to>
                                    </p:set>
                                  </p:childTnLst>
                                </p:cTn>
                              </p:par>
                              <p:par>
                                <p:cTn id="1597" presetID="1" presetClass="exit" presetSubtype="0" fill="hold" nodeType="withEffect">
                                  <p:stCondLst>
                                    <p:cond delay="48000"/>
                                  </p:stCondLst>
                                  <p:childTnLst>
                                    <p:set>
                                      <p:cBhvr>
                                        <p:cTn id="1598" dur="1" fill="hold">
                                          <p:stCondLst>
                                            <p:cond delay="0"/>
                                          </p:stCondLst>
                                        </p:cTn>
                                        <p:tgtEl>
                                          <p:spTgt spid="1059"/>
                                        </p:tgtEl>
                                        <p:attrNameLst>
                                          <p:attrName>style.visibility</p:attrName>
                                        </p:attrNameLst>
                                      </p:cBhvr>
                                      <p:to>
                                        <p:strVal val="hidden"/>
                                      </p:to>
                                    </p:set>
                                  </p:childTnLst>
                                </p:cTn>
                              </p:par>
                              <p:par>
                                <p:cTn id="1599" presetID="22" presetClass="entr" presetSubtype="4" fill="hold" nodeType="withEffect">
                                  <p:stCondLst>
                                    <p:cond delay="48000"/>
                                  </p:stCondLst>
                                  <p:childTnLst>
                                    <p:set>
                                      <p:cBhvr>
                                        <p:cTn id="1600" dur="1" fill="hold">
                                          <p:stCondLst>
                                            <p:cond delay="0"/>
                                          </p:stCondLst>
                                        </p:cTn>
                                        <p:tgtEl>
                                          <p:spTgt spid="1580"/>
                                        </p:tgtEl>
                                        <p:attrNameLst>
                                          <p:attrName>style.visibility</p:attrName>
                                        </p:attrNameLst>
                                      </p:cBhvr>
                                      <p:to>
                                        <p:strVal val="visible"/>
                                      </p:to>
                                    </p:set>
                                    <p:animEffect transition="in" filter="wipe(down)">
                                      <p:cBhvr>
                                        <p:cTn id="1601" dur="1000"/>
                                        <p:tgtEl>
                                          <p:spTgt spid="1580"/>
                                        </p:tgtEl>
                                      </p:cBhvr>
                                    </p:animEffect>
                                  </p:childTnLst>
                                </p:cTn>
                              </p:par>
                              <p:par>
                                <p:cTn id="1602" presetID="22" presetClass="entr" presetSubtype="4" fill="hold" nodeType="withEffect">
                                  <p:stCondLst>
                                    <p:cond delay="48000"/>
                                  </p:stCondLst>
                                  <p:childTnLst>
                                    <p:set>
                                      <p:cBhvr>
                                        <p:cTn id="1603" dur="1" fill="hold">
                                          <p:stCondLst>
                                            <p:cond delay="0"/>
                                          </p:stCondLst>
                                        </p:cTn>
                                        <p:tgtEl>
                                          <p:spTgt spid="1568"/>
                                        </p:tgtEl>
                                        <p:attrNameLst>
                                          <p:attrName>style.visibility</p:attrName>
                                        </p:attrNameLst>
                                      </p:cBhvr>
                                      <p:to>
                                        <p:strVal val="visible"/>
                                      </p:to>
                                    </p:set>
                                    <p:animEffect transition="in" filter="wipe(down)">
                                      <p:cBhvr>
                                        <p:cTn id="1604" dur="1000"/>
                                        <p:tgtEl>
                                          <p:spTgt spid="1568"/>
                                        </p:tgtEl>
                                      </p:cBhvr>
                                    </p:animEffect>
                                  </p:childTnLst>
                                </p:cTn>
                              </p:par>
                              <p:par>
                                <p:cTn id="1605" presetID="22" presetClass="entr" presetSubtype="1" fill="hold" nodeType="withEffect">
                                  <p:stCondLst>
                                    <p:cond delay="49000"/>
                                  </p:stCondLst>
                                  <p:childTnLst>
                                    <p:set>
                                      <p:cBhvr>
                                        <p:cTn id="1606" dur="1" fill="hold">
                                          <p:stCondLst>
                                            <p:cond delay="0"/>
                                          </p:stCondLst>
                                        </p:cTn>
                                        <p:tgtEl>
                                          <p:spTgt spid="1562"/>
                                        </p:tgtEl>
                                        <p:attrNameLst>
                                          <p:attrName>style.visibility</p:attrName>
                                        </p:attrNameLst>
                                      </p:cBhvr>
                                      <p:to>
                                        <p:strVal val="visible"/>
                                      </p:to>
                                    </p:set>
                                    <p:animEffect transition="in" filter="wipe(up)">
                                      <p:cBhvr>
                                        <p:cTn id="1607" dur="1000"/>
                                        <p:tgtEl>
                                          <p:spTgt spid="1562"/>
                                        </p:tgtEl>
                                      </p:cBhvr>
                                    </p:animEffect>
                                  </p:childTnLst>
                                  <p:subTnLst>
                                    <p:set>
                                      <p:cBhvr override="childStyle">
                                        <p:cTn dur="1" fill="hold" display="0" masterRel="sameClick" afterEffect="1">
                                          <p:stCondLst>
                                            <p:cond evt="end" delay="0">
                                              <p:tn val="1605"/>
                                            </p:cond>
                                          </p:stCondLst>
                                        </p:cTn>
                                        <p:tgtEl>
                                          <p:spTgt spid="1562"/>
                                        </p:tgtEl>
                                        <p:attrNameLst>
                                          <p:attrName>style.visibility</p:attrName>
                                        </p:attrNameLst>
                                      </p:cBhvr>
                                      <p:to>
                                        <p:strVal val="hidden"/>
                                      </p:to>
                                    </p:set>
                                  </p:subTnLst>
                                </p:cTn>
                              </p:par>
                              <p:par>
                                <p:cTn id="1608" presetID="22" presetClass="entr" presetSubtype="1" fill="hold" nodeType="withEffect">
                                  <p:stCondLst>
                                    <p:cond delay="49000"/>
                                  </p:stCondLst>
                                  <p:childTnLst>
                                    <p:set>
                                      <p:cBhvr>
                                        <p:cTn id="1609" dur="1" fill="hold">
                                          <p:stCondLst>
                                            <p:cond delay="0"/>
                                          </p:stCondLst>
                                        </p:cTn>
                                        <p:tgtEl>
                                          <p:spTgt spid="1574"/>
                                        </p:tgtEl>
                                        <p:attrNameLst>
                                          <p:attrName>style.visibility</p:attrName>
                                        </p:attrNameLst>
                                      </p:cBhvr>
                                      <p:to>
                                        <p:strVal val="visible"/>
                                      </p:to>
                                    </p:set>
                                    <p:animEffect transition="in" filter="wipe(up)">
                                      <p:cBhvr>
                                        <p:cTn id="1610" dur="1000"/>
                                        <p:tgtEl>
                                          <p:spTgt spid="1574"/>
                                        </p:tgtEl>
                                      </p:cBhvr>
                                    </p:animEffect>
                                  </p:childTnLst>
                                  <p:subTnLst>
                                    <p:set>
                                      <p:cBhvr override="childStyle">
                                        <p:cTn dur="1" fill="hold" display="0" masterRel="sameClick" afterEffect="1">
                                          <p:stCondLst>
                                            <p:cond evt="end" delay="0">
                                              <p:tn val="1608"/>
                                            </p:cond>
                                          </p:stCondLst>
                                        </p:cTn>
                                        <p:tgtEl>
                                          <p:spTgt spid="1574"/>
                                        </p:tgtEl>
                                        <p:attrNameLst>
                                          <p:attrName>style.visibility</p:attrName>
                                        </p:attrNameLst>
                                      </p:cBhvr>
                                      <p:to>
                                        <p:strVal val="hidden"/>
                                      </p:to>
                                    </p:set>
                                  </p:subTnLst>
                                </p:cTn>
                              </p:par>
                              <p:par>
                                <p:cTn id="1611" presetID="1" presetClass="exit" presetSubtype="0" fill="hold" nodeType="withEffect">
                                  <p:stCondLst>
                                    <p:cond delay="50000"/>
                                  </p:stCondLst>
                                  <p:childTnLst>
                                    <p:set>
                                      <p:cBhvr>
                                        <p:cTn id="1612" dur="1" fill="hold">
                                          <p:stCondLst>
                                            <p:cond delay="0"/>
                                          </p:stCondLst>
                                        </p:cTn>
                                        <p:tgtEl>
                                          <p:spTgt spid="1580"/>
                                        </p:tgtEl>
                                        <p:attrNameLst>
                                          <p:attrName>style.visibility</p:attrName>
                                        </p:attrNameLst>
                                      </p:cBhvr>
                                      <p:to>
                                        <p:strVal val="hidden"/>
                                      </p:to>
                                    </p:set>
                                  </p:childTnLst>
                                </p:cTn>
                              </p:par>
                              <p:par>
                                <p:cTn id="1613" presetID="1" presetClass="exit" presetSubtype="0" fill="hold" nodeType="withEffect">
                                  <p:stCondLst>
                                    <p:cond delay="50000"/>
                                  </p:stCondLst>
                                  <p:childTnLst>
                                    <p:set>
                                      <p:cBhvr>
                                        <p:cTn id="1614" dur="1" fill="hold">
                                          <p:stCondLst>
                                            <p:cond delay="0"/>
                                          </p:stCondLst>
                                        </p:cTn>
                                        <p:tgtEl>
                                          <p:spTgt spid="1568"/>
                                        </p:tgtEl>
                                        <p:attrNameLst>
                                          <p:attrName>style.visibility</p:attrName>
                                        </p:attrNameLst>
                                      </p:cBhvr>
                                      <p:to>
                                        <p:strVal val="hidden"/>
                                      </p:to>
                                    </p:set>
                                  </p:childTnLst>
                                </p:cTn>
                              </p:par>
                              <p:par>
                                <p:cTn id="1615" presetID="22" presetClass="entr" presetSubtype="1" fill="hold" nodeType="withEffect">
                                  <p:stCondLst>
                                    <p:cond delay="50000"/>
                                  </p:stCondLst>
                                  <p:childTnLst>
                                    <p:set>
                                      <p:cBhvr>
                                        <p:cTn id="1616" dur="1" fill="hold">
                                          <p:stCondLst>
                                            <p:cond delay="0"/>
                                          </p:stCondLst>
                                        </p:cTn>
                                        <p:tgtEl>
                                          <p:spTgt spid="1095"/>
                                        </p:tgtEl>
                                        <p:attrNameLst>
                                          <p:attrName>style.visibility</p:attrName>
                                        </p:attrNameLst>
                                      </p:cBhvr>
                                      <p:to>
                                        <p:strVal val="visible"/>
                                      </p:to>
                                    </p:set>
                                    <p:animEffect transition="in" filter="wipe(up)">
                                      <p:cBhvr>
                                        <p:cTn id="1617" dur="1000"/>
                                        <p:tgtEl>
                                          <p:spTgt spid="1095"/>
                                        </p:tgtEl>
                                      </p:cBhvr>
                                    </p:animEffect>
                                  </p:childTnLst>
                                </p:cTn>
                              </p:par>
                              <p:par>
                                <p:cTn id="1618" presetID="22" presetClass="entr" presetSubtype="1" fill="hold" nodeType="withEffect">
                                  <p:stCondLst>
                                    <p:cond delay="50000"/>
                                  </p:stCondLst>
                                  <p:childTnLst>
                                    <p:set>
                                      <p:cBhvr>
                                        <p:cTn id="1619" dur="1" fill="hold">
                                          <p:stCondLst>
                                            <p:cond delay="0"/>
                                          </p:stCondLst>
                                        </p:cTn>
                                        <p:tgtEl>
                                          <p:spTgt spid="1083"/>
                                        </p:tgtEl>
                                        <p:attrNameLst>
                                          <p:attrName>style.visibility</p:attrName>
                                        </p:attrNameLst>
                                      </p:cBhvr>
                                      <p:to>
                                        <p:strVal val="visible"/>
                                      </p:to>
                                    </p:set>
                                    <p:animEffect transition="in" filter="wipe(up)">
                                      <p:cBhvr>
                                        <p:cTn id="1620" dur="1000"/>
                                        <p:tgtEl>
                                          <p:spTgt spid="1083"/>
                                        </p:tgtEl>
                                      </p:cBhvr>
                                    </p:animEffect>
                                  </p:childTnLst>
                                </p:cTn>
                              </p:par>
                              <p:par>
                                <p:cTn id="1621" presetID="22" presetClass="entr" presetSubtype="4" fill="hold" nodeType="withEffect">
                                  <p:stCondLst>
                                    <p:cond delay="51000"/>
                                  </p:stCondLst>
                                  <p:childTnLst>
                                    <p:set>
                                      <p:cBhvr>
                                        <p:cTn id="1622" dur="1" fill="hold">
                                          <p:stCondLst>
                                            <p:cond delay="0"/>
                                          </p:stCondLst>
                                        </p:cTn>
                                        <p:tgtEl>
                                          <p:spTgt spid="1077"/>
                                        </p:tgtEl>
                                        <p:attrNameLst>
                                          <p:attrName>style.visibility</p:attrName>
                                        </p:attrNameLst>
                                      </p:cBhvr>
                                      <p:to>
                                        <p:strVal val="visible"/>
                                      </p:to>
                                    </p:set>
                                    <p:animEffect transition="in" filter="wipe(down)">
                                      <p:cBhvr>
                                        <p:cTn id="1623" dur="1000"/>
                                        <p:tgtEl>
                                          <p:spTgt spid="1077"/>
                                        </p:tgtEl>
                                      </p:cBhvr>
                                    </p:animEffect>
                                  </p:childTnLst>
                                  <p:subTnLst>
                                    <p:set>
                                      <p:cBhvr override="childStyle">
                                        <p:cTn dur="1" fill="hold" display="0" masterRel="sameClick" afterEffect="1">
                                          <p:stCondLst>
                                            <p:cond evt="end" delay="0">
                                              <p:tn val="1621"/>
                                            </p:cond>
                                          </p:stCondLst>
                                        </p:cTn>
                                        <p:tgtEl>
                                          <p:spTgt spid="1077"/>
                                        </p:tgtEl>
                                        <p:attrNameLst>
                                          <p:attrName>style.visibility</p:attrName>
                                        </p:attrNameLst>
                                      </p:cBhvr>
                                      <p:to>
                                        <p:strVal val="hidden"/>
                                      </p:to>
                                    </p:set>
                                  </p:subTnLst>
                                </p:cTn>
                              </p:par>
                              <p:par>
                                <p:cTn id="1624" presetID="22" presetClass="entr" presetSubtype="4" fill="hold" nodeType="withEffect">
                                  <p:stCondLst>
                                    <p:cond delay="51000"/>
                                  </p:stCondLst>
                                  <p:childTnLst>
                                    <p:set>
                                      <p:cBhvr>
                                        <p:cTn id="1625" dur="1" fill="hold">
                                          <p:stCondLst>
                                            <p:cond delay="0"/>
                                          </p:stCondLst>
                                        </p:cTn>
                                        <p:tgtEl>
                                          <p:spTgt spid="1089"/>
                                        </p:tgtEl>
                                        <p:attrNameLst>
                                          <p:attrName>style.visibility</p:attrName>
                                        </p:attrNameLst>
                                      </p:cBhvr>
                                      <p:to>
                                        <p:strVal val="visible"/>
                                      </p:to>
                                    </p:set>
                                    <p:animEffect transition="in" filter="wipe(down)">
                                      <p:cBhvr>
                                        <p:cTn id="1626" dur="1000"/>
                                        <p:tgtEl>
                                          <p:spTgt spid="1089"/>
                                        </p:tgtEl>
                                      </p:cBhvr>
                                    </p:animEffect>
                                  </p:childTnLst>
                                  <p:subTnLst>
                                    <p:set>
                                      <p:cBhvr override="childStyle">
                                        <p:cTn dur="1" fill="hold" display="0" masterRel="sameClick" afterEffect="1">
                                          <p:stCondLst>
                                            <p:cond evt="end" delay="0">
                                              <p:tn val="1624"/>
                                            </p:cond>
                                          </p:stCondLst>
                                        </p:cTn>
                                        <p:tgtEl>
                                          <p:spTgt spid="1089"/>
                                        </p:tgtEl>
                                        <p:attrNameLst>
                                          <p:attrName>style.visibility</p:attrName>
                                        </p:attrNameLst>
                                      </p:cBhvr>
                                      <p:to>
                                        <p:strVal val="hidden"/>
                                      </p:to>
                                    </p:set>
                                  </p:subTnLst>
                                </p:cTn>
                              </p:par>
                              <p:par>
                                <p:cTn id="1627" presetID="1" presetClass="exit" presetSubtype="0" fill="hold" nodeType="withEffect">
                                  <p:stCondLst>
                                    <p:cond delay="52000"/>
                                  </p:stCondLst>
                                  <p:childTnLst>
                                    <p:set>
                                      <p:cBhvr>
                                        <p:cTn id="1628" dur="1" fill="hold">
                                          <p:stCondLst>
                                            <p:cond delay="0"/>
                                          </p:stCondLst>
                                        </p:cTn>
                                        <p:tgtEl>
                                          <p:spTgt spid="1095"/>
                                        </p:tgtEl>
                                        <p:attrNameLst>
                                          <p:attrName>style.visibility</p:attrName>
                                        </p:attrNameLst>
                                      </p:cBhvr>
                                      <p:to>
                                        <p:strVal val="hidden"/>
                                      </p:to>
                                    </p:set>
                                  </p:childTnLst>
                                </p:cTn>
                              </p:par>
                              <p:par>
                                <p:cTn id="1629" presetID="1" presetClass="exit" presetSubtype="0" fill="hold" nodeType="withEffect">
                                  <p:stCondLst>
                                    <p:cond delay="52000"/>
                                  </p:stCondLst>
                                  <p:childTnLst>
                                    <p:set>
                                      <p:cBhvr>
                                        <p:cTn id="1630" dur="1" fill="hold">
                                          <p:stCondLst>
                                            <p:cond delay="0"/>
                                          </p:stCondLst>
                                        </p:cTn>
                                        <p:tgtEl>
                                          <p:spTgt spid="1083"/>
                                        </p:tgtEl>
                                        <p:attrNameLst>
                                          <p:attrName>style.visibility</p:attrName>
                                        </p:attrNameLst>
                                      </p:cBhvr>
                                      <p:to>
                                        <p:strVal val="hidden"/>
                                      </p:to>
                                    </p:set>
                                  </p:childTnLst>
                                </p:cTn>
                              </p:par>
                              <p:par>
                                <p:cTn id="1631" presetID="22" presetClass="entr" presetSubtype="4" fill="hold" nodeType="withEffect">
                                  <p:stCondLst>
                                    <p:cond delay="52000"/>
                                  </p:stCondLst>
                                  <p:childTnLst>
                                    <p:set>
                                      <p:cBhvr>
                                        <p:cTn id="1632" dur="1" fill="hold">
                                          <p:stCondLst>
                                            <p:cond delay="0"/>
                                          </p:stCondLst>
                                        </p:cTn>
                                        <p:tgtEl>
                                          <p:spTgt spid="1604"/>
                                        </p:tgtEl>
                                        <p:attrNameLst>
                                          <p:attrName>style.visibility</p:attrName>
                                        </p:attrNameLst>
                                      </p:cBhvr>
                                      <p:to>
                                        <p:strVal val="visible"/>
                                      </p:to>
                                    </p:set>
                                    <p:animEffect transition="in" filter="wipe(down)">
                                      <p:cBhvr>
                                        <p:cTn id="1633" dur="1000"/>
                                        <p:tgtEl>
                                          <p:spTgt spid="1604"/>
                                        </p:tgtEl>
                                      </p:cBhvr>
                                    </p:animEffect>
                                  </p:childTnLst>
                                </p:cTn>
                              </p:par>
                              <p:par>
                                <p:cTn id="1634" presetID="22" presetClass="entr" presetSubtype="4" fill="hold" nodeType="withEffect">
                                  <p:stCondLst>
                                    <p:cond delay="52000"/>
                                  </p:stCondLst>
                                  <p:childTnLst>
                                    <p:set>
                                      <p:cBhvr>
                                        <p:cTn id="1635" dur="1" fill="hold">
                                          <p:stCondLst>
                                            <p:cond delay="0"/>
                                          </p:stCondLst>
                                        </p:cTn>
                                        <p:tgtEl>
                                          <p:spTgt spid="1592"/>
                                        </p:tgtEl>
                                        <p:attrNameLst>
                                          <p:attrName>style.visibility</p:attrName>
                                        </p:attrNameLst>
                                      </p:cBhvr>
                                      <p:to>
                                        <p:strVal val="visible"/>
                                      </p:to>
                                    </p:set>
                                    <p:animEffect transition="in" filter="wipe(down)">
                                      <p:cBhvr>
                                        <p:cTn id="1636" dur="1000"/>
                                        <p:tgtEl>
                                          <p:spTgt spid="1592"/>
                                        </p:tgtEl>
                                      </p:cBhvr>
                                    </p:animEffect>
                                  </p:childTnLst>
                                </p:cTn>
                              </p:par>
                              <p:par>
                                <p:cTn id="1637" presetID="22" presetClass="entr" presetSubtype="1" fill="hold" nodeType="withEffect">
                                  <p:stCondLst>
                                    <p:cond delay="53000"/>
                                  </p:stCondLst>
                                  <p:childTnLst>
                                    <p:set>
                                      <p:cBhvr>
                                        <p:cTn id="1638" dur="1" fill="hold">
                                          <p:stCondLst>
                                            <p:cond delay="0"/>
                                          </p:stCondLst>
                                        </p:cTn>
                                        <p:tgtEl>
                                          <p:spTgt spid="1586"/>
                                        </p:tgtEl>
                                        <p:attrNameLst>
                                          <p:attrName>style.visibility</p:attrName>
                                        </p:attrNameLst>
                                      </p:cBhvr>
                                      <p:to>
                                        <p:strVal val="visible"/>
                                      </p:to>
                                    </p:set>
                                    <p:animEffect transition="in" filter="wipe(up)">
                                      <p:cBhvr>
                                        <p:cTn id="1639" dur="1000"/>
                                        <p:tgtEl>
                                          <p:spTgt spid="1586"/>
                                        </p:tgtEl>
                                      </p:cBhvr>
                                    </p:animEffect>
                                  </p:childTnLst>
                                  <p:subTnLst>
                                    <p:set>
                                      <p:cBhvr override="childStyle">
                                        <p:cTn dur="1" fill="hold" display="0" masterRel="sameClick" afterEffect="1">
                                          <p:stCondLst>
                                            <p:cond evt="end" delay="0">
                                              <p:tn val="1637"/>
                                            </p:cond>
                                          </p:stCondLst>
                                        </p:cTn>
                                        <p:tgtEl>
                                          <p:spTgt spid="1586"/>
                                        </p:tgtEl>
                                        <p:attrNameLst>
                                          <p:attrName>style.visibility</p:attrName>
                                        </p:attrNameLst>
                                      </p:cBhvr>
                                      <p:to>
                                        <p:strVal val="hidden"/>
                                      </p:to>
                                    </p:set>
                                  </p:subTnLst>
                                </p:cTn>
                              </p:par>
                              <p:par>
                                <p:cTn id="1640" presetID="22" presetClass="entr" presetSubtype="1" fill="hold" nodeType="withEffect">
                                  <p:stCondLst>
                                    <p:cond delay="53000"/>
                                  </p:stCondLst>
                                  <p:childTnLst>
                                    <p:set>
                                      <p:cBhvr>
                                        <p:cTn id="1641" dur="1" fill="hold">
                                          <p:stCondLst>
                                            <p:cond delay="0"/>
                                          </p:stCondLst>
                                        </p:cTn>
                                        <p:tgtEl>
                                          <p:spTgt spid="1598"/>
                                        </p:tgtEl>
                                        <p:attrNameLst>
                                          <p:attrName>style.visibility</p:attrName>
                                        </p:attrNameLst>
                                      </p:cBhvr>
                                      <p:to>
                                        <p:strVal val="visible"/>
                                      </p:to>
                                    </p:set>
                                    <p:animEffect transition="in" filter="wipe(up)">
                                      <p:cBhvr>
                                        <p:cTn id="1642" dur="1000"/>
                                        <p:tgtEl>
                                          <p:spTgt spid="1598"/>
                                        </p:tgtEl>
                                      </p:cBhvr>
                                    </p:animEffect>
                                  </p:childTnLst>
                                  <p:subTnLst>
                                    <p:set>
                                      <p:cBhvr override="childStyle">
                                        <p:cTn dur="1" fill="hold" display="0" masterRel="sameClick" afterEffect="1">
                                          <p:stCondLst>
                                            <p:cond evt="end" delay="0">
                                              <p:tn val="1640"/>
                                            </p:cond>
                                          </p:stCondLst>
                                        </p:cTn>
                                        <p:tgtEl>
                                          <p:spTgt spid="1598"/>
                                        </p:tgtEl>
                                        <p:attrNameLst>
                                          <p:attrName>style.visibility</p:attrName>
                                        </p:attrNameLst>
                                      </p:cBhvr>
                                      <p:to>
                                        <p:strVal val="hidden"/>
                                      </p:to>
                                    </p:set>
                                  </p:subTnLst>
                                </p:cTn>
                              </p:par>
                              <p:par>
                                <p:cTn id="1643" presetID="1" presetClass="exit" presetSubtype="0" fill="hold" nodeType="withEffect">
                                  <p:stCondLst>
                                    <p:cond delay="54000"/>
                                  </p:stCondLst>
                                  <p:childTnLst>
                                    <p:set>
                                      <p:cBhvr>
                                        <p:cTn id="1644" dur="1" fill="hold">
                                          <p:stCondLst>
                                            <p:cond delay="0"/>
                                          </p:stCondLst>
                                        </p:cTn>
                                        <p:tgtEl>
                                          <p:spTgt spid="1604"/>
                                        </p:tgtEl>
                                        <p:attrNameLst>
                                          <p:attrName>style.visibility</p:attrName>
                                        </p:attrNameLst>
                                      </p:cBhvr>
                                      <p:to>
                                        <p:strVal val="hidden"/>
                                      </p:to>
                                    </p:set>
                                  </p:childTnLst>
                                </p:cTn>
                              </p:par>
                              <p:par>
                                <p:cTn id="1645" presetID="1" presetClass="exit" presetSubtype="0" fill="hold" nodeType="withEffect">
                                  <p:stCondLst>
                                    <p:cond delay="54000"/>
                                  </p:stCondLst>
                                  <p:childTnLst>
                                    <p:set>
                                      <p:cBhvr>
                                        <p:cTn id="1646" dur="1" fill="hold">
                                          <p:stCondLst>
                                            <p:cond delay="0"/>
                                          </p:stCondLst>
                                        </p:cTn>
                                        <p:tgtEl>
                                          <p:spTgt spid="1592"/>
                                        </p:tgtEl>
                                        <p:attrNameLst>
                                          <p:attrName>style.visibility</p:attrName>
                                        </p:attrNameLst>
                                      </p:cBhvr>
                                      <p:to>
                                        <p:strVal val="hidden"/>
                                      </p:to>
                                    </p:set>
                                  </p:childTnLst>
                                </p:cTn>
                              </p:par>
                              <p:par>
                                <p:cTn id="1647" presetID="22" presetClass="entr" presetSubtype="1" fill="hold" nodeType="withEffect">
                                  <p:stCondLst>
                                    <p:cond delay="54000"/>
                                  </p:stCondLst>
                                  <p:childTnLst>
                                    <p:set>
                                      <p:cBhvr>
                                        <p:cTn id="1648" dur="1" fill="hold">
                                          <p:stCondLst>
                                            <p:cond delay="0"/>
                                          </p:stCondLst>
                                        </p:cTn>
                                        <p:tgtEl>
                                          <p:spTgt spid="1119"/>
                                        </p:tgtEl>
                                        <p:attrNameLst>
                                          <p:attrName>style.visibility</p:attrName>
                                        </p:attrNameLst>
                                      </p:cBhvr>
                                      <p:to>
                                        <p:strVal val="visible"/>
                                      </p:to>
                                    </p:set>
                                    <p:animEffect transition="in" filter="wipe(up)">
                                      <p:cBhvr>
                                        <p:cTn id="1649" dur="1000"/>
                                        <p:tgtEl>
                                          <p:spTgt spid="1119"/>
                                        </p:tgtEl>
                                      </p:cBhvr>
                                    </p:animEffect>
                                  </p:childTnLst>
                                </p:cTn>
                              </p:par>
                              <p:par>
                                <p:cTn id="1650" presetID="22" presetClass="entr" presetSubtype="1" fill="hold" nodeType="withEffect">
                                  <p:stCondLst>
                                    <p:cond delay="54000"/>
                                  </p:stCondLst>
                                  <p:childTnLst>
                                    <p:set>
                                      <p:cBhvr>
                                        <p:cTn id="1651" dur="1" fill="hold">
                                          <p:stCondLst>
                                            <p:cond delay="0"/>
                                          </p:stCondLst>
                                        </p:cTn>
                                        <p:tgtEl>
                                          <p:spTgt spid="1107"/>
                                        </p:tgtEl>
                                        <p:attrNameLst>
                                          <p:attrName>style.visibility</p:attrName>
                                        </p:attrNameLst>
                                      </p:cBhvr>
                                      <p:to>
                                        <p:strVal val="visible"/>
                                      </p:to>
                                    </p:set>
                                    <p:animEffect transition="in" filter="wipe(up)">
                                      <p:cBhvr>
                                        <p:cTn id="1652" dur="1000"/>
                                        <p:tgtEl>
                                          <p:spTgt spid="1107"/>
                                        </p:tgtEl>
                                      </p:cBhvr>
                                    </p:animEffect>
                                  </p:childTnLst>
                                </p:cTn>
                              </p:par>
                              <p:par>
                                <p:cTn id="1653" presetID="22" presetClass="entr" presetSubtype="4" fill="hold" nodeType="withEffect">
                                  <p:stCondLst>
                                    <p:cond delay="55000"/>
                                  </p:stCondLst>
                                  <p:childTnLst>
                                    <p:set>
                                      <p:cBhvr>
                                        <p:cTn id="1654" dur="1" fill="hold">
                                          <p:stCondLst>
                                            <p:cond delay="0"/>
                                          </p:stCondLst>
                                        </p:cTn>
                                        <p:tgtEl>
                                          <p:spTgt spid="1101"/>
                                        </p:tgtEl>
                                        <p:attrNameLst>
                                          <p:attrName>style.visibility</p:attrName>
                                        </p:attrNameLst>
                                      </p:cBhvr>
                                      <p:to>
                                        <p:strVal val="visible"/>
                                      </p:to>
                                    </p:set>
                                    <p:animEffect transition="in" filter="wipe(down)">
                                      <p:cBhvr>
                                        <p:cTn id="1655" dur="1000"/>
                                        <p:tgtEl>
                                          <p:spTgt spid="1101"/>
                                        </p:tgtEl>
                                      </p:cBhvr>
                                    </p:animEffect>
                                  </p:childTnLst>
                                  <p:subTnLst>
                                    <p:set>
                                      <p:cBhvr override="childStyle">
                                        <p:cTn dur="1" fill="hold" display="0" masterRel="sameClick" afterEffect="1">
                                          <p:stCondLst>
                                            <p:cond evt="end" delay="0">
                                              <p:tn val="1653"/>
                                            </p:cond>
                                          </p:stCondLst>
                                        </p:cTn>
                                        <p:tgtEl>
                                          <p:spTgt spid="1101"/>
                                        </p:tgtEl>
                                        <p:attrNameLst>
                                          <p:attrName>style.visibility</p:attrName>
                                        </p:attrNameLst>
                                      </p:cBhvr>
                                      <p:to>
                                        <p:strVal val="hidden"/>
                                      </p:to>
                                    </p:set>
                                  </p:subTnLst>
                                </p:cTn>
                              </p:par>
                              <p:par>
                                <p:cTn id="1656" presetID="22" presetClass="entr" presetSubtype="4" fill="hold" nodeType="withEffect">
                                  <p:stCondLst>
                                    <p:cond delay="55000"/>
                                  </p:stCondLst>
                                  <p:childTnLst>
                                    <p:set>
                                      <p:cBhvr>
                                        <p:cTn id="1657" dur="1" fill="hold">
                                          <p:stCondLst>
                                            <p:cond delay="0"/>
                                          </p:stCondLst>
                                        </p:cTn>
                                        <p:tgtEl>
                                          <p:spTgt spid="1113"/>
                                        </p:tgtEl>
                                        <p:attrNameLst>
                                          <p:attrName>style.visibility</p:attrName>
                                        </p:attrNameLst>
                                      </p:cBhvr>
                                      <p:to>
                                        <p:strVal val="visible"/>
                                      </p:to>
                                    </p:set>
                                    <p:animEffect transition="in" filter="wipe(down)">
                                      <p:cBhvr>
                                        <p:cTn id="1658" dur="1000"/>
                                        <p:tgtEl>
                                          <p:spTgt spid="1113"/>
                                        </p:tgtEl>
                                      </p:cBhvr>
                                    </p:animEffect>
                                  </p:childTnLst>
                                  <p:subTnLst>
                                    <p:set>
                                      <p:cBhvr override="childStyle">
                                        <p:cTn dur="1" fill="hold" display="0" masterRel="sameClick" afterEffect="1">
                                          <p:stCondLst>
                                            <p:cond evt="end" delay="0">
                                              <p:tn val="1656"/>
                                            </p:cond>
                                          </p:stCondLst>
                                        </p:cTn>
                                        <p:tgtEl>
                                          <p:spTgt spid="1113"/>
                                        </p:tgtEl>
                                        <p:attrNameLst>
                                          <p:attrName>style.visibility</p:attrName>
                                        </p:attrNameLst>
                                      </p:cBhvr>
                                      <p:to>
                                        <p:strVal val="hidden"/>
                                      </p:to>
                                    </p:set>
                                  </p:subTnLst>
                                </p:cTn>
                              </p:par>
                              <p:par>
                                <p:cTn id="1659" presetID="1" presetClass="exit" presetSubtype="0" fill="hold" nodeType="withEffect">
                                  <p:stCondLst>
                                    <p:cond delay="56000"/>
                                  </p:stCondLst>
                                  <p:childTnLst>
                                    <p:set>
                                      <p:cBhvr>
                                        <p:cTn id="1660" dur="1" fill="hold">
                                          <p:stCondLst>
                                            <p:cond delay="0"/>
                                          </p:stCondLst>
                                        </p:cTn>
                                        <p:tgtEl>
                                          <p:spTgt spid="1119"/>
                                        </p:tgtEl>
                                        <p:attrNameLst>
                                          <p:attrName>style.visibility</p:attrName>
                                        </p:attrNameLst>
                                      </p:cBhvr>
                                      <p:to>
                                        <p:strVal val="hidden"/>
                                      </p:to>
                                    </p:set>
                                  </p:childTnLst>
                                </p:cTn>
                              </p:par>
                              <p:par>
                                <p:cTn id="1661" presetID="1" presetClass="exit" presetSubtype="0" fill="hold" nodeType="withEffect">
                                  <p:stCondLst>
                                    <p:cond delay="56000"/>
                                  </p:stCondLst>
                                  <p:childTnLst>
                                    <p:set>
                                      <p:cBhvr>
                                        <p:cTn id="1662" dur="1" fill="hold">
                                          <p:stCondLst>
                                            <p:cond delay="0"/>
                                          </p:stCondLst>
                                        </p:cTn>
                                        <p:tgtEl>
                                          <p:spTgt spid="1107"/>
                                        </p:tgtEl>
                                        <p:attrNameLst>
                                          <p:attrName>style.visibility</p:attrName>
                                        </p:attrNameLst>
                                      </p:cBhvr>
                                      <p:to>
                                        <p:strVal val="hidden"/>
                                      </p:to>
                                    </p:set>
                                  </p:childTnLst>
                                </p:cTn>
                              </p:par>
                              <p:par>
                                <p:cTn id="1663" presetID="22" presetClass="entr" presetSubtype="4" fill="hold" nodeType="withEffect">
                                  <p:stCondLst>
                                    <p:cond delay="56000"/>
                                  </p:stCondLst>
                                  <p:childTnLst>
                                    <p:set>
                                      <p:cBhvr>
                                        <p:cTn id="1664" dur="1" fill="hold">
                                          <p:stCondLst>
                                            <p:cond delay="0"/>
                                          </p:stCondLst>
                                        </p:cTn>
                                        <p:tgtEl>
                                          <p:spTgt spid="1628"/>
                                        </p:tgtEl>
                                        <p:attrNameLst>
                                          <p:attrName>style.visibility</p:attrName>
                                        </p:attrNameLst>
                                      </p:cBhvr>
                                      <p:to>
                                        <p:strVal val="visible"/>
                                      </p:to>
                                    </p:set>
                                    <p:animEffect transition="in" filter="wipe(down)">
                                      <p:cBhvr>
                                        <p:cTn id="1665" dur="1000"/>
                                        <p:tgtEl>
                                          <p:spTgt spid="1628"/>
                                        </p:tgtEl>
                                      </p:cBhvr>
                                    </p:animEffect>
                                  </p:childTnLst>
                                </p:cTn>
                              </p:par>
                              <p:par>
                                <p:cTn id="1666" presetID="22" presetClass="entr" presetSubtype="4" fill="hold" nodeType="withEffect">
                                  <p:stCondLst>
                                    <p:cond delay="56000"/>
                                  </p:stCondLst>
                                  <p:childTnLst>
                                    <p:set>
                                      <p:cBhvr>
                                        <p:cTn id="1667" dur="1" fill="hold">
                                          <p:stCondLst>
                                            <p:cond delay="0"/>
                                          </p:stCondLst>
                                        </p:cTn>
                                        <p:tgtEl>
                                          <p:spTgt spid="1616"/>
                                        </p:tgtEl>
                                        <p:attrNameLst>
                                          <p:attrName>style.visibility</p:attrName>
                                        </p:attrNameLst>
                                      </p:cBhvr>
                                      <p:to>
                                        <p:strVal val="visible"/>
                                      </p:to>
                                    </p:set>
                                    <p:animEffect transition="in" filter="wipe(down)">
                                      <p:cBhvr>
                                        <p:cTn id="1668" dur="1000"/>
                                        <p:tgtEl>
                                          <p:spTgt spid="1616"/>
                                        </p:tgtEl>
                                      </p:cBhvr>
                                    </p:animEffect>
                                  </p:childTnLst>
                                </p:cTn>
                              </p:par>
                              <p:par>
                                <p:cTn id="1669" presetID="22" presetClass="entr" presetSubtype="1" fill="hold" nodeType="withEffect">
                                  <p:stCondLst>
                                    <p:cond delay="57000"/>
                                  </p:stCondLst>
                                  <p:childTnLst>
                                    <p:set>
                                      <p:cBhvr>
                                        <p:cTn id="1670" dur="1" fill="hold">
                                          <p:stCondLst>
                                            <p:cond delay="0"/>
                                          </p:stCondLst>
                                        </p:cTn>
                                        <p:tgtEl>
                                          <p:spTgt spid="1610"/>
                                        </p:tgtEl>
                                        <p:attrNameLst>
                                          <p:attrName>style.visibility</p:attrName>
                                        </p:attrNameLst>
                                      </p:cBhvr>
                                      <p:to>
                                        <p:strVal val="visible"/>
                                      </p:to>
                                    </p:set>
                                    <p:animEffect transition="in" filter="wipe(up)">
                                      <p:cBhvr>
                                        <p:cTn id="1671" dur="1000"/>
                                        <p:tgtEl>
                                          <p:spTgt spid="1610"/>
                                        </p:tgtEl>
                                      </p:cBhvr>
                                    </p:animEffect>
                                  </p:childTnLst>
                                  <p:subTnLst>
                                    <p:set>
                                      <p:cBhvr override="childStyle">
                                        <p:cTn dur="1" fill="hold" display="0" masterRel="sameClick" afterEffect="1">
                                          <p:stCondLst>
                                            <p:cond evt="end" delay="0">
                                              <p:tn val="1669"/>
                                            </p:cond>
                                          </p:stCondLst>
                                        </p:cTn>
                                        <p:tgtEl>
                                          <p:spTgt spid="1610"/>
                                        </p:tgtEl>
                                        <p:attrNameLst>
                                          <p:attrName>style.visibility</p:attrName>
                                        </p:attrNameLst>
                                      </p:cBhvr>
                                      <p:to>
                                        <p:strVal val="hidden"/>
                                      </p:to>
                                    </p:set>
                                  </p:subTnLst>
                                </p:cTn>
                              </p:par>
                              <p:par>
                                <p:cTn id="1672" presetID="22" presetClass="entr" presetSubtype="1" fill="hold" nodeType="withEffect">
                                  <p:stCondLst>
                                    <p:cond delay="57000"/>
                                  </p:stCondLst>
                                  <p:childTnLst>
                                    <p:set>
                                      <p:cBhvr>
                                        <p:cTn id="1673" dur="1" fill="hold">
                                          <p:stCondLst>
                                            <p:cond delay="0"/>
                                          </p:stCondLst>
                                        </p:cTn>
                                        <p:tgtEl>
                                          <p:spTgt spid="1622"/>
                                        </p:tgtEl>
                                        <p:attrNameLst>
                                          <p:attrName>style.visibility</p:attrName>
                                        </p:attrNameLst>
                                      </p:cBhvr>
                                      <p:to>
                                        <p:strVal val="visible"/>
                                      </p:to>
                                    </p:set>
                                    <p:animEffect transition="in" filter="wipe(up)">
                                      <p:cBhvr>
                                        <p:cTn id="1674" dur="1000"/>
                                        <p:tgtEl>
                                          <p:spTgt spid="1622"/>
                                        </p:tgtEl>
                                      </p:cBhvr>
                                    </p:animEffect>
                                  </p:childTnLst>
                                  <p:subTnLst>
                                    <p:set>
                                      <p:cBhvr override="childStyle">
                                        <p:cTn dur="1" fill="hold" display="0" masterRel="sameClick" afterEffect="1">
                                          <p:stCondLst>
                                            <p:cond evt="end" delay="0">
                                              <p:tn val="1672"/>
                                            </p:cond>
                                          </p:stCondLst>
                                        </p:cTn>
                                        <p:tgtEl>
                                          <p:spTgt spid="1622"/>
                                        </p:tgtEl>
                                        <p:attrNameLst>
                                          <p:attrName>style.visibility</p:attrName>
                                        </p:attrNameLst>
                                      </p:cBhvr>
                                      <p:to>
                                        <p:strVal val="hidden"/>
                                      </p:to>
                                    </p:set>
                                  </p:subTnLst>
                                </p:cTn>
                              </p:par>
                              <p:par>
                                <p:cTn id="1675" presetID="1" presetClass="exit" presetSubtype="0" fill="hold" nodeType="withEffect">
                                  <p:stCondLst>
                                    <p:cond delay="58000"/>
                                  </p:stCondLst>
                                  <p:childTnLst>
                                    <p:set>
                                      <p:cBhvr>
                                        <p:cTn id="1676" dur="1" fill="hold">
                                          <p:stCondLst>
                                            <p:cond delay="0"/>
                                          </p:stCondLst>
                                        </p:cTn>
                                        <p:tgtEl>
                                          <p:spTgt spid="1628"/>
                                        </p:tgtEl>
                                        <p:attrNameLst>
                                          <p:attrName>style.visibility</p:attrName>
                                        </p:attrNameLst>
                                      </p:cBhvr>
                                      <p:to>
                                        <p:strVal val="hidden"/>
                                      </p:to>
                                    </p:set>
                                  </p:childTnLst>
                                </p:cTn>
                              </p:par>
                              <p:par>
                                <p:cTn id="1677" presetID="1" presetClass="exit" presetSubtype="0" fill="hold" nodeType="withEffect">
                                  <p:stCondLst>
                                    <p:cond delay="58000"/>
                                  </p:stCondLst>
                                  <p:childTnLst>
                                    <p:set>
                                      <p:cBhvr>
                                        <p:cTn id="1678" dur="1" fill="hold">
                                          <p:stCondLst>
                                            <p:cond delay="0"/>
                                          </p:stCondLst>
                                        </p:cTn>
                                        <p:tgtEl>
                                          <p:spTgt spid="1616"/>
                                        </p:tgtEl>
                                        <p:attrNameLst>
                                          <p:attrName>style.visibility</p:attrName>
                                        </p:attrNameLst>
                                      </p:cBhvr>
                                      <p:to>
                                        <p:strVal val="hidden"/>
                                      </p:to>
                                    </p:set>
                                  </p:childTnLst>
                                </p:cTn>
                              </p:par>
                              <p:par>
                                <p:cTn id="1679" presetID="22" presetClass="entr" presetSubtype="1" fill="hold" nodeType="withEffect">
                                  <p:stCondLst>
                                    <p:cond delay="58000"/>
                                  </p:stCondLst>
                                  <p:childTnLst>
                                    <p:set>
                                      <p:cBhvr>
                                        <p:cTn id="1680" dur="1" fill="hold">
                                          <p:stCondLst>
                                            <p:cond delay="0"/>
                                          </p:stCondLst>
                                        </p:cTn>
                                        <p:tgtEl>
                                          <p:spTgt spid="1268"/>
                                        </p:tgtEl>
                                        <p:attrNameLst>
                                          <p:attrName>style.visibility</p:attrName>
                                        </p:attrNameLst>
                                      </p:cBhvr>
                                      <p:to>
                                        <p:strVal val="visible"/>
                                      </p:to>
                                    </p:set>
                                    <p:animEffect transition="in" filter="wipe(up)">
                                      <p:cBhvr>
                                        <p:cTn id="1681" dur="1000"/>
                                        <p:tgtEl>
                                          <p:spTgt spid="1268"/>
                                        </p:tgtEl>
                                      </p:cBhvr>
                                    </p:animEffect>
                                  </p:childTnLst>
                                </p:cTn>
                              </p:par>
                              <p:par>
                                <p:cTn id="1682" presetID="22" presetClass="entr" presetSubtype="1" fill="hold" nodeType="withEffect">
                                  <p:stCondLst>
                                    <p:cond delay="58000"/>
                                  </p:stCondLst>
                                  <p:childTnLst>
                                    <p:set>
                                      <p:cBhvr>
                                        <p:cTn id="1683" dur="1" fill="hold">
                                          <p:stCondLst>
                                            <p:cond delay="0"/>
                                          </p:stCondLst>
                                        </p:cTn>
                                        <p:tgtEl>
                                          <p:spTgt spid="1256"/>
                                        </p:tgtEl>
                                        <p:attrNameLst>
                                          <p:attrName>style.visibility</p:attrName>
                                        </p:attrNameLst>
                                      </p:cBhvr>
                                      <p:to>
                                        <p:strVal val="visible"/>
                                      </p:to>
                                    </p:set>
                                    <p:animEffect transition="in" filter="wipe(up)">
                                      <p:cBhvr>
                                        <p:cTn id="1684" dur="1000"/>
                                        <p:tgtEl>
                                          <p:spTgt spid="1256"/>
                                        </p:tgtEl>
                                      </p:cBhvr>
                                    </p:animEffect>
                                  </p:childTnLst>
                                </p:cTn>
                              </p:par>
                              <p:par>
                                <p:cTn id="1685" presetID="22" presetClass="entr" presetSubtype="4" fill="hold" nodeType="withEffect">
                                  <p:stCondLst>
                                    <p:cond delay="59000"/>
                                  </p:stCondLst>
                                  <p:childTnLst>
                                    <p:set>
                                      <p:cBhvr>
                                        <p:cTn id="1686" dur="1" fill="hold">
                                          <p:stCondLst>
                                            <p:cond delay="0"/>
                                          </p:stCondLst>
                                        </p:cTn>
                                        <p:tgtEl>
                                          <p:spTgt spid="1250"/>
                                        </p:tgtEl>
                                        <p:attrNameLst>
                                          <p:attrName>style.visibility</p:attrName>
                                        </p:attrNameLst>
                                      </p:cBhvr>
                                      <p:to>
                                        <p:strVal val="visible"/>
                                      </p:to>
                                    </p:set>
                                    <p:animEffect transition="in" filter="wipe(down)">
                                      <p:cBhvr>
                                        <p:cTn id="1687" dur="1000"/>
                                        <p:tgtEl>
                                          <p:spTgt spid="1250"/>
                                        </p:tgtEl>
                                      </p:cBhvr>
                                    </p:animEffect>
                                  </p:childTnLst>
                                  <p:subTnLst>
                                    <p:set>
                                      <p:cBhvr override="childStyle">
                                        <p:cTn dur="1" fill="hold" display="0" masterRel="sameClick" afterEffect="1">
                                          <p:stCondLst>
                                            <p:cond evt="end" delay="0">
                                              <p:tn val="1685"/>
                                            </p:cond>
                                          </p:stCondLst>
                                        </p:cTn>
                                        <p:tgtEl>
                                          <p:spTgt spid="1250"/>
                                        </p:tgtEl>
                                        <p:attrNameLst>
                                          <p:attrName>style.visibility</p:attrName>
                                        </p:attrNameLst>
                                      </p:cBhvr>
                                      <p:to>
                                        <p:strVal val="hidden"/>
                                      </p:to>
                                    </p:set>
                                  </p:subTnLst>
                                </p:cTn>
                              </p:par>
                              <p:par>
                                <p:cTn id="1688" presetID="22" presetClass="entr" presetSubtype="4" fill="hold" nodeType="withEffect">
                                  <p:stCondLst>
                                    <p:cond delay="59000"/>
                                  </p:stCondLst>
                                  <p:childTnLst>
                                    <p:set>
                                      <p:cBhvr>
                                        <p:cTn id="1689" dur="1" fill="hold">
                                          <p:stCondLst>
                                            <p:cond delay="0"/>
                                          </p:stCondLst>
                                        </p:cTn>
                                        <p:tgtEl>
                                          <p:spTgt spid="1262"/>
                                        </p:tgtEl>
                                        <p:attrNameLst>
                                          <p:attrName>style.visibility</p:attrName>
                                        </p:attrNameLst>
                                      </p:cBhvr>
                                      <p:to>
                                        <p:strVal val="visible"/>
                                      </p:to>
                                    </p:set>
                                    <p:animEffect transition="in" filter="wipe(down)">
                                      <p:cBhvr>
                                        <p:cTn id="1690" dur="1000"/>
                                        <p:tgtEl>
                                          <p:spTgt spid="1262"/>
                                        </p:tgtEl>
                                      </p:cBhvr>
                                    </p:animEffect>
                                  </p:childTnLst>
                                  <p:subTnLst>
                                    <p:set>
                                      <p:cBhvr override="childStyle">
                                        <p:cTn dur="1" fill="hold" display="0" masterRel="sameClick" afterEffect="1">
                                          <p:stCondLst>
                                            <p:cond evt="end" delay="0">
                                              <p:tn val="1688"/>
                                            </p:cond>
                                          </p:stCondLst>
                                        </p:cTn>
                                        <p:tgtEl>
                                          <p:spTgt spid="1262"/>
                                        </p:tgtEl>
                                        <p:attrNameLst>
                                          <p:attrName>style.visibility</p:attrName>
                                        </p:attrNameLst>
                                      </p:cBhvr>
                                      <p:to>
                                        <p:strVal val="hidden"/>
                                      </p:to>
                                    </p:set>
                                  </p:subTnLst>
                                </p:cTn>
                              </p:par>
                              <p:par>
                                <p:cTn id="1691" presetID="1" presetClass="exit" presetSubtype="0" fill="hold" nodeType="withEffect">
                                  <p:stCondLst>
                                    <p:cond delay="59000"/>
                                  </p:stCondLst>
                                  <p:childTnLst>
                                    <p:set>
                                      <p:cBhvr>
                                        <p:cTn id="1692" dur="1" fill="hold">
                                          <p:stCondLst>
                                            <p:cond delay="0"/>
                                          </p:stCondLst>
                                        </p:cTn>
                                        <p:tgtEl>
                                          <p:spTgt spid="1268"/>
                                        </p:tgtEl>
                                        <p:attrNameLst>
                                          <p:attrName>style.visibility</p:attrName>
                                        </p:attrNameLst>
                                      </p:cBhvr>
                                      <p:to>
                                        <p:strVal val="hidden"/>
                                      </p:to>
                                    </p:set>
                                  </p:childTnLst>
                                </p:cTn>
                              </p:par>
                              <p:par>
                                <p:cTn id="1693" presetID="1" presetClass="exit" presetSubtype="0" fill="hold" nodeType="withEffect">
                                  <p:stCondLst>
                                    <p:cond delay="59000"/>
                                  </p:stCondLst>
                                  <p:childTnLst>
                                    <p:set>
                                      <p:cBhvr>
                                        <p:cTn id="1694" dur="1" fill="hold">
                                          <p:stCondLst>
                                            <p:cond delay="0"/>
                                          </p:stCondLst>
                                        </p:cTn>
                                        <p:tgtEl>
                                          <p:spTgt spid="1256"/>
                                        </p:tgtEl>
                                        <p:attrNameLst>
                                          <p:attrName>style.visibility</p:attrName>
                                        </p:attrNameLst>
                                      </p:cBhvr>
                                      <p:to>
                                        <p:strVal val="hidden"/>
                                      </p:to>
                                    </p:set>
                                  </p:childTnLst>
                                </p:cTn>
                              </p:par>
                              <p:par>
                                <p:cTn id="1695" presetID="10" presetClass="entr" presetSubtype="0" fill="hold" grpId="0" nodeType="withEffect">
                                  <p:stCondLst>
                                    <p:cond delay="0"/>
                                  </p:stCondLst>
                                  <p:childTnLst>
                                    <p:set>
                                      <p:cBhvr>
                                        <p:cTn id="1696" dur="1" fill="hold">
                                          <p:stCondLst>
                                            <p:cond delay="0"/>
                                          </p:stCondLst>
                                        </p:cTn>
                                        <p:tgtEl>
                                          <p:spTgt spid="1634"/>
                                        </p:tgtEl>
                                        <p:attrNameLst>
                                          <p:attrName>style.visibility</p:attrName>
                                        </p:attrNameLst>
                                      </p:cBhvr>
                                      <p:to>
                                        <p:strVal val="visible"/>
                                      </p:to>
                                    </p:set>
                                    <p:animEffect transition="in" filter="fade">
                                      <p:cBhvr>
                                        <p:cTn id="1697" dur="500"/>
                                        <p:tgtEl>
                                          <p:spTgt spid="1634"/>
                                        </p:tgtEl>
                                      </p:cBhvr>
                                    </p:animEffect>
                                  </p:childTnLst>
                                </p:cTn>
                              </p:par>
                              <p:par>
                                <p:cTn id="1698" presetID="10" presetClass="entr" presetSubtype="0" fill="hold" grpId="0" nodeType="withEffect">
                                  <p:stCondLst>
                                    <p:cond delay="0"/>
                                  </p:stCondLst>
                                  <p:childTnLst>
                                    <p:set>
                                      <p:cBhvr>
                                        <p:cTn id="1699" dur="1" fill="hold">
                                          <p:stCondLst>
                                            <p:cond delay="0"/>
                                          </p:stCondLst>
                                        </p:cTn>
                                        <p:tgtEl>
                                          <p:spTgt spid="1635"/>
                                        </p:tgtEl>
                                        <p:attrNameLst>
                                          <p:attrName>style.visibility</p:attrName>
                                        </p:attrNameLst>
                                      </p:cBhvr>
                                      <p:to>
                                        <p:strVal val="visible"/>
                                      </p:to>
                                    </p:set>
                                    <p:animEffect transition="in" filter="fade">
                                      <p:cBhvr>
                                        <p:cTn id="1700" dur="500"/>
                                        <p:tgtEl>
                                          <p:spTgt spid="1635"/>
                                        </p:tgtEl>
                                      </p:cBhvr>
                                    </p:animEffect>
                                  </p:childTnLst>
                                </p:cTn>
                              </p:par>
                              <p:par>
                                <p:cTn id="1701" presetID="10" presetClass="entr" presetSubtype="0" fill="hold" grpId="0" nodeType="withEffect">
                                  <p:stCondLst>
                                    <p:cond delay="0"/>
                                  </p:stCondLst>
                                  <p:childTnLst>
                                    <p:set>
                                      <p:cBhvr>
                                        <p:cTn id="1702" dur="1" fill="hold">
                                          <p:stCondLst>
                                            <p:cond delay="0"/>
                                          </p:stCondLst>
                                        </p:cTn>
                                        <p:tgtEl>
                                          <p:spTgt spid="1636"/>
                                        </p:tgtEl>
                                        <p:attrNameLst>
                                          <p:attrName>style.visibility</p:attrName>
                                        </p:attrNameLst>
                                      </p:cBhvr>
                                      <p:to>
                                        <p:strVal val="visible"/>
                                      </p:to>
                                    </p:set>
                                    <p:animEffect transition="in" filter="fade">
                                      <p:cBhvr>
                                        <p:cTn id="1703" dur="500"/>
                                        <p:tgtEl>
                                          <p:spTgt spid="1636"/>
                                        </p:tgtEl>
                                      </p:cBhvr>
                                    </p:animEffect>
                                  </p:childTnLst>
                                </p:cTn>
                              </p:par>
                              <p:par>
                                <p:cTn id="1704" presetID="0" presetClass="path" presetSubtype="0" repeatCount="15000" autoRev="1" fill="hold" grpId="1" nodeType="withEffect">
                                  <p:stCondLst>
                                    <p:cond delay="0"/>
                                  </p:stCondLst>
                                  <p:childTnLst>
                                    <p:animMotion origin="layout" path="M 0 0 L 0.01354 -0.11875 L 0.02708 -0.13056 L 0.05365 -0.13403 L 0.10625 -0.12153 L 0.14583 -0.10139 L 0.23802 -0.02292 L 0.25417 -0.0132 L 0.27813 -0.00625 L 0.31302 -0.00695 L 0.33385 -0.01945 L 0.34271 -0.03889 L 0.34583 -0.05695 L 0.33177 -0.15834 L 0.3224 -0.2257 L 0.32083 -0.25695 L 0.32448 -0.2875 L 0.33438 -0.29792 L 0.35052 -0.30139 L 0.37552 -0.29861 L 0.4151 -0.29236 L 0.44688 -0.29306 L 0.45625 -0.29584 L 0.44896 -0.30139 " pathEditMode="relative" ptsTypes="AAAAAAAAAAAAAAAAAAAAAAAA">
                                      <p:cBhvr>
                                        <p:cTn id="1705" dur="2000" fill="hold"/>
                                        <p:tgtEl>
                                          <p:spTgt spid="1634"/>
                                        </p:tgtEl>
                                        <p:attrNameLst>
                                          <p:attrName>ppt_x</p:attrName>
                                          <p:attrName>ppt_y</p:attrName>
                                        </p:attrNameLst>
                                      </p:cBhvr>
                                    </p:animMotion>
                                  </p:childTnLst>
                                </p:cTn>
                              </p:par>
                              <p:par>
                                <p:cTn id="1706" presetID="0" presetClass="path" presetSubtype="0" repeatCount="15000" autoRev="1" fill="hold" grpId="1" nodeType="withEffect">
                                  <p:stCondLst>
                                    <p:cond delay="0"/>
                                  </p:stCondLst>
                                  <p:childTnLst>
                                    <p:animMotion origin="layout" path="M -3.61111E-6 -3.33333E-6 L -0.00312 0.00695 L 0.00313 0.01111 L 0.02032 0.0132 L 0.06407 0.0125 L 0.09792 0.0132 L 0.10573 0.01042 L 0.09375 0.00695 L 0.0099 0.00834 L -0.00208 0.01875 L 0.00157 0.02431 L 0.04115 0.02639 L 0.08855 0.02639 L 0.10677 0.025 L 0.09271 0.02014 L 0.00313 0.03125 L -0.00156 0.03403 L 0.00209 0.03959 L 0.08907 0.04028 L 0.10157 0.03959 L 0.10105 0.03542 L 0.09271 0.03264 L -0.00052 0.04445 L -0.00052 0.04931 L 0.01511 0.05417 L 0.07292 0.05417 L 0.10417 0.05417 L 0.10417 0.04931 L 0.09219 0.04792 L -0.00104 0.05834 L -0.00208 0.0632 L 0.01146 0.06667 L 0.09532 0.06736 L 0.10573 0.06528 L 0.10052 0.0625 L 0.09271 0.06111 L 0.00052 0.07153 L 0.00052 0.07848 L 0.02292 0.08125 L 0.10261 0.08125 L 0.10469 0.07778 L 0.0974 0.07639 L 0.09427 0.075 L 0.00105 0.08542 L -3.61111E-6 0.09306 L 0.02552 0.09653 L 0.10052 0.09584 L 0.10573 0.09306 L 0.09427 0.0875 L -0.00104 0.09861 L -0.00156 0.10417 L 0.00886 0.10695 L 0.1 0.10764 L 0.10677 0.10486 L 0.09636 0.10139 L 0.09219 0.10348 L -0.00104 0.1125 L -0.00156 0.11736 L 0.01511 0.11945 L 0.09532 0.11945 L 0.10469 0.11875 L 0.09584 0.11528 L -0.00208 0.12431 L -0.00156 0.13056 L 0.06042 0.13473 L 0.09792 0.13334 L 0.10521 0.12986 L 0.08594 0.12848 L 0.02709 0.1257 L -0.00052 0.13056 " pathEditMode="relative" rAng="0" ptsTypes="AAAAAAAAAAAAAAAAAAAAAAAAAAAAAAAAAAAAAAAAAAAAAAAAAAAAAAAAAAAAAAAAAAAAAA">
                                      <p:cBhvr>
                                        <p:cTn id="1707" dur="2000" fill="hold"/>
                                        <p:tgtEl>
                                          <p:spTgt spid="1635"/>
                                        </p:tgtEl>
                                        <p:attrNameLst>
                                          <p:attrName>ppt_x</p:attrName>
                                          <p:attrName>ppt_y</p:attrName>
                                        </p:attrNameLst>
                                      </p:cBhvr>
                                      <p:rCtr x="5174" y="6736"/>
                                    </p:animMotion>
                                  </p:childTnLst>
                                </p:cTn>
                              </p:par>
                              <p:par>
                                <p:cTn id="1708" presetID="0" presetClass="path" presetSubtype="0" repeatCount="15000" autoRev="1" fill="hold" grpId="1" nodeType="withEffect">
                                  <p:stCondLst>
                                    <p:cond delay="0"/>
                                  </p:stCondLst>
                                  <p:childTnLst>
                                    <p:animMotion origin="layout" path="M 0 0 L 0.00712 0.03542 L 0.01823 0.07871 L 0.02656 0.09931 L 0.05087 0.1294 L 0.0592 0.14885 L 0.06163 0.16436 L 0.05955 0.17709 L 0.05156 0.1882 L 0.03785 0.19607 L 0.01493 0.2 L -0.01424 0.20209 L -0.29167 0.19607 L -0.32084 0.19098 L -0.34011 0.18542 L -0.3467 0.17871 L -0.35122 0.16111 L -0.3375 0.05 " pathEditMode="relative" ptsTypes="AAAAAAAAAAAAAAAAAA">
                                      <p:cBhvr>
                                        <p:cTn id="1709" dur="2000" fill="hold"/>
                                        <p:tgtEl>
                                          <p:spTgt spid="1636"/>
                                        </p:tgtEl>
                                        <p:attrNameLst>
                                          <p:attrName>ppt_x</p:attrName>
                                          <p:attrName>ppt_y</p:attrName>
                                        </p:attrNameLst>
                                      </p:cBhvr>
                                    </p:animMotion>
                                  </p:childTnLst>
                                </p:cTn>
                              </p:par>
                            </p:childTnLst>
                          </p:cTn>
                        </p:par>
                        <p:par>
                          <p:cTn id="1710" fill="hold">
                            <p:stCondLst>
                              <p:cond delay="60000"/>
                            </p:stCondLst>
                            <p:childTnLst>
                              <p:par>
                                <p:cTn id="1711" presetID="1" presetClass="exit" presetSubtype="0" fill="hold" grpId="2" nodeType="afterEffect">
                                  <p:stCondLst>
                                    <p:cond delay="0"/>
                                  </p:stCondLst>
                                  <p:childTnLst>
                                    <p:set>
                                      <p:cBhvr>
                                        <p:cTn id="1712" dur="1" fill="hold">
                                          <p:stCondLst>
                                            <p:cond delay="0"/>
                                          </p:stCondLst>
                                        </p:cTn>
                                        <p:tgtEl>
                                          <p:spTgt spid="1634"/>
                                        </p:tgtEl>
                                        <p:attrNameLst>
                                          <p:attrName>style.visibility</p:attrName>
                                        </p:attrNameLst>
                                      </p:cBhvr>
                                      <p:to>
                                        <p:strVal val="hidden"/>
                                      </p:to>
                                    </p:set>
                                  </p:childTnLst>
                                </p:cTn>
                              </p:par>
                            </p:childTnLst>
                          </p:cTn>
                        </p:par>
                        <p:par>
                          <p:cTn id="1713" fill="hold">
                            <p:stCondLst>
                              <p:cond delay="60000"/>
                            </p:stCondLst>
                            <p:childTnLst>
                              <p:par>
                                <p:cTn id="1714" presetID="1" presetClass="exit" presetSubtype="0" fill="hold" grpId="2" nodeType="afterEffect">
                                  <p:stCondLst>
                                    <p:cond delay="0"/>
                                  </p:stCondLst>
                                  <p:childTnLst>
                                    <p:set>
                                      <p:cBhvr>
                                        <p:cTn id="1715" dur="1" fill="hold">
                                          <p:stCondLst>
                                            <p:cond delay="0"/>
                                          </p:stCondLst>
                                        </p:cTn>
                                        <p:tgtEl>
                                          <p:spTgt spid="1635"/>
                                        </p:tgtEl>
                                        <p:attrNameLst>
                                          <p:attrName>style.visibility</p:attrName>
                                        </p:attrNameLst>
                                      </p:cBhvr>
                                      <p:to>
                                        <p:strVal val="hidden"/>
                                      </p:to>
                                    </p:set>
                                  </p:childTnLst>
                                </p:cTn>
                              </p:par>
                            </p:childTnLst>
                          </p:cTn>
                        </p:par>
                        <p:par>
                          <p:cTn id="1716" fill="hold">
                            <p:stCondLst>
                              <p:cond delay="60000"/>
                            </p:stCondLst>
                            <p:childTnLst>
                              <p:par>
                                <p:cTn id="1717" presetID="1" presetClass="exit" presetSubtype="0" fill="hold" grpId="2" nodeType="afterEffect">
                                  <p:stCondLst>
                                    <p:cond delay="0"/>
                                  </p:stCondLst>
                                  <p:childTnLst>
                                    <p:set>
                                      <p:cBhvr>
                                        <p:cTn id="1718" dur="1" fill="hold">
                                          <p:stCondLst>
                                            <p:cond delay="0"/>
                                          </p:stCondLst>
                                        </p:cTn>
                                        <p:tgtEl>
                                          <p:spTgt spid="1636"/>
                                        </p:tgtEl>
                                        <p:attrNameLst>
                                          <p:attrName>style.visibility</p:attrName>
                                        </p:attrNameLst>
                                      </p:cBhvr>
                                      <p:to>
                                        <p:strVal val="hidden"/>
                                      </p:to>
                                    </p:set>
                                  </p:childTnLst>
                                </p:cTn>
                              </p:par>
                            </p:childTnLst>
                          </p:cTn>
                        </p:par>
                        <p:par>
                          <p:cTn id="1719" fill="hold">
                            <p:stCondLst>
                              <p:cond delay="60000"/>
                            </p:stCondLst>
                            <p:childTnLst>
                              <p:par>
                                <p:cTn id="1720" presetID="1" presetClass="exit" presetSubtype="0" fill="hold" grpId="2" nodeType="afterEffect">
                                  <p:stCondLst>
                                    <p:cond delay="0"/>
                                  </p:stCondLst>
                                  <p:childTnLst>
                                    <p:set>
                                      <p:cBhvr>
                                        <p:cTn id="1721" dur="1" fill="hold">
                                          <p:stCondLst>
                                            <p:cond delay="0"/>
                                          </p:stCondLst>
                                        </p:cTn>
                                        <p:tgtEl>
                                          <p:spTgt spid="1246"/>
                                        </p:tgtEl>
                                        <p:attrNameLst>
                                          <p:attrName>style.visibility</p:attrName>
                                        </p:attrNameLst>
                                      </p:cBhvr>
                                      <p:to>
                                        <p:strVal val="hidden"/>
                                      </p:to>
                                    </p:set>
                                  </p:childTnLst>
                                </p:cTn>
                              </p:par>
                            </p:childTnLst>
                          </p:cTn>
                        </p:par>
                        <p:par>
                          <p:cTn id="1722" fill="hold">
                            <p:stCondLst>
                              <p:cond delay="60000"/>
                            </p:stCondLst>
                            <p:childTnLst>
                              <p:par>
                                <p:cTn id="1723" presetID="1" presetClass="exit" presetSubtype="0" fill="hold" grpId="1" nodeType="afterEffect">
                                  <p:stCondLst>
                                    <p:cond delay="0"/>
                                  </p:stCondLst>
                                  <p:childTnLst>
                                    <p:set>
                                      <p:cBhvr>
                                        <p:cTn id="1724" dur="1" fill="hold">
                                          <p:stCondLst>
                                            <p:cond delay="0"/>
                                          </p:stCondLst>
                                        </p:cTn>
                                        <p:tgtEl>
                                          <p:spTgt spid="1248"/>
                                        </p:tgtEl>
                                        <p:attrNameLst>
                                          <p:attrName>style.visibility</p:attrName>
                                        </p:attrNameLst>
                                      </p:cBhvr>
                                      <p:to>
                                        <p:strVal val="hidden"/>
                                      </p:to>
                                    </p:set>
                                  </p:childTnLst>
                                </p:cTn>
                              </p:par>
                            </p:childTnLst>
                          </p:cTn>
                        </p:par>
                        <p:par>
                          <p:cTn id="1725" fill="hold">
                            <p:stCondLst>
                              <p:cond delay="60000"/>
                            </p:stCondLst>
                            <p:childTnLst>
                              <p:par>
                                <p:cTn id="1726" presetID="1" presetClass="exit" presetSubtype="0" fill="hold" grpId="1" nodeType="afterEffect">
                                  <p:stCondLst>
                                    <p:cond delay="0"/>
                                  </p:stCondLst>
                                  <p:childTnLst>
                                    <p:set>
                                      <p:cBhvr>
                                        <p:cTn id="1727" dur="1" fill="hold">
                                          <p:stCondLst>
                                            <p:cond delay="0"/>
                                          </p:stCondLst>
                                        </p:cTn>
                                        <p:tgtEl>
                                          <p:spTgt spid="1247"/>
                                        </p:tgtEl>
                                        <p:attrNameLst>
                                          <p:attrName>style.visibility</p:attrName>
                                        </p:attrNameLst>
                                      </p:cBhvr>
                                      <p:to>
                                        <p:strVal val="hidden"/>
                                      </p:to>
                                    </p:set>
                                  </p:childTnLst>
                                </p:cTn>
                              </p:par>
                              <p:par>
                                <p:cTn id="1728" presetID="1" presetClass="entr" presetSubtype="0" fill="hold" grpId="2" nodeType="withEffect">
                                  <p:stCondLst>
                                    <p:cond delay="0"/>
                                  </p:stCondLst>
                                  <p:childTnLst>
                                    <p:set>
                                      <p:cBhvr>
                                        <p:cTn id="1729" dur="1" fill="hold">
                                          <p:stCondLst>
                                            <p:cond delay="0"/>
                                          </p:stCondLst>
                                        </p:cTn>
                                        <p:tgtEl>
                                          <p:spTgt spid="1637"/>
                                        </p:tgtEl>
                                        <p:attrNameLst>
                                          <p:attrName>style.visibility</p:attrName>
                                        </p:attrNameLst>
                                      </p:cBhvr>
                                      <p:to>
                                        <p:strVal val="visible"/>
                                      </p:to>
                                    </p:set>
                                  </p:childTnLst>
                                </p:cTn>
                              </p:par>
                            </p:childTnLst>
                          </p:cTn>
                        </p:par>
                      </p:childTnLst>
                    </p:cTn>
                  </p:par>
                </p:childTnLst>
              </p:cTn>
              <p:nextCondLst>
                <p:cond evt="onClick" delay="0">
                  <p:tgtEl>
                    <p:spTgt spid="1637"/>
                  </p:tgtEl>
                </p:cond>
              </p:nextCondLst>
            </p:seq>
          </p:childTnLst>
        </p:cTn>
      </p:par>
    </p:tnLst>
    <p:bldLst>
      <p:bldP spid="2" grpId="0"/>
      <p:bldP spid="182" grpId="0" animBg="1"/>
      <p:bldP spid="54" grpId="0" animBg="1"/>
      <p:bldP spid="54" grpId="1" animBg="1"/>
      <p:bldP spid="54" grpId="2" animBg="1"/>
      <p:bldP spid="55" grpId="0" animBg="1"/>
      <p:bldP spid="55" grpId="1" animBg="1"/>
      <p:bldP spid="55" grpId="2" animBg="1"/>
      <p:bldP spid="56" grpId="0" animBg="1"/>
      <p:bldP spid="56" grpId="1" animBg="1"/>
      <p:bldP spid="56" grpId="2" animBg="1"/>
      <p:bldP spid="57" grpId="0" animBg="1"/>
      <p:bldP spid="57" grpId="1" animBg="1"/>
      <p:bldP spid="57" grpId="2" animBg="1"/>
      <p:bldP spid="58" grpId="0" animBg="1"/>
      <p:bldP spid="58" grpId="1" animBg="1"/>
      <p:bldP spid="58" grpId="2" animBg="1"/>
      <p:bldP spid="59" grpId="0" animBg="1"/>
      <p:bldP spid="59" grpId="1" animBg="1"/>
      <p:bldP spid="59" grpId="2" animBg="1"/>
      <p:bldP spid="26" grpId="0" animBg="1"/>
      <p:bldP spid="26" grpId="1" animBg="1"/>
      <p:bldP spid="26" grpId="2" animBg="1"/>
      <p:bldP spid="27" grpId="0" animBg="1"/>
      <p:bldP spid="27" grpId="1" animBg="1"/>
      <p:bldP spid="27" grpId="2" animBg="1"/>
      <p:bldP spid="28" grpId="0" animBg="1"/>
      <p:bldP spid="29" grpId="0" animBg="1"/>
      <p:bldP spid="144" grpId="0" animBg="1"/>
      <p:bldP spid="103" grpId="0" animBg="1"/>
      <p:bldP spid="106" grpId="0" animBg="1"/>
      <p:bldP spid="5" grpId="0" animBg="1"/>
      <p:bldP spid="143" grpId="0" animBg="1"/>
      <p:bldP spid="142" grpId="0" animBg="1"/>
      <p:bldP spid="53" grpId="0" animBg="1"/>
      <p:bldP spid="52" grpId="0" animBg="1"/>
      <p:bldP spid="51" grpId="0" animBg="1"/>
      <p:bldP spid="50" grpId="0" animBg="1"/>
      <p:bldP spid="49" grpId="0" animBg="1"/>
      <p:bldP spid="48" grpId="0" animBg="1"/>
      <p:bldP spid="47" grpId="0" animBg="1"/>
      <p:bldP spid="6" grpId="0" animBg="1"/>
      <p:bldP spid="7" grpId="0" animBg="1"/>
      <p:bldP spid="8" grpId="0" animBg="1"/>
      <p:bldP spid="8" grpId="1" animBg="1"/>
      <p:bldP spid="8" grpId="2" animBg="1"/>
      <p:bldP spid="60" grpId="0" animBg="1"/>
      <p:bldP spid="60" grpId="1" animBg="1"/>
      <p:bldP spid="60" grpId="2" animBg="1"/>
      <p:bldP spid="61" grpId="0" animBg="1"/>
      <p:bldP spid="61" grpId="1" animBg="1"/>
      <p:bldP spid="61" grpId="2" animBg="1"/>
      <p:bldP spid="41" grpId="0" animBg="1"/>
      <p:bldP spid="41" grpId="1" animBg="1"/>
      <p:bldP spid="41" grpId="2" animBg="1"/>
      <p:bldP spid="42" grpId="0" animBg="1"/>
      <p:bldP spid="42" grpId="1" animBg="1"/>
      <p:bldP spid="42" grpId="2" animBg="1"/>
      <p:bldP spid="1244" grpId="0" animBg="1"/>
      <p:bldP spid="1244" grpId="1" animBg="1"/>
      <p:bldP spid="1244" grpId="2" animBg="1"/>
      <p:bldP spid="1246" grpId="0" animBg="1"/>
      <p:bldP spid="1246" grpId="2" animBg="1"/>
      <p:bldP spid="1246" grpId="3" animBg="1"/>
      <p:bldP spid="1246" grpId="4" animBg="1"/>
      <p:bldP spid="1246" grpId="5" animBg="1"/>
      <p:bldP spid="1247" grpId="0" animBg="1"/>
      <p:bldP spid="1247" grpId="1" animBg="1"/>
      <p:bldP spid="1247" grpId="2" animBg="1"/>
      <p:bldP spid="1247" grpId="3" animBg="1"/>
      <p:bldP spid="1247" grpId="4" animBg="1"/>
      <p:bldP spid="1248" grpId="0" animBg="1"/>
      <p:bldP spid="1248" grpId="1" animBg="1"/>
      <p:bldP spid="1248" grpId="2" animBg="1"/>
      <p:bldP spid="1248" grpId="3" animBg="1"/>
      <p:bldP spid="1248" grpId="4" animBg="1"/>
      <p:bldP spid="1634" grpId="0" animBg="1"/>
      <p:bldP spid="1634" grpId="1" animBg="1"/>
      <p:bldP spid="1634" grpId="2" animBg="1"/>
      <p:bldP spid="1635" grpId="0" animBg="1"/>
      <p:bldP spid="1635" grpId="1" animBg="1"/>
      <p:bldP spid="1635" grpId="2" animBg="1"/>
      <p:bldP spid="1636" grpId="0" animBg="1"/>
      <p:bldP spid="1636" grpId="1" animBg="1"/>
      <p:bldP spid="1636" grpId="2" animBg="1"/>
      <p:bldP spid="9" grpId="0" animBg="1"/>
      <p:bldP spid="9" grpId="1" animBg="1"/>
      <p:bldP spid="9" grpId="2" animBg="1"/>
      <p:bldP spid="1637" grpId="0" animBg="1"/>
      <p:bldP spid="1637" grpId="1" animBg="1"/>
      <p:bldP spid="1637" grpId="2" animBg="1"/>
      <p:bldP spid="163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2744855" y="306896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Titre 1"/>
          <p:cNvSpPr>
            <a:spLocks noGrp="1"/>
          </p:cNvSpPr>
          <p:nvPr>
            <p:ph type="title"/>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Défauts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59817" y="908720"/>
            <a:ext cx="9252520" cy="2031325"/>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Deux type de défaut existent pourtant. </a:t>
            </a:r>
          </a:p>
          <a:p>
            <a:pPr algn="ctr"/>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pertes cuivre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premier est lié à la résistivité du cuivre constituant les bobinages R =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.l/s ( cuivre 17.10</a:t>
            </a:r>
            <a:r>
              <a:rPr lang="fr-FR" baseline="30000"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-9</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 </a:t>
            </a:r>
            <a:r>
              <a:rPr lang="el-G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Ω</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m à 20°C)</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Cette résistance va créer des pertes joules, puissance en watt, P=RI</a:t>
            </a:r>
            <a:r>
              <a:rPr lang="fr-FR" baseline="30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au primaire et au secondaire. On aura donc pour les pertes totales.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totales</a:t>
            </a:r>
            <a:r>
              <a:rPr lang="fr-FR"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cuivre</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primaire</a:t>
            </a:r>
            <a:r>
              <a:rPr lang="fr-FR"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cuivre</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secondaire</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fer</a:t>
            </a:r>
          </a:p>
        </p:txBody>
      </p:sp>
      <p:sp>
        <p:nvSpPr>
          <p:cNvPr id="54" name="Freeform 51"/>
          <p:cNvSpPr>
            <a:spLocks/>
          </p:cNvSpPr>
          <p:nvPr/>
        </p:nvSpPr>
        <p:spPr bwMode="auto">
          <a:xfrm>
            <a:off x="4073292"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nvSpPr>
        <p:spPr bwMode="auto">
          <a:xfrm>
            <a:off x="4073292"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nvSpPr>
        <p:spPr bwMode="auto">
          <a:xfrm>
            <a:off x="4073292"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nvSpPr>
        <p:spPr bwMode="auto">
          <a:xfrm>
            <a:off x="4073292"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nvSpPr>
        <p:spPr bwMode="auto">
          <a:xfrm>
            <a:off x="4073292"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nvSpPr>
        <p:spPr bwMode="auto">
          <a:xfrm>
            <a:off x="4073292"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Freeform 80"/>
          <p:cNvSpPr>
            <a:spLocks/>
          </p:cNvSpPr>
          <p:nvPr/>
        </p:nvSpPr>
        <p:spPr bwMode="auto">
          <a:xfrm>
            <a:off x="4045713"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nvSpPr>
        <p:spPr bwMode="auto">
          <a:xfrm>
            <a:off x="3925318"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7" name="Freeform 58"/>
          <p:cNvSpPr>
            <a:spLocks/>
          </p:cNvSpPr>
          <p:nvPr/>
        </p:nvSpPr>
        <p:spPr bwMode="auto">
          <a:xfrm>
            <a:off x="4005748"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nvSpPr>
        <p:spPr bwMode="auto">
          <a:xfrm>
            <a:off x="4005748"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nvSpPr>
        <p:spPr bwMode="auto">
          <a:xfrm>
            <a:off x="4005748"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nvSpPr>
        <p:spPr bwMode="auto">
          <a:xfrm>
            <a:off x="4005748"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nvSpPr>
        <p:spPr bwMode="auto">
          <a:xfrm>
            <a:off x="4005748"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nvSpPr>
        <p:spPr bwMode="auto">
          <a:xfrm>
            <a:off x="4005748"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nvSpPr>
        <p:spPr bwMode="auto">
          <a:xfrm>
            <a:off x="4005748"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nvSpPr>
        <p:spPr bwMode="auto">
          <a:xfrm>
            <a:off x="4074055"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nvSpPr>
        <p:spPr bwMode="auto">
          <a:xfrm>
            <a:off x="4005748"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nvSpPr>
        <p:spPr bwMode="auto">
          <a:xfrm>
            <a:off x="4005748"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nvSpPr>
        <p:spPr bwMode="auto">
          <a:xfrm>
            <a:off x="4005748"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3" name="ZoneTexte 102"/>
          <p:cNvSpPr txBox="1"/>
          <p:nvPr/>
        </p:nvSpPr>
        <p:spPr>
          <a:xfrm>
            <a:off x="35496" y="3029957"/>
            <a:ext cx="2679852" cy="3693319"/>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connaitre la valeurs de ces pertes, il suffit de faire un essai à I</a:t>
            </a:r>
            <a:r>
              <a:rPr lang="fr-FR" baseline="-25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2N</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(I nominal au secondaire du transformateur).</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cela on met le secondaire en court circuit (donc aucune puissance utile) avec un ampèremètre dans le circuit. </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nvSpPr>
        <p:spPr>
          <a:xfrm>
            <a:off x="6512851" y="3068960"/>
            <a:ext cx="2679852" cy="3693319"/>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alimente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 primaire avec une tension alternative  que l’on fait évoluer jusqu’à obtenir I</a:t>
            </a:r>
            <a:r>
              <a:rPr lang="fr-FR" baseline="-25000" dirty="0">
                <a:solidFill>
                  <a:schemeClr val="bg1"/>
                </a:solidFill>
                <a:latin typeface="Verdana" panose="020B0604030504040204" pitchFamily="34" charset="0"/>
                <a:ea typeface="Verdana" panose="020B0604030504040204" pitchFamily="34" charset="0"/>
                <a:cs typeface="Verdana" panose="020B0604030504040204" pitchFamily="34" charset="0"/>
              </a:rPr>
              <a:t>2N</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On effectue la mesure de puissance au primaire et on obtient la valeur des pertes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par effet joules dans les enroulements.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Forme libre 5"/>
          <p:cNvSpPr/>
          <p:nvPr/>
        </p:nvSpPr>
        <p:spPr>
          <a:xfrm>
            <a:off x="4042065" y="3223407"/>
            <a:ext cx="1943100" cy="1030038"/>
          </a:xfrm>
          <a:custGeom>
            <a:avLst/>
            <a:gdLst>
              <a:gd name="connsiteX0" fmla="*/ 4999 w 1948099"/>
              <a:gd name="connsiteY0" fmla="*/ 307600 h 1017745"/>
              <a:gd name="connsiteX1" fmla="*/ 4999 w 1948099"/>
              <a:gd name="connsiteY1" fmla="*/ 214082 h 1017745"/>
              <a:gd name="connsiteX2" fmla="*/ 56953 w 1948099"/>
              <a:gd name="connsiteY2" fmla="*/ 110173 h 1017745"/>
              <a:gd name="connsiteX3" fmla="*/ 140080 w 1948099"/>
              <a:gd name="connsiteY3" fmla="*/ 79000 h 1017745"/>
              <a:gd name="connsiteX4" fmla="*/ 202426 w 1948099"/>
              <a:gd name="connsiteY4" fmla="*/ 37436 h 1017745"/>
              <a:gd name="connsiteX5" fmla="*/ 1345426 w 1948099"/>
              <a:gd name="connsiteY5" fmla="*/ 79000 h 1017745"/>
              <a:gd name="connsiteX6" fmla="*/ 1449335 w 1948099"/>
              <a:gd name="connsiteY6" fmla="*/ 931055 h 1017745"/>
              <a:gd name="connsiteX7" fmla="*/ 1864971 w 1948099"/>
              <a:gd name="connsiteY7" fmla="*/ 962227 h 1017745"/>
              <a:gd name="connsiteX8" fmla="*/ 1948099 w 1948099"/>
              <a:gd name="connsiteY8" fmla="*/ 692064 h 1017745"/>
              <a:gd name="connsiteX0" fmla="*/ 4999 w 1948099"/>
              <a:gd name="connsiteY0" fmla="*/ 309162 h 1019307"/>
              <a:gd name="connsiteX1" fmla="*/ 4999 w 1948099"/>
              <a:gd name="connsiteY1" fmla="*/ 215644 h 1019307"/>
              <a:gd name="connsiteX2" fmla="*/ 56953 w 1948099"/>
              <a:gd name="connsiteY2" fmla="*/ 111735 h 1019307"/>
              <a:gd name="connsiteX3" fmla="*/ 202426 w 1948099"/>
              <a:gd name="connsiteY3" fmla="*/ 38998 h 1019307"/>
              <a:gd name="connsiteX4" fmla="*/ 1345426 w 1948099"/>
              <a:gd name="connsiteY4" fmla="*/ 80562 h 1019307"/>
              <a:gd name="connsiteX5" fmla="*/ 1449335 w 1948099"/>
              <a:gd name="connsiteY5" fmla="*/ 932617 h 1019307"/>
              <a:gd name="connsiteX6" fmla="*/ 1864971 w 1948099"/>
              <a:gd name="connsiteY6" fmla="*/ 963789 h 1019307"/>
              <a:gd name="connsiteX7" fmla="*/ 1948099 w 1948099"/>
              <a:gd name="connsiteY7" fmla="*/ 693626 h 1019307"/>
              <a:gd name="connsiteX0" fmla="*/ 15635 w 1958735"/>
              <a:gd name="connsiteY0" fmla="*/ 314636 h 1024781"/>
              <a:gd name="connsiteX1" fmla="*/ 15635 w 1958735"/>
              <a:gd name="connsiteY1" fmla="*/ 221118 h 1024781"/>
              <a:gd name="connsiteX2" fmla="*/ 213062 w 1958735"/>
              <a:gd name="connsiteY2" fmla="*/ 44472 h 1024781"/>
              <a:gd name="connsiteX3" fmla="*/ 1356062 w 1958735"/>
              <a:gd name="connsiteY3" fmla="*/ 86036 h 1024781"/>
              <a:gd name="connsiteX4" fmla="*/ 1459971 w 1958735"/>
              <a:gd name="connsiteY4" fmla="*/ 938091 h 1024781"/>
              <a:gd name="connsiteX5" fmla="*/ 1875607 w 1958735"/>
              <a:gd name="connsiteY5" fmla="*/ 969263 h 1024781"/>
              <a:gd name="connsiteX6" fmla="*/ 1958735 w 1958735"/>
              <a:gd name="connsiteY6" fmla="*/ 699100 h 1024781"/>
              <a:gd name="connsiteX0" fmla="*/ 0 w 1943100"/>
              <a:gd name="connsiteY0" fmla="*/ 319893 h 1030038"/>
              <a:gd name="connsiteX1" fmla="*/ 197427 w 1943100"/>
              <a:gd name="connsiteY1" fmla="*/ 49729 h 1030038"/>
              <a:gd name="connsiteX2" fmla="*/ 1340427 w 1943100"/>
              <a:gd name="connsiteY2" fmla="*/ 91293 h 1030038"/>
              <a:gd name="connsiteX3" fmla="*/ 1444336 w 1943100"/>
              <a:gd name="connsiteY3" fmla="*/ 943348 h 1030038"/>
              <a:gd name="connsiteX4" fmla="*/ 1859972 w 1943100"/>
              <a:gd name="connsiteY4" fmla="*/ 974520 h 1030038"/>
              <a:gd name="connsiteX5" fmla="*/ 1943100 w 1943100"/>
              <a:gd name="connsiteY5" fmla="*/ 704357 h 103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3100" h="1030038">
                <a:moveTo>
                  <a:pt x="0" y="319893"/>
                </a:moveTo>
                <a:cubicBezTo>
                  <a:pt x="41131" y="263609"/>
                  <a:pt x="-25977" y="87829"/>
                  <a:pt x="197427" y="49729"/>
                </a:cubicBezTo>
                <a:cubicBezTo>
                  <a:pt x="420831" y="11629"/>
                  <a:pt x="1132609" y="-57644"/>
                  <a:pt x="1340427" y="91293"/>
                </a:cubicBezTo>
                <a:cubicBezTo>
                  <a:pt x="1548245" y="240230"/>
                  <a:pt x="1357745" y="796144"/>
                  <a:pt x="1444336" y="943348"/>
                </a:cubicBezTo>
                <a:cubicBezTo>
                  <a:pt x="1530927" y="1090552"/>
                  <a:pt x="1776845" y="1014352"/>
                  <a:pt x="1859972" y="974520"/>
                </a:cubicBezTo>
                <a:cubicBezTo>
                  <a:pt x="1943099" y="934688"/>
                  <a:pt x="1943099" y="819522"/>
                  <a:pt x="1943100" y="704357"/>
                </a:cubicBezTo>
              </a:path>
            </a:pathLst>
          </a:custGeom>
          <a:noFill/>
          <a:ln w="5715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Afficher l'image d'origi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20291650">
            <a:off x="5631199" y="3462536"/>
            <a:ext cx="1026451" cy="2378713"/>
          </a:xfrm>
          <a:prstGeom prst="rect">
            <a:avLst/>
          </a:prstGeom>
          <a:noFill/>
          <a:extLst>
            <a:ext uri="{909E8E84-426E-40DD-AFC4-6F175D3DCCD1}">
              <a14:hiddenFill xmlns:a14="http://schemas.microsoft.com/office/drawing/2010/main">
                <a:solidFill>
                  <a:srgbClr val="FFFFFF"/>
                </a:solidFill>
              </a14:hiddenFill>
            </a:ext>
          </a:extLst>
        </p:spPr>
      </p:pic>
      <p:sp>
        <p:nvSpPr>
          <p:cNvPr id="5" name="Forme libre 4"/>
          <p:cNvSpPr/>
          <p:nvPr/>
        </p:nvSpPr>
        <p:spPr>
          <a:xfrm>
            <a:off x="3938155" y="3133715"/>
            <a:ext cx="2048792" cy="878203"/>
          </a:xfrm>
          <a:custGeom>
            <a:avLst/>
            <a:gdLst>
              <a:gd name="connsiteX0" fmla="*/ 0 w 2050586"/>
              <a:gd name="connsiteY0" fmla="*/ 343126 h 727589"/>
              <a:gd name="connsiteX1" fmla="*/ 72736 w 2050586"/>
              <a:gd name="connsiteY1" fmla="*/ 124916 h 727589"/>
              <a:gd name="connsiteX2" fmla="*/ 332509 w 2050586"/>
              <a:gd name="connsiteY2" fmla="*/ 226 h 727589"/>
              <a:gd name="connsiteX3" fmla="*/ 1465118 w 2050586"/>
              <a:gd name="connsiteY3" fmla="*/ 104135 h 727589"/>
              <a:gd name="connsiteX4" fmla="*/ 1963881 w 2050586"/>
              <a:gd name="connsiteY4" fmla="*/ 426253 h 727589"/>
              <a:gd name="connsiteX5" fmla="*/ 2047009 w 2050586"/>
              <a:gd name="connsiteY5" fmla="*/ 727589 h 727589"/>
              <a:gd name="connsiteX0" fmla="*/ 0 w 2052781"/>
              <a:gd name="connsiteY0" fmla="*/ 343060 h 727523"/>
              <a:gd name="connsiteX1" fmla="*/ 72736 w 2052781"/>
              <a:gd name="connsiteY1" fmla="*/ 124850 h 727523"/>
              <a:gd name="connsiteX2" fmla="*/ 332509 w 2052781"/>
              <a:gd name="connsiteY2" fmla="*/ 160 h 727523"/>
              <a:gd name="connsiteX3" fmla="*/ 1465118 w 2052781"/>
              <a:gd name="connsiteY3" fmla="*/ 104069 h 727523"/>
              <a:gd name="connsiteX4" fmla="*/ 1974272 w 2052781"/>
              <a:gd name="connsiteY4" fmla="*/ 322278 h 727523"/>
              <a:gd name="connsiteX5" fmla="*/ 2047009 w 2052781"/>
              <a:gd name="connsiteY5" fmla="*/ 727523 h 727523"/>
              <a:gd name="connsiteX0" fmla="*/ 0 w 2052404"/>
              <a:gd name="connsiteY0" fmla="*/ 350221 h 734684"/>
              <a:gd name="connsiteX1" fmla="*/ 72736 w 2052404"/>
              <a:gd name="connsiteY1" fmla="*/ 132011 h 734684"/>
              <a:gd name="connsiteX2" fmla="*/ 332509 w 2052404"/>
              <a:gd name="connsiteY2" fmla="*/ 7321 h 734684"/>
              <a:gd name="connsiteX3" fmla="*/ 1475509 w 2052404"/>
              <a:gd name="connsiteY3" fmla="*/ 48884 h 734684"/>
              <a:gd name="connsiteX4" fmla="*/ 1974272 w 2052404"/>
              <a:gd name="connsiteY4" fmla="*/ 329439 h 734684"/>
              <a:gd name="connsiteX5" fmla="*/ 2047009 w 2052404"/>
              <a:gd name="connsiteY5" fmla="*/ 734684 h 734684"/>
              <a:gd name="connsiteX0" fmla="*/ 0 w 2052404"/>
              <a:gd name="connsiteY0" fmla="*/ 347240 h 731703"/>
              <a:gd name="connsiteX1" fmla="*/ 72736 w 2052404"/>
              <a:gd name="connsiteY1" fmla="*/ 129030 h 731703"/>
              <a:gd name="connsiteX2" fmla="*/ 332509 w 2052404"/>
              <a:gd name="connsiteY2" fmla="*/ 4340 h 731703"/>
              <a:gd name="connsiteX3" fmla="*/ 1475509 w 2052404"/>
              <a:gd name="connsiteY3" fmla="*/ 45903 h 731703"/>
              <a:gd name="connsiteX4" fmla="*/ 1974272 w 2052404"/>
              <a:gd name="connsiteY4" fmla="*/ 212158 h 731703"/>
              <a:gd name="connsiteX5" fmla="*/ 2047009 w 2052404"/>
              <a:gd name="connsiteY5" fmla="*/ 731703 h 731703"/>
              <a:gd name="connsiteX0" fmla="*/ 0 w 2060976"/>
              <a:gd name="connsiteY0" fmla="*/ 347240 h 617403"/>
              <a:gd name="connsiteX1" fmla="*/ 72736 w 2060976"/>
              <a:gd name="connsiteY1" fmla="*/ 129030 h 617403"/>
              <a:gd name="connsiteX2" fmla="*/ 332509 w 2060976"/>
              <a:gd name="connsiteY2" fmla="*/ 4340 h 617403"/>
              <a:gd name="connsiteX3" fmla="*/ 1475509 w 2060976"/>
              <a:gd name="connsiteY3" fmla="*/ 45903 h 617403"/>
              <a:gd name="connsiteX4" fmla="*/ 1974272 w 2060976"/>
              <a:gd name="connsiteY4" fmla="*/ 212158 h 617403"/>
              <a:gd name="connsiteX5" fmla="*/ 2057399 w 2060976"/>
              <a:gd name="connsiteY5" fmla="*/ 617403 h 617403"/>
              <a:gd name="connsiteX0" fmla="*/ 0 w 2060976"/>
              <a:gd name="connsiteY0" fmla="*/ 347240 h 908349"/>
              <a:gd name="connsiteX1" fmla="*/ 72736 w 2060976"/>
              <a:gd name="connsiteY1" fmla="*/ 129030 h 908349"/>
              <a:gd name="connsiteX2" fmla="*/ 332509 w 2060976"/>
              <a:gd name="connsiteY2" fmla="*/ 4340 h 908349"/>
              <a:gd name="connsiteX3" fmla="*/ 1475509 w 2060976"/>
              <a:gd name="connsiteY3" fmla="*/ 45903 h 908349"/>
              <a:gd name="connsiteX4" fmla="*/ 1974272 w 2060976"/>
              <a:gd name="connsiteY4" fmla="*/ 212158 h 908349"/>
              <a:gd name="connsiteX5" fmla="*/ 2057399 w 2060976"/>
              <a:gd name="connsiteY5" fmla="*/ 908349 h 908349"/>
              <a:gd name="connsiteX0" fmla="*/ 0 w 2048792"/>
              <a:gd name="connsiteY0" fmla="*/ 347240 h 878203"/>
              <a:gd name="connsiteX1" fmla="*/ 72736 w 2048792"/>
              <a:gd name="connsiteY1" fmla="*/ 129030 h 878203"/>
              <a:gd name="connsiteX2" fmla="*/ 332509 w 2048792"/>
              <a:gd name="connsiteY2" fmla="*/ 4340 h 878203"/>
              <a:gd name="connsiteX3" fmla="*/ 1475509 w 2048792"/>
              <a:gd name="connsiteY3" fmla="*/ 45903 h 878203"/>
              <a:gd name="connsiteX4" fmla="*/ 1974272 w 2048792"/>
              <a:gd name="connsiteY4" fmla="*/ 212158 h 878203"/>
              <a:gd name="connsiteX5" fmla="*/ 2042326 w 2048792"/>
              <a:gd name="connsiteY5" fmla="*/ 878203 h 87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8792" h="878203">
                <a:moveTo>
                  <a:pt x="0" y="347240"/>
                </a:moveTo>
                <a:cubicBezTo>
                  <a:pt x="8659" y="266710"/>
                  <a:pt x="17318" y="186180"/>
                  <a:pt x="72736" y="129030"/>
                </a:cubicBezTo>
                <a:cubicBezTo>
                  <a:pt x="128154" y="71880"/>
                  <a:pt x="98714" y="18194"/>
                  <a:pt x="332509" y="4340"/>
                </a:cubicBezTo>
                <a:cubicBezTo>
                  <a:pt x="566304" y="-9514"/>
                  <a:pt x="1201882" y="11267"/>
                  <a:pt x="1475509" y="45903"/>
                </a:cubicBezTo>
                <a:cubicBezTo>
                  <a:pt x="1749136" y="80539"/>
                  <a:pt x="1879803" y="73441"/>
                  <a:pt x="1974272" y="212158"/>
                </a:cubicBezTo>
                <a:cubicBezTo>
                  <a:pt x="2068741" y="350875"/>
                  <a:pt x="2049253" y="779489"/>
                  <a:pt x="2042326" y="878203"/>
                </a:cubicBezTo>
              </a:path>
            </a:pathLst>
          </a:custGeom>
          <a:noFill/>
          <a:ln w="5715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reeform 82"/>
          <p:cNvSpPr>
            <a:spLocks/>
          </p:cNvSpPr>
          <p:nvPr/>
        </p:nvSpPr>
        <p:spPr bwMode="auto">
          <a:xfrm>
            <a:off x="3796498"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1" name="Picture 2" descr="Afficher l'image d'origi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3717158">
            <a:off x="2783007" y="5210455"/>
            <a:ext cx="942988" cy="2185295"/>
          </a:xfrm>
          <a:prstGeom prst="rect">
            <a:avLst/>
          </a:prstGeom>
          <a:noFill/>
          <a:extLst>
            <a:ext uri="{909E8E84-426E-40DD-AFC4-6F175D3DCCD1}">
              <a14:hiddenFill xmlns:a14="http://schemas.microsoft.com/office/drawing/2010/main">
                <a:solidFill>
                  <a:srgbClr val="FFFFFF"/>
                </a:solidFill>
              </a14:hiddenFill>
            </a:ext>
          </a:extLst>
        </p:spPr>
      </p:pic>
      <p:sp>
        <p:nvSpPr>
          <p:cNvPr id="8" name="Forme libre 7"/>
          <p:cNvSpPr/>
          <p:nvPr/>
        </p:nvSpPr>
        <p:spPr>
          <a:xfrm>
            <a:off x="3999244" y="5868237"/>
            <a:ext cx="1566738" cy="949735"/>
          </a:xfrm>
          <a:custGeom>
            <a:avLst/>
            <a:gdLst>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1004835 w 1563244"/>
              <a:gd name="connsiteY8" fmla="*/ 281354 h 937314"/>
              <a:gd name="connsiteX9" fmla="*/ 487345 w 1563244"/>
              <a:gd name="connsiteY9" fmla="*/ 291403 h 937314"/>
              <a:gd name="connsiteX10" fmla="*/ 195943 w 1563244"/>
              <a:gd name="connsiteY10" fmla="*/ 0 h 937314"/>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924448 w 1563244"/>
              <a:gd name="connsiteY8" fmla="*/ 301451 h 937314"/>
              <a:gd name="connsiteX9" fmla="*/ 487345 w 1563244"/>
              <a:gd name="connsiteY9" fmla="*/ 291403 h 937314"/>
              <a:gd name="connsiteX10" fmla="*/ 195943 w 1563244"/>
              <a:gd name="connsiteY10" fmla="*/ 0 h 937314"/>
              <a:gd name="connsiteX0" fmla="*/ 0 w 1565790"/>
              <a:gd name="connsiteY0" fmla="*/ 140677 h 937314"/>
              <a:gd name="connsiteX1" fmla="*/ 55266 w 1565790"/>
              <a:gd name="connsiteY1" fmla="*/ 341644 h 937314"/>
              <a:gd name="connsiteX2" fmla="*/ 180870 w 1565790"/>
              <a:gd name="connsiteY2" fmla="*/ 688312 h 937314"/>
              <a:gd name="connsiteX3" fmla="*/ 406958 w 1565790"/>
              <a:gd name="connsiteY3" fmla="*/ 869183 h 937314"/>
              <a:gd name="connsiteX4" fmla="*/ 964642 w 1565790"/>
              <a:gd name="connsiteY4" fmla="*/ 899328 h 937314"/>
              <a:gd name="connsiteX5" fmla="*/ 1487156 w 1565790"/>
              <a:gd name="connsiteY5" fmla="*/ 899328 h 937314"/>
              <a:gd name="connsiteX6" fmla="*/ 1547446 w 1565790"/>
              <a:gd name="connsiteY6" fmla="*/ 401934 h 937314"/>
              <a:gd name="connsiteX7" fmla="*/ 1326383 w 1565790"/>
              <a:gd name="connsiteY7" fmla="*/ 261258 h 937314"/>
              <a:gd name="connsiteX8" fmla="*/ 924448 w 1565790"/>
              <a:gd name="connsiteY8" fmla="*/ 301451 h 937314"/>
              <a:gd name="connsiteX9" fmla="*/ 487345 w 1565790"/>
              <a:gd name="connsiteY9" fmla="*/ 291403 h 937314"/>
              <a:gd name="connsiteX10" fmla="*/ 195943 w 1565790"/>
              <a:gd name="connsiteY10" fmla="*/ 0 h 937314"/>
              <a:gd name="connsiteX0" fmla="*/ 0 w 1566738"/>
              <a:gd name="connsiteY0" fmla="*/ 140677 h 949735"/>
              <a:gd name="connsiteX1" fmla="*/ 55266 w 1566738"/>
              <a:gd name="connsiteY1" fmla="*/ 341644 h 949735"/>
              <a:gd name="connsiteX2" fmla="*/ 180870 w 1566738"/>
              <a:gd name="connsiteY2" fmla="*/ 688312 h 949735"/>
              <a:gd name="connsiteX3" fmla="*/ 406958 w 1566738"/>
              <a:gd name="connsiteY3" fmla="*/ 869183 h 949735"/>
              <a:gd name="connsiteX4" fmla="*/ 944546 w 1566738"/>
              <a:gd name="connsiteY4" fmla="*/ 929473 h 949735"/>
              <a:gd name="connsiteX5" fmla="*/ 1487156 w 1566738"/>
              <a:gd name="connsiteY5" fmla="*/ 899328 h 949735"/>
              <a:gd name="connsiteX6" fmla="*/ 1547446 w 1566738"/>
              <a:gd name="connsiteY6" fmla="*/ 401934 h 949735"/>
              <a:gd name="connsiteX7" fmla="*/ 1326383 w 1566738"/>
              <a:gd name="connsiteY7" fmla="*/ 261258 h 949735"/>
              <a:gd name="connsiteX8" fmla="*/ 924448 w 1566738"/>
              <a:gd name="connsiteY8" fmla="*/ 301451 h 949735"/>
              <a:gd name="connsiteX9" fmla="*/ 487345 w 1566738"/>
              <a:gd name="connsiteY9" fmla="*/ 291403 h 949735"/>
              <a:gd name="connsiteX10" fmla="*/ 195943 w 1566738"/>
              <a:gd name="connsiteY10" fmla="*/ 0 h 94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738" h="949735">
                <a:moveTo>
                  <a:pt x="0" y="140677"/>
                </a:moveTo>
                <a:cubicBezTo>
                  <a:pt x="12560" y="195524"/>
                  <a:pt x="25121" y="250372"/>
                  <a:pt x="55266" y="341644"/>
                </a:cubicBezTo>
                <a:cubicBezTo>
                  <a:pt x="85411" y="432916"/>
                  <a:pt x="122255" y="600389"/>
                  <a:pt x="180870" y="688312"/>
                </a:cubicBezTo>
                <a:cubicBezTo>
                  <a:pt x="239485" y="776235"/>
                  <a:pt x="279679" y="828990"/>
                  <a:pt x="406958" y="869183"/>
                </a:cubicBezTo>
                <a:cubicBezTo>
                  <a:pt x="534237" y="909376"/>
                  <a:pt x="764513" y="924449"/>
                  <a:pt x="944546" y="929473"/>
                </a:cubicBezTo>
                <a:cubicBezTo>
                  <a:pt x="1124579" y="934497"/>
                  <a:pt x="1386673" y="987251"/>
                  <a:pt x="1487156" y="899328"/>
                </a:cubicBezTo>
                <a:cubicBezTo>
                  <a:pt x="1587639" y="811405"/>
                  <a:pt x="1574241" y="508279"/>
                  <a:pt x="1547446" y="401934"/>
                </a:cubicBezTo>
                <a:cubicBezTo>
                  <a:pt x="1520651" y="295589"/>
                  <a:pt x="1430216" y="278005"/>
                  <a:pt x="1326383" y="261258"/>
                </a:cubicBezTo>
                <a:cubicBezTo>
                  <a:pt x="1222550" y="244511"/>
                  <a:pt x="1064288" y="296427"/>
                  <a:pt x="924448" y="301451"/>
                </a:cubicBezTo>
                <a:cubicBezTo>
                  <a:pt x="784608" y="306475"/>
                  <a:pt x="608762" y="341645"/>
                  <a:pt x="487345" y="291403"/>
                </a:cubicBezTo>
                <a:cubicBezTo>
                  <a:pt x="365928" y="241161"/>
                  <a:pt x="274236" y="122255"/>
                  <a:pt x="195943" y="0"/>
                </a:cubicBezTo>
              </a:path>
            </a:pathLst>
          </a:custGeom>
          <a:noFill/>
          <a:ln w="5715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nvSpPr>
        <p:spPr>
          <a:xfrm>
            <a:off x="2400191" y="6114039"/>
            <a:ext cx="3131428" cy="674218"/>
          </a:xfrm>
          <a:custGeom>
            <a:avLst/>
            <a:gdLst>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6" fmla="*/ 194776 w 3224354"/>
              <a:gd name="connsiteY6"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0" fmla="*/ 3216205 w 3216205"/>
              <a:gd name="connsiteY0" fmla="*/ 85794 h 662309"/>
              <a:gd name="connsiteX1" fmla="*/ 3010213 w 3216205"/>
              <a:gd name="connsiteY1" fmla="*/ 383 h 662309"/>
              <a:gd name="connsiteX2" fmla="*/ 2723835 w 3216205"/>
              <a:gd name="connsiteY2" fmla="*/ 115939 h 662309"/>
              <a:gd name="connsiteX3" fmla="*/ 1809435 w 3216205"/>
              <a:gd name="connsiteY3" fmla="*/ 583187 h 662309"/>
              <a:gd name="connsiteX4" fmla="*/ 101216 w 3216205"/>
              <a:gd name="connsiteY4" fmla="*/ 653526 h 662309"/>
              <a:gd name="connsiteX5" fmla="*/ 196675 w 3216205"/>
              <a:gd name="connsiteY5" fmla="*/ 487728 h 662309"/>
              <a:gd name="connsiteX0" fmla="*/ 3134957 w 3134957"/>
              <a:gd name="connsiteY0" fmla="*/ 85794 h 674919"/>
              <a:gd name="connsiteX1" fmla="*/ 2928965 w 3134957"/>
              <a:gd name="connsiteY1" fmla="*/ 383 h 674919"/>
              <a:gd name="connsiteX2" fmla="*/ 2642587 w 3134957"/>
              <a:gd name="connsiteY2" fmla="*/ 115939 h 674919"/>
              <a:gd name="connsiteX3" fmla="*/ 1728187 w 3134957"/>
              <a:gd name="connsiteY3" fmla="*/ 583187 h 674919"/>
              <a:gd name="connsiteX4" fmla="*/ 125476 w 3134957"/>
              <a:gd name="connsiteY4" fmla="*/ 668599 h 674919"/>
              <a:gd name="connsiteX5" fmla="*/ 115427 w 3134957"/>
              <a:gd name="connsiteY5" fmla="*/ 487728 h 674919"/>
              <a:gd name="connsiteX0" fmla="*/ 3131428 w 3131428"/>
              <a:gd name="connsiteY0" fmla="*/ 85794 h 674218"/>
              <a:gd name="connsiteX1" fmla="*/ 2925436 w 3131428"/>
              <a:gd name="connsiteY1" fmla="*/ 383 h 674218"/>
              <a:gd name="connsiteX2" fmla="*/ 2639058 w 3131428"/>
              <a:gd name="connsiteY2" fmla="*/ 115939 h 674218"/>
              <a:gd name="connsiteX3" fmla="*/ 1724658 w 3131428"/>
              <a:gd name="connsiteY3" fmla="*/ 583187 h 674218"/>
              <a:gd name="connsiteX4" fmla="*/ 121947 w 3131428"/>
              <a:gd name="connsiteY4" fmla="*/ 668599 h 674218"/>
              <a:gd name="connsiteX5" fmla="*/ 121947 w 3131428"/>
              <a:gd name="connsiteY5" fmla="*/ 497776 h 67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428" h="674218">
                <a:moveTo>
                  <a:pt x="3131428" y="85794"/>
                </a:moveTo>
                <a:cubicBezTo>
                  <a:pt x="3069463" y="40576"/>
                  <a:pt x="3007498" y="-4641"/>
                  <a:pt x="2925436" y="383"/>
                </a:cubicBezTo>
                <a:cubicBezTo>
                  <a:pt x="2843374" y="5407"/>
                  <a:pt x="2839188" y="18805"/>
                  <a:pt x="2639058" y="115939"/>
                </a:cubicBezTo>
                <a:cubicBezTo>
                  <a:pt x="2438928" y="213073"/>
                  <a:pt x="2144176" y="491077"/>
                  <a:pt x="1724658" y="583187"/>
                </a:cubicBezTo>
                <a:cubicBezTo>
                  <a:pt x="1305140" y="675297"/>
                  <a:pt x="389065" y="682834"/>
                  <a:pt x="121947" y="668599"/>
                </a:cubicBezTo>
                <a:cubicBezTo>
                  <a:pt x="-145171" y="654364"/>
                  <a:pt x="107712" y="521222"/>
                  <a:pt x="121947" y="497776"/>
                </a:cubicBezTo>
              </a:path>
            </a:pathLst>
          </a:custGeom>
          <a:noFill/>
          <a:ln>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nvSpPr>
        <p:spPr>
          <a:xfrm>
            <a:off x="2126006" y="6415873"/>
            <a:ext cx="3375468" cy="424170"/>
          </a:xfrm>
          <a:custGeom>
            <a:avLst/>
            <a:gdLst>
              <a:gd name="connsiteX0" fmla="*/ 3428861 w 3669601"/>
              <a:gd name="connsiteY0" fmla="*/ 346668 h 437103"/>
              <a:gd name="connsiteX1" fmla="*/ 3343450 w 3669601"/>
              <a:gd name="connsiteY1" fmla="*/ 386861 h 437103"/>
              <a:gd name="connsiteX2" fmla="*/ 258606 w 3669601"/>
              <a:gd name="connsiteY2" fmla="*/ 411982 h 437103"/>
              <a:gd name="connsiteX3" fmla="*/ 384210 w 3669601"/>
              <a:gd name="connsiteY3" fmla="*/ 0 h 437103"/>
              <a:gd name="connsiteX0" fmla="*/ 3371104 w 3420020"/>
              <a:gd name="connsiteY0" fmla="*/ 346668 h 449040"/>
              <a:gd name="connsiteX1" fmla="*/ 2491873 w 3420020"/>
              <a:gd name="connsiteY1" fmla="*/ 422030 h 449040"/>
              <a:gd name="connsiteX2" fmla="*/ 200849 w 3420020"/>
              <a:gd name="connsiteY2" fmla="*/ 411982 h 449040"/>
              <a:gd name="connsiteX3" fmla="*/ 326453 w 3420020"/>
              <a:gd name="connsiteY3" fmla="*/ 0 h 449040"/>
              <a:gd name="connsiteX0" fmla="*/ 3371104 w 3423124"/>
              <a:gd name="connsiteY0" fmla="*/ 346668 h 443823"/>
              <a:gd name="connsiteX1" fmla="*/ 2491873 w 3423124"/>
              <a:gd name="connsiteY1" fmla="*/ 422030 h 443823"/>
              <a:gd name="connsiteX2" fmla="*/ 200849 w 3423124"/>
              <a:gd name="connsiteY2" fmla="*/ 411982 h 443823"/>
              <a:gd name="connsiteX3" fmla="*/ 326453 w 342312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5468 w 3375468"/>
              <a:gd name="connsiteY0" fmla="*/ 346668 h 424170"/>
              <a:gd name="connsiteX1" fmla="*/ 2496237 w 3375468"/>
              <a:gd name="connsiteY1" fmla="*/ 422030 h 424170"/>
              <a:gd name="connsiteX2" fmla="*/ 205213 w 3375468"/>
              <a:gd name="connsiteY2" fmla="*/ 411982 h 424170"/>
              <a:gd name="connsiteX3" fmla="*/ 330817 w 3375468"/>
              <a:gd name="connsiteY3" fmla="*/ 0 h 424170"/>
            </a:gdLst>
            <a:ahLst/>
            <a:cxnLst>
              <a:cxn ang="0">
                <a:pos x="connsiteX0" y="connsiteY0"/>
              </a:cxn>
              <a:cxn ang="0">
                <a:pos x="connsiteX1" y="connsiteY1"/>
              </a:cxn>
              <a:cxn ang="0">
                <a:pos x="connsiteX2" y="connsiteY2"/>
              </a:cxn>
              <a:cxn ang="0">
                <a:pos x="connsiteX3" y="connsiteY3"/>
              </a:cxn>
            </a:cxnLst>
            <a:rect l="l" t="t" r="r" b="b"/>
            <a:pathLst>
              <a:path w="3375468" h="424170">
                <a:moveTo>
                  <a:pt x="3375468" y="346668"/>
                </a:moveTo>
                <a:cubicBezTo>
                  <a:pt x="3345741" y="411562"/>
                  <a:pt x="3074854" y="431241"/>
                  <a:pt x="2496237" y="422030"/>
                </a:cubicBezTo>
                <a:cubicBezTo>
                  <a:pt x="1917620" y="412819"/>
                  <a:pt x="576165" y="422030"/>
                  <a:pt x="205213" y="411982"/>
                </a:cubicBezTo>
                <a:cubicBezTo>
                  <a:pt x="-165739" y="401934"/>
                  <a:pt x="21411" y="173752"/>
                  <a:pt x="330817"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13"/>
          <p:cNvGrpSpPr/>
          <p:nvPr/>
        </p:nvGrpSpPr>
        <p:grpSpPr>
          <a:xfrm>
            <a:off x="5287089" y="6232321"/>
            <a:ext cx="509047" cy="509047"/>
            <a:chOff x="5287089" y="6232321"/>
            <a:chExt cx="509047" cy="509047"/>
          </a:xfrm>
        </p:grpSpPr>
        <p:sp>
          <p:nvSpPr>
            <p:cNvPr id="9" name="Ellipse 8"/>
            <p:cNvSpPr/>
            <p:nvPr/>
          </p:nvSpPr>
          <p:spPr>
            <a:xfrm>
              <a:off x="5287089" y="6232321"/>
              <a:ext cx="509047" cy="509047"/>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ts val="1200"/>
                </a:lnSpc>
              </a:pPr>
              <a:r>
                <a:rPr lang="fr-FR" dirty="0" smtClean="0">
                  <a:solidFill>
                    <a:schemeClr val="bg1"/>
                  </a:solidFill>
                </a:rPr>
                <a:t>G~</a:t>
              </a:r>
              <a:endParaRPr lang="fr-FR" dirty="0">
                <a:solidFill>
                  <a:schemeClr val="bg1"/>
                </a:solidFill>
              </a:endParaRPr>
            </a:p>
          </p:txBody>
        </p:sp>
        <p:cxnSp>
          <p:nvCxnSpPr>
            <p:cNvPr id="13" name="Connecteur droit avec flèche 12"/>
            <p:cNvCxnSpPr/>
            <p:nvPr/>
          </p:nvCxnSpPr>
          <p:spPr>
            <a:xfrm flipV="1">
              <a:off x="5501474" y="6453336"/>
              <a:ext cx="64508" cy="141114"/>
            </a:xfrm>
            <a:prstGeom prst="straightConnector1">
              <a:avLst/>
            </a:prstGeom>
            <a:ln>
              <a:solidFill>
                <a:schemeClr val="bg1"/>
              </a:solidFill>
              <a:tailEnd type="arrow" w="sm" len="med"/>
            </a:ln>
          </p:spPr>
          <p:style>
            <a:lnRef idx="1">
              <a:schemeClr val="accent1"/>
            </a:lnRef>
            <a:fillRef idx="0">
              <a:schemeClr val="accent1"/>
            </a:fillRef>
            <a:effectRef idx="0">
              <a:schemeClr val="accent1"/>
            </a:effectRef>
            <a:fontRef idx="minor">
              <a:schemeClr val="tx1"/>
            </a:fontRef>
          </p:style>
        </p:cxnSp>
      </p:grpSp>
      <p:sp>
        <p:nvSpPr>
          <p:cNvPr id="15" name="Rectangle à coins arrondis 14"/>
          <p:cNvSpPr/>
          <p:nvPr/>
        </p:nvSpPr>
        <p:spPr>
          <a:xfrm rot="20655564">
            <a:off x="6020770" y="4987296"/>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68" name="Rectangle à coins arrondis 67"/>
          <p:cNvSpPr/>
          <p:nvPr/>
        </p:nvSpPr>
        <p:spPr>
          <a:xfrm rot="4428095">
            <a:off x="2594083" y="6253953"/>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69" name="Rectangle à coins arrondis 68"/>
          <p:cNvSpPr/>
          <p:nvPr/>
        </p:nvSpPr>
        <p:spPr>
          <a:xfrm rot="4428095">
            <a:off x="2594084" y="6289227"/>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smtClean="0">
                <a:solidFill>
                  <a:schemeClr val="bg1"/>
                </a:solidFill>
              </a:rPr>
              <a:t>20W</a:t>
            </a:r>
            <a:endParaRPr lang="fr-FR" b="1" baseline="-25000" dirty="0">
              <a:solidFill>
                <a:schemeClr val="bg1"/>
              </a:solidFill>
            </a:endParaRPr>
          </a:p>
        </p:txBody>
      </p:sp>
      <p:sp>
        <p:nvSpPr>
          <p:cNvPr id="70" name="Rectangle à coins arrondis 69"/>
          <p:cNvSpPr/>
          <p:nvPr/>
        </p:nvSpPr>
        <p:spPr>
          <a:xfrm rot="20655564">
            <a:off x="6036811" y="4995250"/>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smtClean="0">
                <a:solidFill>
                  <a:schemeClr val="bg1"/>
                </a:solidFill>
              </a:rPr>
              <a:t>2A</a:t>
            </a:r>
            <a:endParaRPr lang="fr-FR" b="1" baseline="-25000" dirty="0">
              <a:solidFill>
                <a:schemeClr val="bg1"/>
              </a:solidFill>
            </a:endParaRPr>
          </a:p>
        </p:txBody>
      </p:sp>
    </p:spTree>
    <p:extLst>
      <p:ext uri="{BB962C8B-B14F-4D97-AF65-F5344CB8AC3E}">
        <p14:creationId xmlns:p14="http://schemas.microsoft.com/office/powerpoint/2010/main" val="8517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03"/>
                                        </p:tgtEl>
                                        <p:attrNameLst>
                                          <p:attrName>style.visibility</p:attrName>
                                        </p:attrNameLst>
                                      </p:cBhvr>
                                      <p:to>
                                        <p:strVal val="visible"/>
                                      </p:to>
                                    </p:set>
                                    <p:animEffect transition="in" filter="fade">
                                      <p:cBhvr>
                                        <p:cTn id="16" dur="500"/>
                                        <p:tgtEl>
                                          <p:spTgt spid="10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par>
                          <p:cTn id="22" fill="hold">
                            <p:stCondLst>
                              <p:cond delay="1000"/>
                            </p:stCondLst>
                            <p:childTnLst>
                              <p:par>
                                <p:cTn id="23" presetID="22" presetClass="entr" presetSubtype="2" fill="hold" grpId="0" nodeType="afterEffect">
                                  <p:stCondLst>
                                    <p:cond delay="50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1000"/>
                                        <p:tgtEl>
                                          <p:spTgt spid="5"/>
                                        </p:tgtEl>
                                      </p:cBhvr>
                                    </p:animEffect>
                                  </p:childTnLst>
                                </p:cTn>
                              </p:par>
                            </p:childTnLst>
                          </p:cTn>
                        </p:par>
                        <p:par>
                          <p:cTn id="26" fill="hold">
                            <p:stCondLst>
                              <p:cond delay="2500"/>
                            </p:stCondLst>
                            <p:childTnLst>
                              <p:par>
                                <p:cTn id="27" presetID="10" presetClass="entr" presetSubtype="0" fill="hold" nodeType="afterEffect">
                                  <p:stCondLst>
                                    <p:cond delay="50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500"/>
                                        <p:tgtEl>
                                          <p:spTgt spid="1026"/>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iterate type="wd">
                                    <p:tmPct val="10000"/>
                                  </p:iterate>
                                  <p:childTnLst>
                                    <p:set>
                                      <p:cBhvr>
                                        <p:cTn id="37" dur="1" fill="hold">
                                          <p:stCondLst>
                                            <p:cond delay="0"/>
                                          </p:stCondLst>
                                        </p:cTn>
                                        <p:tgtEl>
                                          <p:spTgt spid="106"/>
                                        </p:tgtEl>
                                        <p:attrNameLst>
                                          <p:attrName>style.visibility</p:attrName>
                                        </p:attrNameLst>
                                      </p:cBhvr>
                                      <p:to>
                                        <p:strVal val="visible"/>
                                      </p:to>
                                    </p:set>
                                    <p:animEffect transition="in" filter="fade">
                                      <p:cBhvr>
                                        <p:cTn id="38" dur="500"/>
                                        <p:tgtEl>
                                          <p:spTgt spid="10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
                            </p:stCondLst>
                            <p:childTnLst>
                              <p:par>
                                <p:cTn id="45" presetID="22" presetClass="entr" presetSubtype="8" fill="hold" grpId="0" nodeType="afterEffect">
                                  <p:stCondLst>
                                    <p:cond delay="50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1000"/>
                                        <p:tgtEl>
                                          <p:spTgt spid="8"/>
                                        </p:tgtEl>
                                      </p:cBhvr>
                                    </p:animEffect>
                                  </p:childTnLst>
                                </p:cTn>
                              </p:par>
                            </p:childTnLst>
                          </p:cTn>
                        </p:par>
                        <p:par>
                          <p:cTn id="48" fill="hold">
                            <p:stCondLst>
                              <p:cond delay="2000"/>
                            </p:stCondLst>
                            <p:childTnLst>
                              <p:par>
                                <p:cTn id="49" presetID="10" presetClass="entr" presetSubtype="0" fill="hold" nodeType="afterEffect">
                                  <p:stCondLst>
                                    <p:cond delay="50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par>
                                <p:cTn id="52" presetID="10" presetClass="entr" presetSubtype="0" fill="hold" grpId="0" nodeType="withEffect">
                                  <p:stCondLst>
                                    <p:cond delay="500"/>
                                  </p:stCondLst>
                                  <p:childTnLst>
                                    <p:set>
                                      <p:cBhvr>
                                        <p:cTn id="53" dur="1" fill="hold">
                                          <p:stCondLst>
                                            <p:cond delay="0"/>
                                          </p:stCondLst>
                                        </p:cTn>
                                        <p:tgtEl>
                                          <p:spTgt spid="68"/>
                                        </p:tgtEl>
                                        <p:attrNameLst>
                                          <p:attrName>style.visibility</p:attrName>
                                        </p:attrNameLst>
                                      </p:cBhvr>
                                      <p:to>
                                        <p:strVal val="visible"/>
                                      </p:to>
                                    </p:set>
                                    <p:animEffect transition="in" filter="fade">
                                      <p:cBhvr>
                                        <p:cTn id="54" dur="500"/>
                                        <p:tgtEl>
                                          <p:spTgt spid="68"/>
                                        </p:tgtEl>
                                      </p:cBhvr>
                                    </p:animEffect>
                                  </p:childTnLst>
                                </p:cTn>
                              </p:par>
                            </p:childTnLst>
                          </p:cTn>
                        </p:par>
                        <p:par>
                          <p:cTn id="55" fill="hold">
                            <p:stCondLst>
                              <p:cond delay="3000"/>
                            </p:stCondLst>
                            <p:childTnLst>
                              <p:par>
                                <p:cTn id="56" presetID="22" presetClass="entr" presetSubtype="2" fill="hold" grpId="0" nodeType="afterEffect">
                                  <p:stCondLst>
                                    <p:cond delay="500"/>
                                  </p:stCondLst>
                                  <p:childTnLst>
                                    <p:set>
                                      <p:cBhvr>
                                        <p:cTn id="57" dur="1" fill="hold">
                                          <p:stCondLst>
                                            <p:cond delay="0"/>
                                          </p:stCondLst>
                                        </p:cTn>
                                        <p:tgtEl>
                                          <p:spTgt spid="10"/>
                                        </p:tgtEl>
                                        <p:attrNameLst>
                                          <p:attrName>style.visibility</p:attrName>
                                        </p:attrNameLst>
                                      </p:cBhvr>
                                      <p:to>
                                        <p:strVal val="visible"/>
                                      </p:to>
                                    </p:set>
                                    <p:animEffect transition="in" filter="wipe(right)">
                                      <p:cBhvr>
                                        <p:cTn id="58" dur="1000"/>
                                        <p:tgtEl>
                                          <p:spTgt spid="10"/>
                                        </p:tgtEl>
                                      </p:cBhvr>
                                    </p:animEffect>
                                  </p:childTnLst>
                                </p:cTn>
                              </p:par>
                            </p:childTnLst>
                          </p:cTn>
                        </p:par>
                        <p:par>
                          <p:cTn id="59" fill="hold">
                            <p:stCondLst>
                              <p:cond delay="4500"/>
                            </p:stCondLst>
                            <p:childTnLst>
                              <p:par>
                                <p:cTn id="60" presetID="22" presetClass="entr" presetSubtype="2" fill="hold" grpId="0" nodeType="afterEffect">
                                  <p:stCondLst>
                                    <p:cond delay="500"/>
                                  </p:stCondLst>
                                  <p:childTnLst>
                                    <p:set>
                                      <p:cBhvr>
                                        <p:cTn id="61" dur="1" fill="hold">
                                          <p:stCondLst>
                                            <p:cond delay="0"/>
                                          </p:stCondLst>
                                        </p:cTn>
                                        <p:tgtEl>
                                          <p:spTgt spid="11"/>
                                        </p:tgtEl>
                                        <p:attrNameLst>
                                          <p:attrName>style.visibility</p:attrName>
                                        </p:attrNameLst>
                                      </p:cBhvr>
                                      <p:to>
                                        <p:strVal val="visible"/>
                                      </p:to>
                                    </p:set>
                                    <p:animEffect transition="in" filter="wipe(right)">
                                      <p:cBhvr>
                                        <p:cTn id="62" dur="10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500"/>
                                        <p:tgtEl>
                                          <p:spTgt spid="69"/>
                                        </p:tgtEl>
                                      </p:cBhvr>
                                    </p:animEffect>
                                  </p:childTnLst>
                                </p:cTn>
                              </p:par>
                            </p:childTnLst>
                          </p:cTn>
                        </p:par>
                        <p:par>
                          <p:cTn id="68" fill="hold">
                            <p:stCondLst>
                              <p:cond delay="500"/>
                            </p:stCondLst>
                            <p:childTnLst>
                              <p:par>
                                <p:cTn id="69" presetID="10" presetClass="entr" presetSubtype="0" fill="hold" grpId="0" nodeType="afterEffect">
                                  <p:stCondLst>
                                    <p:cond delay="750"/>
                                  </p:stCondLst>
                                  <p:childTnLst>
                                    <p:set>
                                      <p:cBhvr>
                                        <p:cTn id="70" dur="1" fill="hold">
                                          <p:stCondLst>
                                            <p:cond delay="0"/>
                                          </p:stCondLst>
                                        </p:cTn>
                                        <p:tgtEl>
                                          <p:spTgt spid="70"/>
                                        </p:tgtEl>
                                        <p:attrNameLst>
                                          <p:attrName>style.visibility</p:attrName>
                                        </p:attrNameLst>
                                      </p:cBhvr>
                                      <p:to>
                                        <p:strVal val="visible"/>
                                      </p:to>
                                    </p:set>
                                    <p:animEffect transition="in" filter="fade">
                                      <p:cBhvr>
                                        <p:cTn id="7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103" grpId="0" animBg="1"/>
      <p:bldP spid="106" grpId="0" animBg="1"/>
      <p:bldP spid="6" grpId="0" animBg="1"/>
      <p:bldP spid="5" grpId="0" animBg="1"/>
      <p:bldP spid="8" grpId="0" animBg="1"/>
      <p:bldP spid="10" grpId="0" animBg="1"/>
      <p:bldP spid="11" grpId="0" animBg="1"/>
      <p:bldP spid="15" grpId="0" animBg="1"/>
      <p:bldP spid="68" grpId="0" animBg="1"/>
      <p:bldP spid="69" grpId="0" animBg="1"/>
      <p:bldP spid="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rme libre 11"/>
          <p:cNvSpPr/>
          <p:nvPr/>
        </p:nvSpPr>
        <p:spPr>
          <a:xfrm>
            <a:off x="2771800" y="3094074"/>
            <a:ext cx="3668463" cy="3232298"/>
          </a:xfrm>
          <a:custGeom>
            <a:avLst/>
            <a:gdLst>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721396 w 3721396"/>
              <a:gd name="connsiteY6"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138953 w 3721396"/>
              <a:gd name="connsiteY6" fmla="*/ 616688 h 3242930"/>
              <a:gd name="connsiteX7" fmla="*/ 3721396 w 3721396"/>
              <a:gd name="connsiteY7"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138953 w 3721396"/>
              <a:gd name="connsiteY6" fmla="*/ 616688 h 3242930"/>
              <a:gd name="connsiteX7" fmla="*/ 3721396 w 3721396"/>
              <a:gd name="connsiteY7"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668964 w 3721396"/>
              <a:gd name="connsiteY6" fmla="*/ 648586 h 3242930"/>
              <a:gd name="connsiteX7" fmla="*/ 3138953 w 3721396"/>
              <a:gd name="connsiteY7" fmla="*/ 616688 h 3242930"/>
              <a:gd name="connsiteX8" fmla="*/ 3721396 w 3721396"/>
              <a:gd name="connsiteY8" fmla="*/ 223284 h 3242930"/>
              <a:gd name="connsiteX0" fmla="*/ 3721396 w 3721396"/>
              <a:gd name="connsiteY0" fmla="*/ 212652 h 3232298"/>
              <a:gd name="connsiteX1" fmla="*/ 3487019 w 3721396"/>
              <a:gd name="connsiteY1" fmla="*/ 21266 h 3232298"/>
              <a:gd name="connsiteX2" fmla="*/ 21266 w 3721396"/>
              <a:gd name="connsiteY2" fmla="*/ 0 h 3232298"/>
              <a:gd name="connsiteX3" fmla="*/ 0 w 3721396"/>
              <a:gd name="connsiteY3" fmla="*/ 2934586 h 3232298"/>
              <a:gd name="connsiteX4" fmla="*/ 244549 w 3721396"/>
              <a:gd name="connsiteY4" fmla="*/ 3232298 h 3232298"/>
              <a:gd name="connsiteX5" fmla="*/ 244549 w 3721396"/>
              <a:gd name="connsiteY5" fmla="*/ 3232298 h 3232298"/>
              <a:gd name="connsiteX6" fmla="*/ 668964 w 3721396"/>
              <a:gd name="connsiteY6" fmla="*/ 637954 h 3232298"/>
              <a:gd name="connsiteX7" fmla="*/ 3138953 w 3721396"/>
              <a:gd name="connsiteY7" fmla="*/ 606056 h 3232298"/>
              <a:gd name="connsiteX8" fmla="*/ 3721396 w 3721396"/>
              <a:gd name="connsiteY8" fmla="*/ 212652 h 323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1396" h="3232298">
                <a:moveTo>
                  <a:pt x="3721396" y="212652"/>
                </a:moveTo>
                <a:lnTo>
                  <a:pt x="3487019" y="21266"/>
                </a:lnTo>
                <a:lnTo>
                  <a:pt x="21266" y="0"/>
                </a:lnTo>
                <a:lnTo>
                  <a:pt x="0" y="2934586"/>
                </a:lnTo>
                <a:lnTo>
                  <a:pt x="244549" y="3232298"/>
                </a:lnTo>
                <a:lnTo>
                  <a:pt x="244549" y="3232298"/>
                </a:lnTo>
                <a:cubicBezTo>
                  <a:pt x="441121" y="2881424"/>
                  <a:pt x="186563" y="1075661"/>
                  <a:pt x="668964" y="637954"/>
                </a:cubicBezTo>
                <a:cubicBezTo>
                  <a:pt x="1151365" y="200247"/>
                  <a:pt x="2756051" y="758456"/>
                  <a:pt x="3138953" y="606056"/>
                </a:cubicBezTo>
                <a:lnTo>
                  <a:pt x="3721396" y="212652"/>
                </a:lnTo>
                <a:close/>
              </a:path>
            </a:pathLst>
          </a:cu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ectangle 9"/>
          <p:cNvSpPr>
            <a:spLocks noChangeArrowheads="1"/>
          </p:cNvSpPr>
          <p:nvPr/>
        </p:nvSpPr>
        <p:spPr bwMode="auto">
          <a:xfrm flipH="1">
            <a:off x="2783743" y="3068960"/>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7" name="Rectangle 9"/>
          <p:cNvSpPr>
            <a:spLocks noChangeArrowheads="1"/>
          </p:cNvSpPr>
          <p:nvPr/>
        </p:nvSpPr>
        <p:spPr bwMode="auto">
          <a:xfrm flipH="1">
            <a:off x="2825294" y="3119785"/>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6" name="Rectangle 9"/>
          <p:cNvSpPr>
            <a:spLocks noChangeArrowheads="1"/>
          </p:cNvSpPr>
          <p:nvPr/>
        </p:nvSpPr>
        <p:spPr bwMode="auto">
          <a:xfrm flipH="1">
            <a:off x="2866845" y="3170610"/>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37" name="Rectangle 9"/>
          <p:cNvSpPr>
            <a:spLocks noChangeArrowheads="1"/>
          </p:cNvSpPr>
          <p:nvPr/>
        </p:nvSpPr>
        <p:spPr bwMode="auto">
          <a:xfrm flipH="1">
            <a:off x="2908397" y="3221435"/>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21" name="Groupe 20"/>
          <p:cNvGrpSpPr/>
          <p:nvPr/>
        </p:nvGrpSpPr>
        <p:grpSpPr>
          <a:xfrm>
            <a:off x="3203848" y="3547133"/>
            <a:ext cx="1137270" cy="2056914"/>
            <a:chOff x="7199084" y="7073485"/>
            <a:chExt cx="1137270" cy="2056914"/>
          </a:xfrm>
        </p:grpSpPr>
        <p:sp>
          <p:nvSpPr>
            <p:cNvPr id="141" name="Rectangle 21"/>
            <p:cNvSpPr>
              <a:spLocks noChangeArrowheads="1"/>
            </p:cNvSpPr>
            <p:nvPr/>
          </p:nvSpPr>
          <p:spPr bwMode="auto">
            <a:xfrm>
              <a:off x="7452320" y="7350014"/>
              <a:ext cx="884034" cy="1780385"/>
            </a:xfrm>
            <a:prstGeom prst="rect">
              <a:avLst/>
            </a:prstGeom>
            <a:solidFill>
              <a:schemeClr val="bg1">
                <a:lumMod val="50000"/>
                <a:lumOff val="50000"/>
              </a:schemeClr>
            </a:solid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useBgFill="1">
          <p:nvSpPr>
            <p:cNvPr id="145" name="Rectangle 21"/>
            <p:cNvSpPr>
              <a:spLocks noChangeArrowheads="1"/>
            </p:cNvSpPr>
            <p:nvPr/>
          </p:nvSpPr>
          <p:spPr bwMode="auto">
            <a:xfrm>
              <a:off x="7199084" y="7073485"/>
              <a:ext cx="884034" cy="1780385"/>
            </a:xfrm>
            <a:prstGeom prst="rect">
              <a:avLst/>
            </a:prstGeom>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20" name="Groupe 19"/>
          <p:cNvGrpSpPr/>
          <p:nvPr/>
        </p:nvGrpSpPr>
        <p:grpSpPr>
          <a:xfrm>
            <a:off x="4644008" y="3527357"/>
            <a:ext cx="1152128" cy="2056914"/>
            <a:chOff x="4686801" y="3527357"/>
            <a:chExt cx="1137270" cy="2056914"/>
          </a:xfrm>
        </p:grpSpPr>
        <p:sp>
          <p:nvSpPr>
            <p:cNvPr id="139" name="Rectangle 21"/>
            <p:cNvSpPr>
              <a:spLocks noChangeArrowheads="1"/>
            </p:cNvSpPr>
            <p:nvPr/>
          </p:nvSpPr>
          <p:spPr bwMode="auto">
            <a:xfrm>
              <a:off x="4940037" y="3803886"/>
              <a:ext cx="884034" cy="1780385"/>
            </a:xfrm>
            <a:prstGeom prst="rect">
              <a:avLst/>
            </a:prstGeom>
            <a:solidFill>
              <a:schemeClr val="bg1">
                <a:lumMod val="65000"/>
                <a:lumOff val="35000"/>
              </a:schemeClr>
            </a:solid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useBgFill="1">
          <p:nvSpPr>
            <p:cNvPr id="140" name="Rectangle 21"/>
            <p:cNvSpPr>
              <a:spLocks noChangeArrowheads="1"/>
            </p:cNvSpPr>
            <p:nvPr/>
          </p:nvSpPr>
          <p:spPr bwMode="auto">
            <a:xfrm>
              <a:off x="4686801" y="3527357"/>
              <a:ext cx="88403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24" name="Groupe 23"/>
          <p:cNvGrpSpPr/>
          <p:nvPr/>
        </p:nvGrpSpPr>
        <p:grpSpPr>
          <a:xfrm>
            <a:off x="4752528" y="3675577"/>
            <a:ext cx="1043608" cy="1913663"/>
            <a:chOff x="10764688" y="7180560"/>
            <a:chExt cx="1043608" cy="1913663"/>
          </a:xfrm>
        </p:grpSpPr>
        <p:sp>
          <p:nvSpPr>
            <p:cNvPr id="150" name="Rectangle 21"/>
            <p:cNvSpPr>
              <a:spLocks noChangeArrowheads="1"/>
            </p:cNvSpPr>
            <p:nvPr/>
          </p:nvSpPr>
          <p:spPr bwMode="auto">
            <a:xfrm>
              <a:off x="10912712" y="7313838"/>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2" name="Rectangle 21"/>
            <p:cNvSpPr>
              <a:spLocks noChangeArrowheads="1"/>
            </p:cNvSpPr>
            <p:nvPr/>
          </p:nvSpPr>
          <p:spPr bwMode="auto">
            <a:xfrm>
              <a:off x="10875706" y="728052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3" name="Rectangle 21"/>
            <p:cNvSpPr>
              <a:spLocks noChangeArrowheads="1"/>
            </p:cNvSpPr>
            <p:nvPr/>
          </p:nvSpPr>
          <p:spPr bwMode="auto">
            <a:xfrm>
              <a:off x="10838700" y="724720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p:nvSpPr>
            <p:cNvPr id="154" name="Rectangle 21"/>
            <p:cNvSpPr>
              <a:spLocks noChangeArrowheads="1"/>
            </p:cNvSpPr>
            <p:nvPr/>
          </p:nvSpPr>
          <p:spPr bwMode="auto">
            <a:xfrm>
              <a:off x="10801694" y="721388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useBgFill="1">
          <p:nvSpPr>
            <p:cNvPr id="151" name="Rectangle 21"/>
            <p:cNvSpPr>
              <a:spLocks noChangeArrowheads="1"/>
            </p:cNvSpPr>
            <p:nvPr/>
          </p:nvSpPr>
          <p:spPr bwMode="auto">
            <a:xfrm>
              <a:off x="10764688" y="7180560"/>
              <a:ext cx="89558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5" name="Groupe 154"/>
          <p:cNvGrpSpPr/>
          <p:nvPr/>
        </p:nvGrpSpPr>
        <p:grpSpPr>
          <a:xfrm>
            <a:off x="3275856" y="3675577"/>
            <a:ext cx="1043608" cy="1913663"/>
            <a:chOff x="10764688" y="7180560"/>
            <a:chExt cx="1043608" cy="1913663"/>
          </a:xfrm>
        </p:grpSpPr>
        <p:sp>
          <p:nvSpPr>
            <p:cNvPr id="156" name="Rectangle 21"/>
            <p:cNvSpPr>
              <a:spLocks noChangeArrowheads="1"/>
            </p:cNvSpPr>
            <p:nvPr/>
          </p:nvSpPr>
          <p:spPr bwMode="auto">
            <a:xfrm>
              <a:off x="10912712" y="7313838"/>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7" name="Rectangle 21"/>
            <p:cNvSpPr>
              <a:spLocks noChangeArrowheads="1"/>
            </p:cNvSpPr>
            <p:nvPr/>
          </p:nvSpPr>
          <p:spPr bwMode="auto">
            <a:xfrm>
              <a:off x="10875706" y="728052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8" name="Rectangle 21"/>
            <p:cNvSpPr>
              <a:spLocks noChangeArrowheads="1"/>
            </p:cNvSpPr>
            <p:nvPr/>
          </p:nvSpPr>
          <p:spPr bwMode="auto">
            <a:xfrm>
              <a:off x="10838700" y="724720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p:nvSpPr>
            <p:cNvPr id="159" name="Rectangle 21"/>
            <p:cNvSpPr>
              <a:spLocks noChangeArrowheads="1"/>
            </p:cNvSpPr>
            <p:nvPr/>
          </p:nvSpPr>
          <p:spPr bwMode="auto">
            <a:xfrm>
              <a:off x="10801694" y="721388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useBgFill="1">
          <p:nvSpPr>
            <p:cNvPr id="160" name="Rectangle 21"/>
            <p:cNvSpPr>
              <a:spLocks noChangeArrowheads="1"/>
            </p:cNvSpPr>
            <p:nvPr/>
          </p:nvSpPr>
          <p:spPr bwMode="auto">
            <a:xfrm>
              <a:off x="10764688" y="7180560"/>
              <a:ext cx="89558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9" name="Group 4"/>
          <p:cNvGrpSpPr>
            <a:grpSpLocks/>
          </p:cNvGrpSpPr>
          <p:nvPr/>
        </p:nvGrpSpPr>
        <p:grpSpPr bwMode="auto">
          <a:xfrm>
            <a:off x="2948716" y="3282815"/>
            <a:ext cx="3495492" cy="2948762"/>
            <a:chOff x="1622" y="4508"/>
            <a:chExt cx="5504" cy="3392"/>
          </a:xfrm>
        </p:grpSpPr>
        <p:sp>
          <p:nvSpPr>
            <p:cNvPr id="102"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Titre 1"/>
          <p:cNvSpPr>
            <a:spLocks noGrp="1"/>
          </p:cNvSpPr>
          <p:nvPr>
            <p:ph type="title"/>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Défauts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23305" y="692696"/>
            <a:ext cx="9120695" cy="1754326"/>
          </a:xfrm>
          <a:prstGeom prst="rect">
            <a:avLst/>
          </a:prstGeom>
          <a:solidFill>
            <a:schemeClr val="tx1">
              <a:alpha val="45000"/>
            </a:schemeClr>
          </a:solidFill>
        </p:spPr>
        <p:txBody>
          <a:bodyPr wrap="square" lIns="36000" rIns="36000"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Deux type de défaut existent pourtant. </a:t>
            </a:r>
          </a:p>
          <a:p>
            <a:pPr algn="ctr"/>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pertes fer: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deuxième est lié au champ magnétique dans le circuit .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 circuit magnétique va se comporter comme des milliers de spires. Ces spires vont générer des courants qui vont s’opposer au champ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magnétique. C’est le principe de fonctionnement du chauffage à induction</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
        <p:nvSpPr>
          <p:cNvPr id="54" name="Freeform 51"/>
          <p:cNvSpPr>
            <a:spLocks/>
          </p:cNvSpPr>
          <p:nvPr/>
        </p:nvSpPr>
        <p:spPr bwMode="auto">
          <a:xfrm>
            <a:off x="4073292"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nvSpPr>
        <p:spPr bwMode="auto">
          <a:xfrm>
            <a:off x="4073292"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nvSpPr>
        <p:spPr bwMode="auto">
          <a:xfrm>
            <a:off x="4073292"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nvSpPr>
        <p:spPr bwMode="auto">
          <a:xfrm>
            <a:off x="4073292"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nvSpPr>
        <p:spPr bwMode="auto">
          <a:xfrm>
            <a:off x="4073292"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nvSpPr>
        <p:spPr bwMode="auto">
          <a:xfrm>
            <a:off x="4073292"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nvSpPr>
        <p:spPr bwMode="auto">
          <a:xfrm>
            <a:off x="4045713"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nvSpPr>
        <p:spPr bwMode="auto">
          <a:xfrm>
            <a:off x="3925318"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nvSpPr>
        <p:spPr bwMode="auto">
          <a:xfrm>
            <a:off x="4005748"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nvSpPr>
        <p:spPr bwMode="auto">
          <a:xfrm>
            <a:off x="4005748"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nvSpPr>
        <p:spPr bwMode="auto">
          <a:xfrm>
            <a:off x="4005748"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nvSpPr>
        <p:spPr bwMode="auto">
          <a:xfrm>
            <a:off x="4005748"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nvSpPr>
        <p:spPr bwMode="auto">
          <a:xfrm>
            <a:off x="4005748"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nvSpPr>
        <p:spPr bwMode="auto">
          <a:xfrm>
            <a:off x="4005748"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nvSpPr>
        <p:spPr bwMode="auto">
          <a:xfrm>
            <a:off x="4005748"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nvSpPr>
        <p:spPr bwMode="auto">
          <a:xfrm>
            <a:off x="4074055"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nvSpPr>
        <p:spPr bwMode="auto">
          <a:xfrm>
            <a:off x="4005748"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3" name="Freeform 64"/>
          <p:cNvSpPr>
            <a:spLocks/>
          </p:cNvSpPr>
          <p:nvPr/>
        </p:nvSpPr>
        <p:spPr bwMode="auto">
          <a:xfrm>
            <a:off x="4005748"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nvSpPr>
        <p:spPr bwMode="auto">
          <a:xfrm>
            <a:off x="4005748"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3" name="ZoneTexte 102"/>
          <p:cNvSpPr txBox="1"/>
          <p:nvPr/>
        </p:nvSpPr>
        <p:spPr>
          <a:xfrm>
            <a:off x="105648" y="2514962"/>
            <a:ext cx="2679852" cy="4247317"/>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pertes occasionnées par le circuit magnétique sont appelées « pertes fer ». </a:t>
            </a:r>
            <a:endPar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limiter au maximum le circuit magnétique est constitué de tôles feuilletées, isolées les une des autres, et serrées ensembles pour éviter les pertes magnétiques, les vibrations</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baseline="-25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nvSpPr>
        <p:spPr>
          <a:xfrm>
            <a:off x="6444208" y="3302982"/>
            <a:ext cx="2679852" cy="2862322"/>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alimente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 primaire avec une tension alternative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 nominale.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mesure de puissance au primaire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nous donne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la valeur des pertes f</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er créées par le circuit magnétique.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Freeform 82"/>
          <p:cNvSpPr>
            <a:spLocks/>
          </p:cNvSpPr>
          <p:nvPr/>
        </p:nvSpPr>
        <p:spPr bwMode="auto">
          <a:xfrm>
            <a:off x="3796498"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9" name="Arc 68"/>
          <p:cNvSpPr/>
          <p:nvPr/>
        </p:nvSpPr>
        <p:spPr>
          <a:xfrm rot="16357891">
            <a:off x="3137798" y="3733094"/>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1" name="Arc 70"/>
          <p:cNvSpPr/>
          <p:nvPr/>
        </p:nvSpPr>
        <p:spPr>
          <a:xfrm rot="16357891">
            <a:off x="3111886" y="4447636"/>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2" name="Arc 71"/>
          <p:cNvSpPr/>
          <p:nvPr/>
        </p:nvSpPr>
        <p:spPr>
          <a:xfrm rot="16357891">
            <a:off x="3114952" y="5219215"/>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3" name="Arc 72"/>
          <p:cNvSpPr/>
          <p:nvPr/>
        </p:nvSpPr>
        <p:spPr>
          <a:xfrm rot="10957891" flipH="1" flipV="1">
            <a:off x="3532098" y="3330002"/>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4" name="Arc 73"/>
          <p:cNvSpPr/>
          <p:nvPr/>
        </p:nvSpPr>
        <p:spPr>
          <a:xfrm rot="16357891" flipH="1" flipV="1">
            <a:off x="4496472" y="3491023"/>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5" name="Arc 74"/>
          <p:cNvSpPr/>
          <p:nvPr/>
        </p:nvSpPr>
        <p:spPr>
          <a:xfrm rot="10957891" flipH="1" flipV="1">
            <a:off x="5364818" y="3305352"/>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6" name="Arc 75"/>
          <p:cNvSpPr/>
          <p:nvPr/>
        </p:nvSpPr>
        <p:spPr>
          <a:xfrm rot="10957891" flipH="1" flipV="1">
            <a:off x="5623291" y="5708989"/>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7" name="Arc 76"/>
          <p:cNvSpPr/>
          <p:nvPr/>
        </p:nvSpPr>
        <p:spPr>
          <a:xfrm rot="16357891" flipH="1" flipV="1">
            <a:off x="4568480" y="5461286"/>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8" name="Arc 77"/>
          <p:cNvSpPr/>
          <p:nvPr/>
        </p:nvSpPr>
        <p:spPr>
          <a:xfrm rot="10957891" flipH="1" flipV="1">
            <a:off x="3643858" y="5702034"/>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5" name="Arc 104"/>
          <p:cNvSpPr/>
          <p:nvPr/>
        </p:nvSpPr>
        <p:spPr>
          <a:xfrm rot="16357891">
            <a:off x="6040882" y="3718437"/>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7" name="Arc 106"/>
          <p:cNvSpPr/>
          <p:nvPr/>
        </p:nvSpPr>
        <p:spPr>
          <a:xfrm rot="16357891">
            <a:off x="6081041" y="4427127"/>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8" name="Arc 107"/>
          <p:cNvSpPr/>
          <p:nvPr/>
        </p:nvSpPr>
        <p:spPr>
          <a:xfrm rot="16357891">
            <a:off x="6081041" y="5291223"/>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pic>
        <p:nvPicPr>
          <p:cNvPr id="61" name="Picture 2" descr="Afficher l'image d'origi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3717158">
            <a:off x="2783007" y="5210455"/>
            <a:ext cx="942988" cy="2185295"/>
          </a:xfrm>
          <a:prstGeom prst="rect">
            <a:avLst/>
          </a:prstGeom>
          <a:noFill/>
          <a:extLst>
            <a:ext uri="{909E8E84-426E-40DD-AFC4-6F175D3DCCD1}">
              <a14:hiddenFill xmlns:a14="http://schemas.microsoft.com/office/drawing/2010/main">
                <a:solidFill>
                  <a:srgbClr val="FFFFFF"/>
                </a:solidFill>
              </a14:hiddenFill>
            </a:ext>
          </a:extLst>
        </p:spPr>
      </p:pic>
      <p:sp>
        <p:nvSpPr>
          <p:cNvPr id="10" name="Forme libre 9"/>
          <p:cNvSpPr/>
          <p:nvPr/>
        </p:nvSpPr>
        <p:spPr>
          <a:xfrm>
            <a:off x="2400191" y="6114039"/>
            <a:ext cx="3131428" cy="674218"/>
          </a:xfrm>
          <a:custGeom>
            <a:avLst/>
            <a:gdLst>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6" fmla="*/ 194776 w 3224354"/>
              <a:gd name="connsiteY6"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0" fmla="*/ 3216205 w 3216205"/>
              <a:gd name="connsiteY0" fmla="*/ 85794 h 662309"/>
              <a:gd name="connsiteX1" fmla="*/ 3010213 w 3216205"/>
              <a:gd name="connsiteY1" fmla="*/ 383 h 662309"/>
              <a:gd name="connsiteX2" fmla="*/ 2723835 w 3216205"/>
              <a:gd name="connsiteY2" fmla="*/ 115939 h 662309"/>
              <a:gd name="connsiteX3" fmla="*/ 1809435 w 3216205"/>
              <a:gd name="connsiteY3" fmla="*/ 583187 h 662309"/>
              <a:gd name="connsiteX4" fmla="*/ 101216 w 3216205"/>
              <a:gd name="connsiteY4" fmla="*/ 653526 h 662309"/>
              <a:gd name="connsiteX5" fmla="*/ 196675 w 3216205"/>
              <a:gd name="connsiteY5" fmla="*/ 487728 h 662309"/>
              <a:gd name="connsiteX0" fmla="*/ 3134957 w 3134957"/>
              <a:gd name="connsiteY0" fmla="*/ 85794 h 674919"/>
              <a:gd name="connsiteX1" fmla="*/ 2928965 w 3134957"/>
              <a:gd name="connsiteY1" fmla="*/ 383 h 674919"/>
              <a:gd name="connsiteX2" fmla="*/ 2642587 w 3134957"/>
              <a:gd name="connsiteY2" fmla="*/ 115939 h 674919"/>
              <a:gd name="connsiteX3" fmla="*/ 1728187 w 3134957"/>
              <a:gd name="connsiteY3" fmla="*/ 583187 h 674919"/>
              <a:gd name="connsiteX4" fmla="*/ 125476 w 3134957"/>
              <a:gd name="connsiteY4" fmla="*/ 668599 h 674919"/>
              <a:gd name="connsiteX5" fmla="*/ 115427 w 3134957"/>
              <a:gd name="connsiteY5" fmla="*/ 487728 h 674919"/>
              <a:gd name="connsiteX0" fmla="*/ 3131428 w 3131428"/>
              <a:gd name="connsiteY0" fmla="*/ 85794 h 674218"/>
              <a:gd name="connsiteX1" fmla="*/ 2925436 w 3131428"/>
              <a:gd name="connsiteY1" fmla="*/ 383 h 674218"/>
              <a:gd name="connsiteX2" fmla="*/ 2639058 w 3131428"/>
              <a:gd name="connsiteY2" fmla="*/ 115939 h 674218"/>
              <a:gd name="connsiteX3" fmla="*/ 1724658 w 3131428"/>
              <a:gd name="connsiteY3" fmla="*/ 583187 h 674218"/>
              <a:gd name="connsiteX4" fmla="*/ 121947 w 3131428"/>
              <a:gd name="connsiteY4" fmla="*/ 668599 h 674218"/>
              <a:gd name="connsiteX5" fmla="*/ 121947 w 3131428"/>
              <a:gd name="connsiteY5" fmla="*/ 497776 h 67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428" h="674218">
                <a:moveTo>
                  <a:pt x="3131428" y="85794"/>
                </a:moveTo>
                <a:cubicBezTo>
                  <a:pt x="3069463" y="40576"/>
                  <a:pt x="3007498" y="-4641"/>
                  <a:pt x="2925436" y="383"/>
                </a:cubicBezTo>
                <a:cubicBezTo>
                  <a:pt x="2843374" y="5407"/>
                  <a:pt x="2839188" y="18805"/>
                  <a:pt x="2639058" y="115939"/>
                </a:cubicBezTo>
                <a:cubicBezTo>
                  <a:pt x="2438928" y="213073"/>
                  <a:pt x="2144176" y="491077"/>
                  <a:pt x="1724658" y="583187"/>
                </a:cubicBezTo>
                <a:cubicBezTo>
                  <a:pt x="1305140" y="675297"/>
                  <a:pt x="389065" y="682834"/>
                  <a:pt x="121947" y="668599"/>
                </a:cubicBezTo>
                <a:cubicBezTo>
                  <a:pt x="-145171" y="654364"/>
                  <a:pt x="107712" y="521222"/>
                  <a:pt x="121947" y="497776"/>
                </a:cubicBezTo>
              </a:path>
            </a:pathLst>
          </a:custGeom>
          <a:noFill/>
          <a:ln>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Forme libre 10"/>
          <p:cNvSpPr/>
          <p:nvPr/>
        </p:nvSpPr>
        <p:spPr>
          <a:xfrm>
            <a:off x="2126006" y="6415873"/>
            <a:ext cx="3375468" cy="424170"/>
          </a:xfrm>
          <a:custGeom>
            <a:avLst/>
            <a:gdLst>
              <a:gd name="connsiteX0" fmla="*/ 3428861 w 3669601"/>
              <a:gd name="connsiteY0" fmla="*/ 346668 h 437103"/>
              <a:gd name="connsiteX1" fmla="*/ 3343450 w 3669601"/>
              <a:gd name="connsiteY1" fmla="*/ 386861 h 437103"/>
              <a:gd name="connsiteX2" fmla="*/ 258606 w 3669601"/>
              <a:gd name="connsiteY2" fmla="*/ 411982 h 437103"/>
              <a:gd name="connsiteX3" fmla="*/ 384210 w 3669601"/>
              <a:gd name="connsiteY3" fmla="*/ 0 h 437103"/>
              <a:gd name="connsiteX0" fmla="*/ 3371104 w 3420020"/>
              <a:gd name="connsiteY0" fmla="*/ 346668 h 449040"/>
              <a:gd name="connsiteX1" fmla="*/ 2491873 w 3420020"/>
              <a:gd name="connsiteY1" fmla="*/ 422030 h 449040"/>
              <a:gd name="connsiteX2" fmla="*/ 200849 w 3420020"/>
              <a:gd name="connsiteY2" fmla="*/ 411982 h 449040"/>
              <a:gd name="connsiteX3" fmla="*/ 326453 w 3420020"/>
              <a:gd name="connsiteY3" fmla="*/ 0 h 449040"/>
              <a:gd name="connsiteX0" fmla="*/ 3371104 w 3423124"/>
              <a:gd name="connsiteY0" fmla="*/ 346668 h 443823"/>
              <a:gd name="connsiteX1" fmla="*/ 2491873 w 3423124"/>
              <a:gd name="connsiteY1" fmla="*/ 422030 h 443823"/>
              <a:gd name="connsiteX2" fmla="*/ 200849 w 3423124"/>
              <a:gd name="connsiteY2" fmla="*/ 411982 h 443823"/>
              <a:gd name="connsiteX3" fmla="*/ 326453 w 342312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5468 w 3375468"/>
              <a:gd name="connsiteY0" fmla="*/ 346668 h 424170"/>
              <a:gd name="connsiteX1" fmla="*/ 2496237 w 3375468"/>
              <a:gd name="connsiteY1" fmla="*/ 422030 h 424170"/>
              <a:gd name="connsiteX2" fmla="*/ 205213 w 3375468"/>
              <a:gd name="connsiteY2" fmla="*/ 411982 h 424170"/>
              <a:gd name="connsiteX3" fmla="*/ 330817 w 3375468"/>
              <a:gd name="connsiteY3" fmla="*/ 0 h 424170"/>
            </a:gdLst>
            <a:ahLst/>
            <a:cxnLst>
              <a:cxn ang="0">
                <a:pos x="connsiteX0" y="connsiteY0"/>
              </a:cxn>
              <a:cxn ang="0">
                <a:pos x="connsiteX1" y="connsiteY1"/>
              </a:cxn>
              <a:cxn ang="0">
                <a:pos x="connsiteX2" y="connsiteY2"/>
              </a:cxn>
              <a:cxn ang="0">
                <a:pos x="connsiteX3" y="connsiteY3"/>
              </a:cxn>
            </a:cxnLst>
            <a:rect l="l" t="t" r="r" b="b"/>
            <a:pathLst>
              <a:path w="3375468" h="424170">
                <a:moveTo>
                  <a:pt x="3375468" y="346668"/>
                </a:moveTo>
                <a:cubicBezTo>
                  <a:pt x="3345741" y="411562"/>
                  <a:pt x="3074854" y="431241"/>
                  <a:pt x="2496237" y="422030"/>
                </a:cubicBezTo>
                <a:cubicBezTo>
                  <a:pt x="1917620" y="412819"/>
                  <a:pt x="576165" y="422030"/>
                  <a:pt x="205213" y="411982"/>
                </a:cubicBezTo>
                <a:cubicBezTo>
                  <a:pt x="-165739" y="401934"/>
                  <a:pt x="21411" y="173752"/>
                  <a:pt x="330817"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8" name="Rectangle à coins arrondis 67"/>
          <p:cNvSpPr/>
          <p:nvPr/>
        </p:nvSpPr>
        <p:spPr>
          <a:xfrm rot="4428095">
            <a:off x="2594083" y="6253953"/>
            <a:ext cx="443800" cy="323840"/>
          </a:xfrm>
          <a:prstGeom prst="roundRect">
            <a:avLst/>
          </a:prstGeom>
          <a:solidFill>
            <a:schemeClr val="accent3">
              <a:lumMod val="60000"/>
              <a:lumOff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8" name="Forme libre 7"/>
          <p:cNvSpPr/>
          <p:nvPr/>
        </p:nvSpPr>
        <p:spPr>
          <a:xfrm>
            <a:off x="3999244" y="5868237"/>
            <a:ext cx="1566738" cy="949735"/>
          </a:xfrm>
          <a:custGeom>
            <a:avLst/>
            <a:gdLst>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1004835 w 1563244"/>
              <a:gd name="connsiteY8" fmla="*/ 281354 h 937314"/>
              <a:gd name="connsiteX9" fmla="*/ 487345 w 1563244"/>
              <a:gd name="connsiteY9" fmla="*/ 291403 h 937314"/>
              <a:gd name="connsiteX10" fmla="*/ 195943 w 1563244"/>
              <a:gd name="connsiteY10" fmla="*/ 0 h 937314"/>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924448 w 1563244"/>
              <a:gd name="connsiteY8" fmla="*/ 301451 h 937314"/>
              <a:gd name="connsiteX9" fmla="*/ 487345 w 1563244"/>
              <a:gd name="connsiteY9" fmla="*/ 291403 h 937314"/>
              <a:gd name="connsiteX10" fmla="*/ 195943 w 1563244"/>
              <a:gd name="connsiteY10" fmla="*/ 0 h 937314"/>
              <a:gd name="connsiteX0" fmla="*/ 0 w 1565790"/>
              <a:gd name="connsiteY0" fmla="*/ 140677 h 937314"/>
              <a:gd name="connsiteX1" fmla="*/ 55266 w 1565790"/>
              <a:gd name="connsiteY1" fmla="*/ 341644 h 937314"/>
              <a:gd name="connsiteX2" fmla="*/ 180870 w 1565790"/>
              <a:gd name="connsiteY2" fmla="*/ 688312 h 937314"/>
              <a:gd name="connsiteX3" fmla="*/ 406958 w 1565790"/>
              <a:gd name="connsiteY3" fmla="*/ 869183 h 937314"/>
              <a:gd name="connsiteX4" fmla="*/ 964642 w 1565790"/>
              <a:gd name="connsiteY4" fmla="*/ 899328 h 937314"/>
              <a:gd name="connsiteX5" fmla="*/ 1487156 w 1565790"/>
              <a:gd name="connsiteY5" fmla="*/ 899328 h 937314"/>
              <a:gd name="connsiteX6" fmla="*/ 1547446 w 1565790"/>
              <a:gd name="connsiteY6" fmla="*/ 401934 h 937314"/>
              <a:gd name="connsiteX7" fmla="*/ 1326383 w 1565790"/>
              <a:gd name="connsiteY7" fmla="*/ 261258 h 937314"/>
              <a:gd name="connsiteX8" fmla="*/ 924448 w 1565790"/>
              <a:gd name="connsiteY8" fmla="*/ 301451 h 937314"/>
              <a:gd name="connsiteX9" fmla="*/ 487345 w 1565790"/>
              <a:gd name="connsiteY9" fmla="*/ 291403 h 937314"/>
              <a:gd name="connsiteX10" fmla="*/ 195943 w 1565790"/>
              <a:gd name="connsiteY10" fmla="*/ 0 h 937314"/>
              <a:gd name="connsiteX0" fmla="*/ 0 w 1566738"/>
              <a:gd name="connsiteY0" fmla="*/ 140677 h 949735"/>
              <a:gd name="connsiteX1" fmla="*/ 55266 w 1566738"/>
              <a:gd name="connsiteY1" fmla="*/ 341644 h 949735"/>
              <a:gd name="connsiteX2" fmla="*/ 180870 w 1566738"/>
              <a:gd name="connsiteY2" fmla="*/ 688312 h 949735"/>
              <a:gd name="connsiteX3" fmla="*/ 406958 w 1566738"/>
              <a:gd name="connsiteY3" fmla="*/ 869183 h 949735"/>
              <a:gd name="connsiteX4" fmla="*/ 944546 w 1566738"/>
              <a:gd name="connsiteY4" fmla="*/ 929473 h 949735"/>
              <a:gd name="connsiteX5" fmla="*/ 1487156 w 1566738"/>
              <a:gd name="connsiteY5" fmla="*/ 899328 h 949735"/>
              <a:gd name="connsiteX6" fmla="*/ 1547446 w 1566738"/>
              <a:gd name="connsiteY6" fmla="*/ 401934 h 949735"/>
              <a:gd name="connsiteX7" fmla="*/ 1326383 w 1566738"/>
              <a:gd name="connsiteY7" fmla="*/ 261258 h 949735"/>
              <a:gd name="connsiteX8" fmla="*/ 924448 w 1566738"/>
              <a:gd name="connsiteY8" fmla="*/ 301451 h 949735"/>
              <a:gd name="connsiteX9" fmla="*/ 487345 w 1566738"/>
              <a:gd name="connsiteY9" fmla="*/ 291403 h 949735"/>
              <a:gd name="connsiteX10" fmla="*/ 195943 w 1566738"/>
              <a:gd name="connsiteY10" fmla="*/ 0 h 94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738" h="949735">
                <a:moveTo>
                  <a:pt x="0" y="140677"/>
                </a:moveTo>
                <a:cubicBezTo>
                  <a:pt x="12560" y="195524"/>
                  <a:pt x="25121" y="250372"/>
                  <a:pt x="55266" y="341644"/>
                </a:cubicBezTo>
                <a:cubicBezTo>
                  <a:pt x="85411" y="432916"/>
                  <a:pt x="122255" y="600389"/>
                  <a:pt x="180870" y="688312"/>
                </a:cubicBezTo>
                <a:cubicBezTo>
                  <a:pt x="239485" y="776235"/>
                  <a:pt x="279679" y="828990"/>
                  <a:pt x="406958" y="869183"/>
                </a:cubicBezTo>
                <a:cubicBezTo>
                  <a:pt x="534237" y="909376"/>
                  <a:pt x="764513" y="924449"/>
                  <a:pt x="944546" y="929473"/>
                </a:cubicBezTo>
                <a:cubicBezTo>
                  <a:pt x="1124579" y="934497"/>
                  <a:pt x="1386673" y="987251"/>
                  <a:pt x="1487156" y="899328"/>
                </a:cubicBezTo>
                <a:cubicBezTo>
                  <a:pt x="1587639" y="811405"/>
                  <a:pt x="1574241" y="508279"/>
                  <a:pt x="1547446" y="401934"/>
                </a:cubicBezTo>
                <a:cubicBezTo>
                  <a:pt x="1520651" y="295589"/>
                  <a:pt x="1430216" y="278005"/>
                  <a:pt x="1326383" y="261258"/>
                </a:cubicBezTo>
                <a:cubicBezTo>
                  <a:pt x="1222550" y="244511"/>
                  <a:pt x="1064288" y="296427"/>
                  <a:pt x="924448" y="301451"/>
                </a:cubicBezTo>
                <a:cubicBezTo>
                  <a:pt x="784608" y="306475"/>
                  <a:pt x="608762" y="341645"/>
                  <a:pt x="487345" y="291403"/>
                </a:cubicBezTo>
                <a:cubicBezTo>
                  <a:pt x="365928" y="241161"/>
                  <a:pt x="274236" y="122255"/>
                  <a:pt x="195943" y="0"/>
                </a:cubicBezTo>
              </a:path>
            </a:pathLst>
          </a:custGeom>
          <a:noFill/>
          <a:ln w="5715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4" name="Groupe 13"/>
          <p:cNvGrpSpPr/>
          <p:nvPr/>
        </p:nvGrpSpPr>
        <p:grpSpPr>
          <a:xfrm>
            <a:off x="5287089" y="6232321"/>
            <a:ext cx="509047" cy="509047"/>
            <a:chOff x="5287089" y="6232321"/>
            <a:chExt cx="509047" cy="509047"/>
          </a:xfrm>
        </p:grpSpPr>
        <p:sp>
          <p:nvSpPr>
            <p:cNvPr id="9" name="Ellipse 8"/>
            <p:cNvSpPr/>
            <p:nvPr/>
          </p:nvSpPr>
          <p:spPr>
            <a:xfrm>
              <a:off x="5287089" y="6232321"/>
              <a:ext cx="509047" cy="509047"/>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ts val="1200"/>
                </a:lnSpc>
              </a:pPr>
              <a:r>
                <a:rPr lang="fr-FR" dirty="0" smtClean="0">
                  <a:solidFill>
                    <a:schemeClr val="bg1"/>
                  </a:solidFill>
                </a:rPr>
                <a:t>G~</a:t>
              </a:r>
              <a:endParaRPr lang="fr-FR" dirty="0">
                <a:solidFill>
                  <a:schemeClr val="bg1"/>
                </a:solidFill>
              </a:endParaRPr>
            </a:p>
          </p:txBody>
        </p:sp>
        <p:cxnSp>
          <p:nvCxnSpPr>
            <p:cNvPr id="13" name="Connecteur droit avec flèche 12"/>
            <p:cNvCxnSpPr/>
            <p:nvPr/>
          </p:nvCxnSpPr>
          <p:spPr>
            <a:xfrm flipV="1">
              <a:off x="5501474" y="6453336"/>
              <a:ext cx="64508" cy="141114"/>
            </a:xfrm>
            <a:prstGeom prst="straightConnector1">
              <a:avLst/>
            </a:prstGeom>
            <a:ln>
              <a:solidFill>
                <a:schemeClr val="bg1"/>
              </a:solidFill>
              <a:tailEnd type="arrow" w="sm" len="med"/>
            </a:ln>
          </p:spPr>
          <p:style>
            <a:lnRef idx="1">
              <a:schemeClr val="accent1"/>
            </a:lnRef>
            <a:fillRef idx="0">
              <a:schemeClr val="accent1"/>
            </a:fillRef>
            <a:effectRef idx="0">
              <a:schemeClr val="accent1"/>
            </a:effectRef>
            <a:fontRef idx="minor">
              <a:schemeClr val="tx1"/>
            </a:fontRef>
          </p:style>
        </p:cxnSp>
      </p:grpSp>
      <p:cxnSp>
        <p:nvCxnSpPr>
          <p:cNvPr id="17" name="Connecteur droit 16"/>
          <p:cNvCxnSpPr>
            <a:endCxn id="88" idx="4"/>
          </p:cNvCxnSpPr>
          <p:nvPr/>
        </p:nvCxnSpPr>
        <p:spPr>
          <a:xfrm>
            <a:off x="2785500" y="3083442"/>
            <a:ext cx="163216" cy="19937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a:off x="11988824" y="6858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1" name="Rectangle à coins arrondis 160"/>
          <p:cNvSpPr/>
          <p:nvPr/>
        </p:nvSpPr>
        <p:spPr>
          <a:xfrm rot="4428095">
            <a:off x="2603393" y="6261645"/>
            <a:ext cx="443800" cy="323840"/>
          </a:xfrm>
          <a:prstGeom prst="roundRect">
            <a:avLst/>
          </a:prstGeom>
          <a:solidFill>
            <a:schemeClr val="accent3">
              <a:lumMod val="60000"/>
              <a:lumOff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a:solidFill>
                  <a:schemeClr val="bg1"/>
                </a:solidFill>
              </a:rPr>
              <a:t>4</a:t>
            </a:r>
            <a:r>
              <a:rPr lang="fr-FR" b="1" baseline="-25000" dirty="0" smtClean="0">
                <a:solidFill>
                  <a:schemeClr val="bg1"/>
                </a:solidFill>
              </a:rPr>
              <a:t>W</a:t>
            </a:r>
            <a:endParaRPr lang="fr-FR" b="1" baseline="-25000" dirty="0">
              <a:solidFill>
                <a:schemeClr val="bg1"/>
              </a:solidFill>
            </a:endParaRPr>
          </a:p>
        </p:txBody>
      </p:sp>
    </p:spTree>
    <p:extLst>
      <p:ext uri="{BB962C8B-B14F-4D97-AF65-F5344CB8AC3E}">
        <p14:creationId xmlns:p14="http://schemas.microsoft.com/office/powerpoint/2010/main" val="388915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2">
                                            <p:txEl>
                                              <p:pRg st="1" end="1"/>
                                            </p:txEl>
                                          </p:spTgt>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0"/>
                                  </p:stCondLst>
                                  <p:iterate type="wd">
                                    <p:tmPct val="10000"/>
                                  </p:iterate>
                                  <p:childTnLst>
                                    <p:set>
                                      <p:cBhvr>
                                        <p:cTn id="11" dur="1" fill="hold">
                                          <p:stCondLst>
                                            <p:cond delay="0"/>
                                          </p:stCondLst>
                                        </p:cTn>
                                        <p:tgtEl>
                                          <p:spTgt spid="182">
                                            <p:txEl>
                                              <p:pRg st="2" end="2"/>
                                            </p:txEl>
                                          </p:spTgt>
                                        </p:tgtEl>
                                        <p:attrNameLst>
                                          <p:attrName>style.visibility</p:attrName>
                                        </p:attrNameLst>
                                      </p:cBhvr>
                                      <p:to>
                                        <p:strVal val="visible"/>
                                      </p:to>
                                    </p:set>
                                    <p:animEffect transition="in" filter="fade">
                                      <p:cBhvr>
                                        <p:cTn id="12" dur="500"/>
                                        <p:tgtEl>
                                          <p:spTgt spid="182">
                                            <p:txEl>
                                              <p:pRg st="2" end="2"/>
                                            </p:txEl>
                                          </p:spTgt>
                                        </p:tgtEl>
                                      </p:cBhvr>
                                    </p:animEffect>
                                  </p:childTnLst>
                                </p:cTn>
                              </p:par>
                            </p:childTnLst>
                          </p:cTn>
                        </p:par>
                        <p:par>
                          <p:cTn id="13" fill="hold">
                            <p:stCondLst>
                              <p:cond delay="1200"/>
                            </p:stCondLst>
                            <p:childTnLst>
                              <p:par>
                                <p:cTn id="14" presetID="10" presetClass="entr" presetSubtype="0" fill="hold" grpId="0" nodeType="afterEffect">
                                  <p:stCondLst>
                                    <p:cond delay="1000"/>
                                  </p:stCondLst>
                                  <p:iterate type="wd">
                                    <p:tmPct val="10000"/>
                                  </p:iterate>
                                  <p:childTnLst>
                                    <p:set>
                                      <p:cBhvr>
                                        <p:cTn id="15" dur="1" fill="hold">
                                          <p:stCondLst>
                                            <p:cond delay="0"/>
                                          </p:stCondLst>
                                        </p:cTn>
                                        <p:tgtEl>
                                          <p:spTgt spid="182">
                                            <p:txEl>
                                              <p:pRg st="3" end="3"/>
                                            </p:txEl>
                                          </p:spTgt>
                                        </p:tgtEl>
                                        <p:attrNameLst>
                                          <p:attrName>style.visibility</p:attrName>
                                        </p:attrNameLst>
                                      </p:cBhvr>
                                      <p:to>
                                        <p:strVal val="visible"/>
                                      </p:to>
                                    </p:set>
                                    <p:animEffect transition="in" filter="fade">
                                      <p:cBhvr>
                                        <p:cTn id="16" dur="500"/>
                                        <p:tgtEl>
                                          <p:spTgt spid="182">
                                            <p:txEl>
                                              <p:pRg st="3" end="3"/>
                                            </p:txEl>
                                          </p:spTgt>
                                        </p:tgtEl>
                                      </p:cBhvr>
                                    </p:animEffect>
                                  </p:childTnLst>
                                </p:cTn>
                              </p:par>
                            </p:childTnLst>
                          </p:cTn>
                        </p:par>
                        <p:par>
                          <p:cTn id="17" fill="hold">
                            <p:stCondLst>
                              <p:cond delay="4400"/>
                            </p:stCondLst>
                            <p:childTnLst>
                              <p:par>
                                <p:cTn id="18" presetID="21" presetClass="entr" presetSubtype="1" fill="hold" grpId="0" nodeType="afterEffect">
                                  <p:stCondLst>
                                    <p:cond delay="0"/>
                                  </p:stCondLst>
                                  <p:childTnLst>
                                    <p:set>
                                      <p:cBhvr>
                                        <p:cTn id="19" dur="1" fill="hold">
                                          <p:stCondLst>
                                            <p:cond delay="0"/>
                                          </p:stCondLst>
                                        </p:cTn>
                                        <p:tgtEl>
                                          <p:spTgt spid="74"/>
                                        </p:tgtEl>
                                        <p:attrNameLst>
                                          <p:attrName>style.visibility</p:attrName>
                                        </p:attrNameLst>
                                      </p:cBhvr>
                                      <p:to>
                                        <p:strVal val="visible"/>
                                      </p:to>
                                    </p:set>
                                    <p:animEffect transition="in" filter="wheel(1)">
                                      <p:cBhvr>
                                        <p:cTn id="20" dur="1250"/>
                                        <p:tgtEl>
                                          <p:spTgt spid="74"/>
                                        </p:tgtEl>
                                      </p:cBhvr>
                                    </p:animEffect>
                                  </p:childTnLst>
                                </p:cTn>
                              </p:par>
                            </p:childTnLst>
                          </p:cTn>
                        </p:par>
                        <p:par>
                          <p:cTn id="21" fill="hold">
                            <p:stCondLst>
                              <p:cond delay="5650"/>
                            </p:stCondLst>
                            <p:childTnLst>
                              <p:par>
                                <p:cTn id="22" presetID="21" presetClass="entr" presetSubtype="1" fill="hold" grpId="0" nodeType="after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wheel(1)">
                                      <p:cBhvr>
                                        <p:cTn id="24" dur="1250"/>
                                        <p:tgtEl>
                                          <p:spTgt spid="73"/>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wheel(1)">
                                      <p:cBhvr>
                                        <p:cTn id="27" dur="1250"/>
                                        <p:tgtEl>
                                          <p:spTgt spid="75"/>
                                        </p:tgtEl>
                                      </p:cBhvr>
                                    </p:animEffect>
                                  </p:childTnLst>
                                </p:cTn>
                              </p:par>
                            </p:childTnLst>
                          </p:cTn>
                        </p:par>
                        <p:par>
                          <p:cTn id="28" fill="hold">
                            <p:stCondLst>
                              <p:cond delay="6900"/>
                            </p:stCondLst>
                            <p:childTnLst>
                              <p:par>
                                <p:cTn id="29" presetID="21" presetClass="entr" presetSubtype="1" fill="hold" grpId="0" nodeType="after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wheel(1)">
                                      <p:cBhvr>
                                        <p:cTn id="31" dur="1250"/>
                                        <p:tgtEl>
                                          <p:spTgt spid="69"/>
                                        </p:tgtEl>
                                      </p:cBhvr>
                                    </p:animEffect>
                                  </p:childTnLst>
                                </p:cTn>
                              </p:par>
                              <p:par>
                                <p:cTn id="32" presetID="21" presetClass="entr" presetSubtype="1" fill="hold" grpId="0" nodeType="withEffect">
                                  <p:stCondLst>
                                    <p:cond delay="0"/>
                                  </p:stCondLst>
                                  <p:childTnLst>
                                    <p:set>
                                      <p:cBhvr>
                                        <p:cTn id="33" dur="1" fill="hold">
                                          <p:stCondLst>
                                            <p:cond delay="0"/>
                                          </p:stCondLst>
                                        </p:cTn>
                                        <p:tgtEl>
                                          <p:spTgt spid="105"/>
                                        </p:tgtEl>
                                        <p:attrNameLst>
                                          <p:attrName>style.visibility</p:attrName>
                                        </p:attrNameLst>
                                      </p:cBhvr>
                                      <p:to>
                                        <p:strVal val="visible"/>
                                      </p:to>
                                    </p:set>
                                    <p:animEffect transition="in" filter="wheel(1)">
                                      <p:cBhvr>
                                        <p:cTn id="34" dur="1250"/>
                                        <p:tgtEl>
                                          <p:spTgt spid="105"/>
                                        </p:tgtEl>
                                      </p:cBhvr>
                                    </p:animEffect>
                                  </p:childTnLst>
                                </p:cTn>
                              </p:par>
                            </p:childTnLst>
                          </p:cTn>
                        </p:par>
                        <p:par>
                          <p:cTn id="35" fill="hold">
                            <p:stCondLst>
                              <p:cond delay="8150"/>
                            </p:stCondLst>
                            <p:childTnLst>
                              <p:par>
                                <p:cTn id="36" presetID="21" presetClass="entr" presetSubtype="1" fill="hold" grpId="0" nodeType="afterEffect">
                                  <p:stCondLst>
                                    <p:cond delay="0"/>
                                  </p:stCondLst>
                                  <p:childTnLst>
                                    <p:set>
                                      <p:cBhvr>
                                        <p:cTn id="37" dur="1" fill="hold">
                                          <p:stCondLst>
                                            <p:cond delay="0"/>
                                          </p:stCondLst>
                                        </p:cTn>
                                        <p:tgtEl>
                                          <p:spTgt spid="71"/>
                                        </p:tgtEl>
                                        <p:attrNameLst>
                                          <p:attrName>style.visibility</p:attrName>
                                        </p:attrNameLst>
                                      </p:cBhvr>
                                      <p:to>
                                        <p:strVal val="visible"/>
                                      </p:to>
                                    </p:set>
                                    <p:animEffect transition="in" filter="wheel(1)">
                                      <p:cBhvr>
                                        <p:cTn id="38" dur="1250"/>
                                        <p:tgtEl>
                                          <p:spTgt spid="71"/>
                                        </p:tgtEl>
                                      </p:cBhvr>
                                    </p:animEffect>
                                  </p:childTnLst>
                                </p:cTn>
                              </p:par>
                              <p:par>
                                <p:cTn id="39" presetID="21" presetClass="entr" presetSubtype="1" fill="hold" grpId="0" nodeType="withEffect">
                                  <p:stCondLst>
                                    <p:cond delay="0"/>
                                  </p:stCondLst>
                                  <p:childTnLst>
                                    <p:set>
                                      <p:cBhvr>
                                        <p:cTn id="40" dur="1" fill="hold">
                                          <p:stCondLst>
                                            <p:cond delay="0"/>
                                          </p:stCondLst>
                                        </p:cTn>
                                        <p:tgtEl>
                                          <p:spTgt spid="107"/>
                                        </p:tgtEl>
                                        <p:attrNameLst>
                                          <p:attrName>style.visibility</p:attrName>
                                        </p:attrNameLst>
                                      </p:cBhvr>
                                      <p:to>
                                        <p:strVal val="visible"/>
                                      </p:to>
                                    </p:set>
                                    <p:animEffect transition="in" filter="wheel(1)">
                                      <p:cBhvr>
                                        <p:cTn id="41" dur="1250"/>
                                        <p:tgtEl>
                                          <p:spTgt spid="107"/>
                                        </p:tgtEl>
                                      </p:cBhvr>
                                    </p:animEffect>
                                  </p:childTnLst>
                                </p:cTn>
                              </p:par>
                            </p:childTnLst>
                          </p:cTn>
                        </p:par>
                        <p:par>
                          <p:cTn id="42" fill="hold">
                            <p:stCondLst>
                              <p:cond delay="9400"/>
                            </p:stCondLst>
                            <p:childTnLst>
                              <p:par>
                                <p:cTn id="43" presetID="21" presetClass="entr" presetSubtype="1" fill="hold" grpId="0" nodeType="afterEffect">
                                  <p:stCondLst>
                                    <p:cond delay="0"/>
                                  </p:stCondLst>
                                  <p:childTnLst>
                                    <p:set>
                                      <p:cBhvr>
                                        <p:cTn id="44" dur="1" fill="hold">
                                          <p:stCondLst>
                                            <p:cond delay="0"/>
                                          </p:stCondLst>
                                        </p:cTn>
                                        <p:tgtEl>
                                          <p:spTgt spid="72"/>
                                        </p:tgtEl>
                                        <p:attrNameLst>
                                          <p:attrName>style.visibility</p:attrName>
                                        </p:attrNameLst>
                                      </p:cBhvr>
                                      <p:to>
                                        <p:strVal val="visible"/>
                                      </p:to>
                                    </p:set>
                                    <p:animEffect transition="in" filter="wheel(1)">
                                      <p:cBhvr>
                                        <p:cTn id="45" dur="1250"/>
                                        <p:tgtEl>
                                          <p:spTgt spid="72"/>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108"/>
                                        </p:tgtEl>
                                        <p:attrNameLst>
                                          <p:attrName>style.visibility</p:attrName>
                                        </p:attrNameLst>
                                      </p:cBhvr>
                                      <p:to>
                                        <p:strVal val="visible"/>
                                      </p:to>
                                    </p:set>
                                    <p:animEffect transition="in" filter="wheel(1)">
                                      <p:cBhvr>
                                        <p:cTn id="48" dur="1250"/>
                                        <p:tgtEl>
                                          <p:spTgt spid="108"/>
                                        </p:tgtEl>
                                      </p:cBhvr>
                                    </p:animEffect>
                                  </p:childTnLst>
                                </p:cTn>
                              </p:par>
                            </p:childTnLst>
                          </p:cTn>
                        </p:par>
                        <p:par>
                          <p:cTn id="49" fill="hold">
                            <p:stCondLst>
                              <p:cond delay="10650"/>
                            </p:stCondLst>
                            <p:childTnLst>
                              <p:par>
                                <p:cTn id="50" presetID="21" presetClass="entr" presetSubtype="1" fill="hold" grpId="0" nodeType="after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wheel(1)">
                                      <p:cBhvr>
                                        <p:cTn id="52" dur="1250"/>
                                        <p:tgtEl>
                                          <p:spTgt spid="76"/>
                                        </p:tgtEl>
                                      </p:cBhvr>
                                    </p:animEffect>
                                  </p:childTnLst>
                                </p:cTn>
                              </p:par>
                              <p:par>
                                <p:cTn id="53" presetID="21" presetClass="entr" presetSubtype="1" fill="hold" grpId="0" nodeType="withEffect">
                                  <p:stCondLst>
                                    <p:cond delay="0"/>
                                  </p:stCondLst>
                                  <p:childTnLst>
                                    <p:set>
                                      <p:cBhvr>
                                        <p:cTn id="54" dur="1" fill="hold">
                                          <p:stCondLst>
                                            <p:cond delay="0"/>
                                          </p:stCondLst>
                                        </p:cTn>
                                        <p:tgtEl>
                                          <p:spTgt spid="78"/>
                                        </p:tgtEl>
                                        <p:attrNameLst>
                                          <p:attrName>style.visibility</p:attrName>
                                        </p:attrNameLst>
                                      </p:cBhvr>
                                      <p:to>
                                        <p:strVal val="visible"/>
                                      </p:to>
                                    </p:set>
                                    <p:animEffect transition="in" filter="wheel(1)">
                                      <p:cBhvr>
                                        <p:cTn id="55" dur="1250"/>
                                        <p:tgtEl>
                                          <p:spTgt spid="78"/>
                                        </p:tgtEl>
                                      </p:cBhvr>
                                    </p:animEffect>
                                  </p:childTnLst>
                                </p:cTn>
                              </p:par>
                            </p:childTnLst>
                          </p:cTn>
                        </p:par>
                        <p:par>
                          <p:cTn id="56" fill="hold">
                            <p:stCondLst>
                              <p:cond delay="11900"/>
                            </p:stCondLst>
                            <p:childTnLst>
                              <p:par>
                                <p:cTn id="57" presetID="21" presetClass="entr" presetSubtype="1" fill="hold" grpId="0" nodeType="after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wheel(1)">
                                      <p:cBhvr>
                                        <p:cTn id="59" dur="1250"/>
                                        <p:tgtEl>
                                          <p:spTgt spid="7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iterate type="wd">
                                    <p:tmPct val="10000"/>
                                  </p:iterate>
                                  <p:childTnLst>
                                    <p:set>
                                      <p:cBhvr>
                                        <p:cTn id="63" dur="1" fill="hold">
                                          <p:stCondLst>
                                            <p:cond delay="0"/>
                                          </p:stCondLst>
                                        </p:cTn>
                                        <p:tgtEl>
                                          <p:spTgt spid="103"/>
                                        </p:tgtEl>
                                        <p:attrNameLst>
                                          <p:attrName>style.visibility</p:attrName>
                                        </p:attrNameLst>
                                      </p:cBhvr>
                                      <p:to>
                                        <p:strVal val="visible"/>
                                      </p:to>
                                    </p:set>
                                    <p:animEffect transition="in" filter="fade">
                                      <p:cBhvr>
                                        <p:cTn id="64" dur="500"/>
                                        <p:tgtEl>
                                          <p:spTgt spid="10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37"/>
                                        </p:tgtEl>
                                        <p:attrNameLst>
                                          <p:attrName>style.visibility</p:attrName>
                                        </p:attrNameLst>
                                      </p:cBhvr>
                                      <p:to>
                                        <p:strVal val="visible"/>
                                      </p:to>
                                    </p:set>
                                    <p:animEffect transition="in" filter="wipe(down)">
                                      <p:cBhvr>
                                        <p:cTn id="69" dur="500"/>
                                        <p:tgtEl>
                                          <p:spTgt spid="137"/>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146"/>
                                        </p:tgtEl>
                                        <p:attrNameLst>
                                          <p:attrName>style.visibility</p:attrName>
                                        </p:attrNameLst>
                                      </p:cBhvr>
                                      <p:to>
                                        <p:strVal val="visible"/>
                                      </p:to>
                                    </p:set>
                                    <p:animEffect transition="in" filter="wipe(down)">
                                      <p:cBhvr>
                                        <p:cTn id="72" dur="500"/>
                                        <p:tgtEl>
                                          <p:spTgt spid="146"/>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147"/>
                                        </p:tgtEl>
                                        <p:attrNameLst>
                                          <p:attrName>style.visibility</p:attrName>
                                        </p:attrNameLst>
                                      </p:cBhvr>
                                      <p:to>
                                        <p:strVal val="visible"/>
                                      </p:to>
                                    </p:set>
                                    <p:animEffect transition="in" filter="wipe(down)">
                                      <p:cBhvr>
                                        <p:cTn id="75" dur="500"/>
                                        <p:tgtEl>
                                          <p:spTgt spid="147"/>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148"/>
                                        </p:tgtEl>
                                        <p:attrNameLst>
                                          <p:attrName>style.visibility</p:attrName>
                                        </p:attrNameLst>
                                      </p:cBhvr>
                                      <p:to>
                                        <p:strVal val="visible"/>
                                      </p:to>
                                    </p:set>
                                    <p:animEffect transition="in" filter="wipe(down)">
                                      <p:cBhvr>
                                        <p:cTn id="78" dur="500"/>
                                        <p:tgtEl>
                                          <p:spTgt spid="148"/>
                                        </p:tgtEl>
                                      </p:cBhvr>
                                    </p:animEffect>
                                  </p:childTnLst>
                                </p:cTn>
                              </p:par>
                              <p:par>
                                <p:cTn id="79" presetID="22" presetClass="entr" presetSubtype="4" fill="hold" nodeType="with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wipe(down)">
                                      <p:cBhvr>
                                        <p:cTn id="81" dur="500"/>
                                        <p:tgtEl>
                                          <p:spTgt spid="24"/>
                                        </p:tgtEl>
                                      </p:cBhvr>
                                    </p:animEffect>
                                  </p:childTnLst>
                                </p:cTn>
                              </p:par>
                              <p:par>
                                <p:cTn id="82" presetID="22" presetClass="entr" presetSubtype="4" fill="hold" nodeType="withEffect">
                                  <p:stCondLst>
                                    <p:cond delay="0"/>
                                  </p:stCondLst>
                                  <p:childTnLst>
                                    <p:set>
                                      <p:cBhvr>
                                        <p:cTn id="83" dur="1" fill="hold">
                                          <p:stCondLst>
                                            <p:cond delay="0"/>
                                          </p:stCondLst>
                                        </p:cTn>
                                        <p:tgtEl>
                                          <p:spTgt spid="155"/>
                                        </p:tgtEl>
                                        <p:attrNameLst>
                                          <p:attrName>style.visibility</p:attrName>
                                        </p:attrNameLst>
                                      </p:cBhvr>
                                      <p:to>
                                        <p:strVal val="visible"/>
                                      </p:to>
                                    </p:set>
                                    <p:animEffect transition="in" filter="wipe(down)">
                                      <p:cBhvr>
                                        <p:cTn id="84" dur="500"/>
                                        <p:tgtEl>
                                          <p:spTgt spid="155"/>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iterate type="wd">
                                    <p:tmPct val="10000"/>
                                  </p:iterate>
                                  <p:childTnLst>
                                    <p:set>
                                      <p:cBhvr>
                                        <p:cTn id="88" dur="1" fill="hold">
                                          <p:stCondLst>
                                            <p:cond delay="0"/>
                                          </p:stCondLst>
                                        </p:cTn>
                                        <p:tgtEl>
                                          <p:spTgt spid="106"/>
                                        </p:tgtEl>
                                        <p:attrNameLst>
                                          <p:attrName>style.visibility</p:attrName>
                                        </p:attrNameLst>
                                      </p:cBhvr>
                                      <p:to>
                                        <p:strVal val="visible"/>
                                      </p:to>
                                    </p:set>
                                    <p:animEffect transition="in" filter="fade">
                                      <p:cBhvr>
                                        <p:cTn id="89" dur="500"/>
                                        <p:tgtEl>
                                          <p:spTgt spid="106"/>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14"/>
                                        </p:tgtEl>
                                        <p:attrNameLst>
                                          <p:attrName>style.visibility</p:attrName>
                                        </p:attrNameLst>
                                      </p:cBhvr>
                                      <p:to>
                                        <p:strVal val="visible"/>
                                      </p:to>
                                    </p:set>
                                    <p:animEffect transition="in" filter="fade">
                                      <p:cBhvr>
                                        <p:cTn id="94" dur="500"/>
                                        <p:tgtEl>
                                          <p:spTgt spid="14"/>
                                        </p:tgtEl>
                                      </p:cBhvr>
                                    </p:animEffect>
                                  </p:childTnLst>
                                </p:cTn>
                              </p:par>
                            </p:childTnLst>
                          </p:cTn>
                        </p:par>
                        <p:par>
                          <p:cTn id="95" fill="hold">
                            <p:stCondLst>
                              <p:cond delay="500"/>
                            </p:stCondLst>
                            <p:childTnLst>
                              <p:par>
                                <p:cTn id="96" presetID="22" presetClass="entr" presetSubtype="8" fill="hold" grpId="0" nodeType="afterEffect">
                                  <p:stCondLst>
                                    <p:cond delay="500"/>
                                  </p:stCondLst>
                                  <p:childTnLst>
                                    <p:set>
                                      <p:cBhvr>
                                        <p:cTn id="97" dur="1" fill="hold">
                                          <p:stCondLst>
                                            <p:cond delay="0"/>
                                          </p:stCondLst>
                                        </p:cTn>
                                        <p:tgtEl>
                                          <p:spTgt spid="8"/>
                                        </p:tgtEl>
                                        <p:attrNameLst>
                                          <p:attrName>style.visibility</p:attrName>
                                        </p:attrNameLst>
                                      </p:cBhvr>
                                      <p:to>
                                        <p:strVal val="visible"/>
                                      </p:to>
                                    </p:set>
                                    <p:animEffect transition="in" filter="wipe(left)">
                                      <p:cBhvr>
                                        <p:cTn id="98" dur="1000"/>
                                        <p:tgtEl>
                                          <p:spTgt spid="8"/>
                                        </p:tgtEl>
                                      </p:cBhvr>
                                    </p:animEffect>
                                  </p:childTnLst>
                                </p:cTn>
                              </p:par>
                            </p:childTnLst>
                          </p:cTn>
                        </p:par>
                        <p:par>
                          <p:cTn id="99" fill="hold">
                            <p:stCondLst>
                              <p:cond delay="2000"/>
                            </p:stCondLst>
                            <p:childTnLst>
                              <p:par>
                                <p:cTn id="100" presetID="10" presetClass="entr" presetSubtype="0" fill="hold" nodeType="afterEffect">
                                  <p:stCondLst>
                                    <p:cond delay="500"/>
                                  </p:stCondLst>
                                  <p:childTnLst>
                                    <p:set>
                                      <p:cBhvr>
                                        <p:cTn id="101" dur="1" fill="hold">
                                          <p:stCondLst>
                                            <p:cond delay="0"/>
                                          </p:stCondLst>
                                        </p:cTn>
                                        <p:tgtEl>
                                          <p:spTgt spid="61"/>
                                        </p:tgtEl>
                                        <p:attrNameLst>
                                          <p:attrName>style.visibility</p:attrName>
                                        </p:attrNameLst>
                                      </p:cBhvr>
                                      <p:to>
                                        <p:strVal val="visible"/>
                                      </p:to>
                                    </p:set>
                                    <p:animEffect transition="in" filter="fade">
                                      <p:cBhvr>
                                        <p:cTn id="102" dur="500"/>
                                        <p:tgtEl>
                                          <p:spTgt spid="61"/>
                                        </p:tgtEl>
                                      </p:cBhvr>
                                    </p:animEffect>
                                  </p:childTnLst>
                                </p:cTn>
                              </p:par>
                              <p:par>
                                <p:cTn id="103" presetID="10" presetClass="entr" presetSubtype="0" fill="hold" grpId="0" nodeType="withEffect">
                                  <p:stCondLst>
                                    <p:cond delay="500"/>
                                  </p:stCondLst>
                                  <p:childTnLst>
                                    <p:set>
                                      <p:cBhvr>
                                        <p:cTn id="104" dur="1" fill="hold">
                                          <p:stCondLst>
                                            <p:cond delay="0"/>
                                          </p:stCondLst>
                                        </p:cTn>
                                        <p:tgtEl>
                                          <p:spTgt spid="68"/>
                                        </p:tgtEl>
                                        <p:attrNameLst>
                                          <p:attrName>style.visibility</p:attrName>
                                        </p:attrNameLst>
                                      </p:cBhvr>
                                      <p:to>
                                        <p:strVal val="visible"/>
                                      </p:to>
                                    </p:set>
                                    <p:animEffect transition="in" filter="fade">
                                      <p:cBhvr>
                                        <p:cTn id="105" dur="500"/>
                                        <p:tgtEl>
                                          <p:spTgt spid="68"/>
                                        </p:tgtEl>
                                      </p:cBhvr>
                                    </p:animEffect>
                                  </p:childTnLst>
                                </p:cTn>
                              </p:par>
                            </p:childTnLst>
                          </p:cTn>
                        </p:par>
                        <p:par>
                          <p:cTn id="106" fill="hold">
                            <p:stCondLst>
                              <p:cond delay="3000"/>
                            </p:stCondLst>
                            <p:childTnLst>
                              <p:par>
                                <p:cTn id="107" presetID="22" presetClass="entr" presetSubtype="2" fill="hold" grpId="0" nodeType="afterEffect">
                                  <p:stCondLst>
                                    <p:cond delay="500"/>
                                  </p:stCondLst>
                                  <p:childTnLst>
                                    <p:set>
                                      <p:cBhvr>
                                        <p:cTn id="108" dur="1" fill="hold">
                                          <p:stCondLst>
                                            <p:cond delay="0"/>
                                          </p:stCondLst>
                                        </p:cTn>
                                        <p:tgtEl>
                                          <p:spTgt spid="10"/>
                                        </p:tgtEl>
                                        <p:attrNameLst>
                                          <p:attrName>style.visibility</p:attrName>
                                        </p:attrNameLst>
                                      </p:cBhvr>
                                      <p:to>
                                        <p:strVal val="visible"/>
                                      </p:to>
                                    </p:set>
                                    <p:animEffect transition="in" filter="wipe(right)">
                                      <p:cBhvr>
                                        <p:cTn id="109" dur="1000"/>
                                        <p:tgtEl>
                                          <p:spTgt spid="10"/>
                                        </p:tgtEl>
                                      </p:cBhvr>
                                    </p:animEffect>
                                  </p:childTnLst>
                                </p:cTn>
                              </p:par>
                            </p:childTnLst>
                          </p:cTn>
                        </p:par>
                        <p:par>
                          <p:cTn id="110" fill="hold">
                            <p:stCondLst>
                              <p:cond delay="4500"/>
                            </p:stCondLst>
                            <p:childTnLst>
                              <p:par>
                                <p:cTn id="111" presetID="22" presetClass="entr" presetSubtype="2" fill="hold" grpId="0" nodeType="afterEffect">
                                  <p:stCondLst>
                                    <p:cond delay="500"/>
                                  </p:stCondLst>
                                  <p:childTnLst>
                                    <p:set>
                                      <p:cBhvr>
                                        <p:cTn id="112" dur="1" fill="hold">
                                          <p:stCondLst>
                                            <p:cond delay="0"/>
                                          </p:stCondLst>
                                        </p:cTn>
                                        <p:tgtEl>
                                          <p:spTgt spid="11"/>
                                        </p:tgtEl>
                                        <p:attrNameLst>
                                          <p:attrName>style.visibility</p:attrName>
                                        </p:attrNameLst>
                                      </p:cBhvr>
                                      <p:to>
                                        <p:strVal val="visible"/>
                                      </p:to>
                                    </p:set>
                                    <p:animEffect transition="in" filter="wipe(right)">
                                      <p:cBhvr>
                                        <p:cTn id="113" dur="1000"/>
                                        <p:tgtEl>
                                          <p:spTgt spid="11"/>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161"/>
                                        </p:tgtEl>
                                        <p:attrNameLst>
                                          <p:attrName>style.visibility</p:attrName>
                                        </p:attrNameLst>
                                      </p:cBhvr>
                                      <p:to>
                                        <p:strVal val="visible"/>
                                      </p:to>
                                    </p:set>
                                    <p:animEffect transition="in" filter="fade">
                                      <p:cBhvr>
                                        <p:cTn id="118"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nimBg="1"/>
      <p:bldP spid="147" grpId="0" animBg="1"/>
      <p:bldP spid="146" grpId="0" animBg="1"/>
      <p:bldP spid="137" grpId="0" animBg="1"/>
      <p:bldP spid="182" grpId="0" uiExpand="1" build="p" autoUpdateAnimBg="0"/>
      <p:bldP spid="103" grpId="0" animBg="1"/>
      <p:bldP spid="106" grpId="0" animBg="1"/>
      <p:bldP spid="69" grpId="0" animBg="1"/>
      <p:bldP spid="71" grpId="0" animBg="1"/>
      <p:bldP spid="72" grpId="0" animBg="1"/>
      <p:bldP spid="73" grpId="0" animBg="1"/>
      <p:bldP spid="74" grpId="0" animBg="1"/>
      <p:bldP spid="75" grpId="0" animBg="1"/>
      <p:bldP spid="76" grpId="0" animBg="1"/>
      <p:bldP spid="77" grpId="0" animBg="1"/>
      <p:bldP spid="78" grpId="0" animBg="1"/>
      <p:bldP spid="105" grpId="0" animBg="1"/>
      <p:bldP spid="107" grpId="0" animBg="1"/>
      <p:bldP spid="108" grpId="0" animBg="1"/>
      <p:bldP spid="10" grpId="0" animBg="1"/>
      <p:bldP spid="11" grpId="0" animBg="1"/>
      <p:bldP spid="68" grpId="0" animBg="1"/>
      <p:bldP spid="8" grpId="0" animBg="1"/>
      <p:bldP spid="16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nvGrpSpPr>
        <p:grpSpPr>
          <a:xfrm>
            <a:off x="6819068" y="4176880"/>
            <a:ext cx="2030272" cy="1843830"/>
            <a:chOff x="6819068" y="4176880"/>
            <a:chExt cx="2030272" cy="1843830"/>
          </a:xfrm>
        </p:grpSpPr>
        <p:grpSp>
          <p:nvGrpSpPr>
            <p:cNvPr id="4" name="Groupe 3"/>
            <p:cNvGrpSpPr/>
            <p:nvPr/>
          </p:nvGrpSpPr>
          <p:grpSpPr>
            <a:xfrm>
              <a:off x="6819068" y="4176880"/>
              <a:ext cx="2030272" cy="1843830"/>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3199" y="3702277"/>
                <a:ext cx="692605" cy="1618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5" name="Group 4"/>
            <p:cNvGrpSpPr>
              <a:grpSpLocks/>
            </p:cNvGrpSpPr>
            <p:nvPr/>
          </p:nvGrpSpPr>
          <p:grpSpPr bwMode="auto">
            <a:xfrm>
              <a:off x="6939263" y="4301559"/>
              <a:ext cx="1893347" cy="1705974"/>
              <a:chOff x="1622" y="4508"/>
              <a:chExt cx="5504" cy="3392"/>
            </a:xfrm>
          </p:grpSpPr>
          <p:sp>
            <p:nvSpPr>
              <p:cNvPr id="66"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7"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54" name="Freeform 51"/>
            <p:cNvSpPr>
              <a:spLocks/>
            </p:cNvSpPr>
            <p:nvPr/>
          </p:nvSpPr>
          <p:spPr bwMode="auto">
            <a:xfrm>
              <a:off x="7548138" y="46551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nvSpPr>
          <p:spPr bwMode="auto">
            <a:xfrm>
              <a:off x="7548138" y="47007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nvSpPr>
          <p:spPr bwMode="auto">
            <a:xfrm>
              <a:off x="7548138" y="479182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nvSpPr>
          <p:spPr bwMode="auto">
            <a:xfrm>
              <a:off x="7548138" y="483737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nvSpPr>
          <p:spPr bwMode="auto">
            <a:xfrm>
              <a:off x="7548138" y="488292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nvSpPr>
          <p:spPr bwMode="auto">
            <a:xfrm>
              <a:off x="7533002" y="4428820"/>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nvSpPr>
          <p:spPr bwMode="auto">
            <a:xfrm>
              <a:off x="7466927" y="4421368"/>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nvSpPr>
          <p:spPr bwMode="auto">
            <a:xfrm>
              <a:off x="7511069" y="505168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nvSpPr>
          <p:spPr bwMode="auto">
            <a:xfrm>
              <a:off x="7511069" y="510634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nvSpPr>
          <p:spPr bwMode="auto">
            <a:xfrm>
              <a:off x="7511069" y="516101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nvSpPr>
          <p:spPr bwMode="auto">
            <a:xfrm>
              <a:off x="7511069" y="521567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nvSpPr>
          <p:spPr bwMode="auto">
            <a:xfrm>
              <a:off x="7511069" y="527033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nvSpPr>
          <p:spPr bwMode="auto">
            <a:xfrm>
              <a:off x="7511069" y="532499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nvSpPr>
          <p:spPr bwMode="auto">
            <a:xfrm>
              <a:off x="7511069" y="53796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8" name="Freeform 82"/>
            <p:cNvSpPr>
              <a:spLocks/>
            </p:cNvSpPr>
            <p:nvPr/>
          </p:nvSpPr>
          <p:spPr bwMode="auto">
            <a:xfrm>
              <a:off x="7396229" y="5019309"/>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nvSpPr>
          <p:spPr bwMode="auto">
            <a:xfrm>
              <a:off x="7548557" y="5511109"/>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nvSpPr>
          <p:spPr bwMode="auto">
            <a:xfrm>
              <a:off x="7511069" y="54287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3" name="Freeform 64"/>
            <p:cNvSpPr>
              <a:spLocks/>
            </p:cNvSpPr>
            <p:nvPr/>
          </p:nvSpPr>
          <p:spPr bwMode="auto">
            <a:xfrm>
              <a:off x="7511069" y="547660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nvSpPr>
          <p:spPr bwMode="auto">
            <a:xfrm>
              <a:off x="7511069" y="553102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nvSpPr>
          <p:spPr bwMode="auto">
            <a:xfrm>
              <a:off x="7548138" y="47462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2" name="Titre 1"/>
          <p:cNvSpPr>
            <a:spLocks noGrp="1"/>
          </p:cNvSpPr>
          <p:nvPr>
            <p:ph type="title"/>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lois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36512" y="764704"/>
            <a:ext cx="9180512" cy="3016210"/>
          </a:xfrm>
          <a:prstGeom prst="rect">
            <a:avLst/>
          </a:prstGeom>
          <a:solidFill>
            <a:schemeClr val="tx1">
              <a:alpha val="45000"/>
            </a:schemeClr>
          </a:solidFill>
        </p:spPr>
        <p:txBody>
          <a:bodyPr wrap="square" rtlCol="0">
            <a:spAutoFit/>
          </a:bodyPr>
          <a:lstStyle/>
          <a:p>
            <a:pPr algn="ctr"/>
            <a:r>
              <a:rPr lang="fr-FR" sz="19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ce cas, les relations qui vont être utiles dans la compréhension et l’utilisation du transformateur sont:</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Conservation des puissances, toutes les puissances sont transmises (pas de pertes, ou négligeables): la première caractéristique que l’on donne d’un transformateur  avec les tensions primaire et secondaire; </a:t>
            </a:r>
            <a:b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S =S</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S</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donc      U</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U</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en Volt Ampère (VA)</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ne donne pour un transformateur que sa puissance apparente, car on ne connait pas encore la nature du récepteur qui sera raccordé au secondaire.</a:t>
            </a:r>
          </a:p>
        </p:txBody>
      </p:sp>
      <p:sp>
        <p:nvSpPr>
          <p:cNvPr id="60" name="ZoneTexte 59"/>
          <p:cNvSpPr txBox="1"/>
          <p:nvPr/>
        </p:nvSpPr>
        <p:spPr>
          <a:xfrm>
            <a:off x="-36512" y="3945537"/>
            <a:ext cx="7071819" cy="2723823"/>
          </a:xfrm>
          <a:prstGeom prst="rect">
            <a:avLst/>
          </a:prstGeom>
          <a:solidFill>
            <a:schemeClr val="tx1">
              <a:alpha val="45000"/>
            </a:schemeClr>
          </a:solidFill>
        </p:spPr>
        <p:txBody>
          <a:bodyPr wrap="square" rtlCol="0">
            <a:spAutoFit/>
          </a:bodyPr>
          <a:lstStyle/>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tension créée est proportionnelle au nombre de spires </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qui voient le champ magnétique alternatif. Ce même champ magnétique est proportionnel au nombre de spires </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alimentées par une tension alternative. </a:t>
            </a:r>
            <a:b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caractéristique importante d’un transformateur sera son rapport de transformation, le rapport entre le nombre de spires au secondaire et le nombre de spires au primaire, un peu comme un engrenage  mécanique.</a:t>
            </a:r>
          </a:p>
          <a:p>
            <a:pPr algn="ctr"/>
            <a:r>
              <a:rPr lang="fr-FR" sz="19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p>
        </p:txBody>
      </p:sp>
      <p:sp>
        <p:nvSpPr>
          <p:cNvPr id="7" name="Accolade fermante 6"/>
          <p:cNvSpPr/>
          <p:nvPr/>
        </p:nvSpPr>
        <p:spPr>
          <a:xfrm>
            <a:off x="8115212" y="4481989"/>
            <a:ext cx="377093" cy="518989"/>
          </a:xfrm>
          <a:prstGeom prst="rightBrace">
            <a:avLst/>
          </a:prstGeom>
          <a:ln w="38100">
            <a:solidFill>
              <a:srgbClr val="0070C0"/>
            </a:solidFill>
          </a:ln>
          <a:effectLst>
            <a:glow rad="254000">
              <a:schemeClr val="accent1">
                <a:satMod val="175000"/>
                <a:alpha val="58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Rectangle 7"/>
          <p:cNvSpPr/>
          <p:nvPr/>
        </p:nvSpPr>
        <p:spPr>
          <a:xfrm>
            <a:off x="8521172" y="4571190"/>
            <a:ext cx="489236" cy="369332"/>
          </a:xfrm>
          <a:prstGeom prst="rect">
            <a:avLst/>
          </a:prstGeom>
          <a:ln>
            <a:solidFill>
              <a:srgbClr val="0070C0"/>
            </a:solidFill>
          </a:ln>
        </p:spPr>
        <p:txBody>
          <a:bodyPr wrap="none">
            <a:spAutoFit/>
          </a:bodyPr>
          <a:lstStyle/>
          <a:p>
            <a:r>
              <a:rPr lang="fr-FR" b="1" dirty="0">
                <a:solidFill>
                  <a:srgbClr val="0070C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b="1" baseline="-25000" dirty="0">
                <a:solidFill>
                  <a:srgbClr val="0070C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endParaRPr lang="fr-FR" b="1" dirty="0">
              <a:solidFill>
                <a:srgbClr val="0070C0"/>
              </a:solidFill>
            </a:endParaRPr>
          </a:p>
        </p:txBody>
      </p:sp>
      <p:sp>
        <p:nvSpPr>
          <p:cNvPr id="61" name="Accolade fermante 60"/>
          <p:cNvSpPr/>
          <p:nvPr/>
        </p:nvSpPr>
        <p:spPr>
          <a:xfrm>
            <a:off x="8300136" y="5040976"/>
            <a:ext cx="377093" cy="518989"/>
          </a:xfrm>
          <a:prstGeom prst="rightBrace">
            <a:avLst/>
          </a:prstGeom>
          <a:ln w="38100">
            <a:solidFill>
              <a:srgbClr val="FF0000"/>
            </a:solidFill>
          </a:ln>
          <a:effectLst>
            <a:glow rad="254000">
              <a:schemeClr val="accent1">
                <a:satMod val="175000"/>
                <a:alpha val="58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2" name="Rectangle 61"/>
          <p:cNvSpPr/>
          <p:nvPr/>
        </p:nvSpPr>
        <p:spPr>
          <a:xfrm>
            <a:off x="8619268" y="5130177"/>
            <a:ext cx="489236" cy="369332"/>
          </a:xfrm>
          <a:prstGeom prst="rect">
            <a:avLst/>
          </a:prstGeom>
          <a:ln>
            <a:solidFill>
              <a:srgbClr val="FF0000"/>
            </a:solidFill>
          </a:ln>
        </p:spPr>
        <p:txBody>
          <a:bodyPr wrap="none">
            <a:spAutoFit/>
          </a:bodyPr>
          <a:lstStyle/>
          <a:p>
            <a:r>
              <a:rPr lang="fr-FR" b="1" dirty="0" smtClean="0">
                <a:solidFill>
                  <a:srgbClr val="FF000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b="1" baseline="-25000" dirty="0" smtClean="0">
                <a:solidFill>
                  <a:srgbClr val="FF000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endParaRPr lang="fr-FR" b="1" dirty="0">
              <a:solidFill>
                <a:srgbClr val="FF0000"/>
              </a:solidFill>
            </a:endParaRPr>
          </a:p>
        </p:txBody>
      </p:sp>
      <p:sp>
        <p:nvSpPr>
          <p:cNvPr id="9" name="Forme libre 8"/>
          <p:cNvSpPr/>
          <p:nvPr/>
        </p:nvSpPr>
        <p:spPr>
          <a:xfrm>
            <a:off x="7472728" y="3567177"/>
            <a:ext cx="875740" cy="889119"/>
          </a:xfrm>
          <a:custGeom>
            <a:avLst/>
            <a:gdLst>
              <a:gd name="connsiteX0" fmla="*/ 0 w 854076"/>
              <a:gd name="connsiteY0" fmla="*/ 803168 h 803168"/>
              <a:gd name="connsiteX1" fmla="*/ 23567 w 854076"/>
              <a:gd name="connsiteY1" fmla="*/ 369535 h 803168"/>
              <a:gd name="connsiteX2" fmla="*/ 80128 w 854076"/>
              <a:gd name="connsiteY2" fmla="*/ 53738 h 803168"/>
              <a:gd name="connsiteX3" fmla="*/ 282804 w 854076"/>
              <a:gd name="connsiteY3" fmla="*/ 25457 h 803168"/>
              <a:gd name="connsiteX4" fmla="*/ 735291 w 854076"/>
              <a:gd name="connsiteY4" fmla="*/ 30171 h 803168"/>
              <a:gd name="connsiteX5" fmla="*/ 838986 w 854076"/>
              <a:gd name="connsiteY5" fmla="*/ 402529 h 803168"/>
              <a:gd name="connsiteX6" fmla="*/ 476054 w 854076"/>
              <a:gd name="connsiteY6" fmla="*/ 430810 h 803168"/>
              <a:gd name="connsiteX7" fmla="*/ 301658 w 854076"/>
              <a:gd name="connsiteY7" fmla="*/ 317688 h 803168"/>
              <a:gd name="connsiteX8" fmla="*/ 174396 w 854076"/>
              <a:gd name="connsiteY8" fmla="*/ 374249 h 803168"/>
              <a:gd name="connsiteX9" fmla="*/ 94268 w 854076"/>
              <a:gd name="connsiteY9" fmla="*/ 501511 h 803168"/>
              <a:gd name="connsiteX10" fmla="*/ 65988 w 854076"/>
              <a:gd name="connsiteY10" fmla="*/ 798455 h 803168"/>
              <a:gd name="connsiteX11" fmla="*/ 65988 w 854076"/>
              <a:gd name="connsiteY11" fmla="*/ 798455 h 803168"/>
              <a:gd name="connsiteX12" fmla="*/ 65988 w 854076"/>
              <a:gd name="connsiteY12" fmla="*/ 798455 h 803168"/>
              <a:gd name="connsiteX0" fmla="*/ 0 w 854076"/>
              <a:gd name="connsiteY0" fmla="*/ 803168 h 803168"/>
              <a:gd name="connsiteX1" fmla="*/ 23567 w 854076"/>
              <a:gd name="connsiteY1" fmla="*/ 369535 h 803168"/>
              <a:gd name="connsiteX2" fmla="*/ 80128 w 854076"/>
              <a:gd name="connsiteY2" fmla="*/ 53738 h 803168"/>
              <a:gd name="connsiteX3" fmla="*/ 282804 w 854076"/>
              <a:gd name="connsiteY3" fmla="*/ 25457 h 803168"/>
              <a:gd name="connsiteX4" fmla="*/ 735291 w 854076"/>
              <a:gd name="connsiteY4" fmla="*/ 30171 h 803168"/>
              <a:gd name="connsiteX5" fmla="*/ 838986 w 854076"/>
              <a:gd name="connsiteY5" fmla="*/ 402529 h 803168"/>
              <a:gd name="connsiteX6" fmla="*/ 476054 w 854076"/>
              <a:gd name="connsiteY6" fmla="*/ 430810 h 803168"/>
              <a:gd name="connsiteX7" fmla="*/ 301658 w 854076"/>
              <a:gd name="connsiteY7" fmla="*/ 350681 h 803168"/>
              <a:gd name="connsiteX8" fmla="*/ 174396 w 854076"/>
              <a:gd name="connsiteY8" fmla="*/ 374249 h 803168"/>
              <a:gd name="connsiteX9" fmla="*/ 94268 w 854076"/>
              <a:gd name="connsiteY9" fmla="*/ 501511 h 803168"/>
              <a:gd name="connsiteX10" fmla="*/ 65988 w 854076"/>
              <a:gd name="connsiteY10" fmla="*/ 798455 h 803168"/>
              <a:gd name="connsiteX11" fmla="*/ 65988 w 854076"/>
              <a:gd name="connsiteY11" fmla="*/ 798455 h 803168"/>
              <a:gd name="connsiteX12" fmla="*/ 65988 w 854076"/>
              <a:gd name="connsiteY12" fmla="*/ 798455 h 803168"/>
              <a:gd name="connsiteX0" fmla="*/ 0 w 850843"/>
              <a:gd name="connsiteY0" fmla="*/ 803168 h 803168"/>
              <a:gd name="connsiteX1" fmla="*/ 23567 w 850843"/>
              <a:gd name="connsiteY1" fmla="*/ 369535 h 803168"/>
              <a:gd name="connsiteX2" fmla="*/ 80128 w 850843"/>
              <a:gd name="connsiteY2" fmla="*/ 53738 h 803168"/>
              <a:gd name="connsiteX3" fmla="*/ 282804 w 850843"/>
              <a:gd name="connsiteY3" fmla="*/ 25457 h 803168"/>
              <a:gd name="connsiteX4" fmla="*/ 735291 w 850843"/>
              <a:gd name="connsiteY4" fmla="*/ 30171 h 803168"/>
              <a:gd name="connsiteX5" fmla="*/ 838986 w 850843"/>
              <a:gd name="connsiteY5" fmla="*/ 402529 h 803168"/>
              <a:gd name="connsiteX6" fmla="*/ 523188 w 850843"/>
              <a:gd name="connsiteY6" fmla="*/ 444950 h 803168"/>
              <a:gd name="connsiteX7" fmla="*/ 301658 w 850843"/>
              <a:gd name="connsiteY7" fmla="*/ 350681 h 803168"/>
              <a:gd name="connsiteX8" fmla="*/ 174396 w 850843"/>
              <a:gd name="connsiteY8" fmla="*/ 374249 h 803168"/>
              <a:gd name="connsiteX9" fmla="*/ 94268 w 850843"/>
              <a:gd name="connsiteY9" fmla="*/ 501511 h 803168"/>
              <a:gd name="connsiteX10" fmla="*/ 65988 w 850843"/>
              <a:gd name="connsiteY10" fmla="*/ 798455 h 803168"/>
              <a:gd name="connsiteX11" fmla="*/ 65988 w 850843"/>
              <a:gd name="connsiteY11" fmla="*/ 798455 h 803168"/>
              <a:gd name="connsiteX12" fmla="*/ 65988 w 850843"/>
              <a:gd name="connsiteY12" fmla="*/ 798455 h 803168"/>
              <a:gd name="connsiteX0" fmla="*/ 0 w 838488"/>
              <a:gd name="connsiteY0" fmla="*/ 803863 h 803863"/>
              <a:gd name="connsiteX1" fmla="*/ 23567 w 838488"/>
              <a:gd name="connsiteY1" fmla="*/ 370230 h 803863"/>
              <a:gd name="connsiteX2" fmla="*/ 80128 w 838488"/>
              <a:gd name="connsiteY2" fmla="*/ 54433 h 803863"/>
              <a:gd name="connsiteX3" fmla="*/ 282804 w 838488"/>
              <a:gd name="connsiteY3" fmla="*/ 26152 h 803863"/>
              <a:gd name="connsiteX4" fmla="*/ 735291 w 838488"/>
              <a:gd name="connsiteY4" fmla="*/ 30866 h 803863"/>
              <a:gd name="connsiteX5" fmla="*/ 824846 w 838488"/>
              <a:gd name="connsiteY5" fmla="*/ 412651 h 803863"/>
              <a:gd name="connsiteX6" fmla="*/ 523188 w 838488"/>
              <a:gd name="connsiteY6" fmla="*/ 445645 h 803863"/>
              <a:gd name="connsiteX7" fmla="*/ 301658 w 838488"/>
              <a:gd name="connsiteY7" fmla="*/ 351376 h 803863"/>
              <a:gd name="connsiteX8" fmla="*/ 174396 w 838488"/>
              <a:gd name="connsiteY8" fmla="*/ 374944 h 803863"/>
              <a:gd name="connsiteX9" fmla="*/ 94268 w 838488"/>
              <a:gd name="connsiteY9" fmla="*/ 502206 h 803863"/>
              <a:gd name="connsiteX10" fmla="*/ 65988 w 838488"/>
              <a:gd name="connsiteY10" fmla="*/ 799150 h 803863"/>
              <a:gd name="connsiteX11" fmla="*/ 65988 w 838488"/>
              <a:gd name="connsiteY11" fmla="*/ 799150 h 803863"/>
              <a:gd name="connsiteX12" fmla="*/ 65988 w 838488"/>
              <a:gd name="connsiteY12" fmla="*/ 799150 h 803863"/>
              <a:gd name="connsiteX0" fmla="*/ 0 w 864327"/>
              <a:gd name="connsiteY0" fmla="*/ 830235 h 830235"/>
              <a:gd name="connsiteX1" fmla="*/ 23567 w 864327"/>
              <a:gd name="connsiteY1" fmla="*/ 396602 h 830235"/>
              <a:gd name="connsiteX2" fmla="*/ 80128 w 864327"/>
              <a:gd name="connsiteY2" fmla="*/ 80805 h 830235"/>
              <a:gd name="connsiteX3" fmla="*/ 282804 w 864327"/>
              <a:gd name="connsiteY3" fmla="*/ 52524 h 830235"/>
              <a:gd name="connsiteX4" fmla="*/ 801279 w 864327"/>
              <a:gd name="connsiteY4" fmla="*/ 24244 h 830235"/>
              <a:gd name="connsiteX5" fmla="*/ 824846 w 864327"/>
              <a:gd name="connsiteY5" fmla="*/ 439023 h 830235"/>
              <a:gd name="connsiteX6" fmla="*/ 523188 w 864327"/>
              <a:gd name="connsiteY6" fmla="*/ 472017 h 830235"/>
              <a:gd name="connsiteX7" fmla="*/ 301658 w 864327"/>
              <a:gd name="connsiteY7" fmla="*/ 377748 h 830235"/>
              <a:gd name="connsiteX8" fmla="*/ 174396 w 864327"/>
              <a:gd name="connsiteY8" fmla="*/ 401316 h 830235"/>
              <a:gd name="connsiteX9" fmla="*/ 94268 w 864327"/>
              <a:gd name="connsiteY9" fmla="*/ 528578 h 830235"/>
              <a:gd name="connsiteX10" fmla="*/ 65988 w 864327"/>
              <a:gd name="connsiteY10" fmla="*/ 825522 h 830235"/>
              <a:gd name="connsiteX11" fmla="*/ 65988 w 864327"/>
              <a:gd name="connsiteY11" fmla="*/ 825522 h 830235"/>
              <a:gd name="connsiteX12" fmla="*/ 65988 w 864327"/>
              <a:gd name="connsiteY12" fmla="*/ 825522 h 830235"/>
              <a:gd name="connsiteX0" fmla="*/ 0 w 863170"/>
              <a:gd name="connsiteY0" fmla="*/ 854009 h 854009"/>
              <a:gd name="connsiteX1" fmla="*/ 23567 w 863170"/>
              <a:gd name="connsiteY1" fmla="*/ 420376 h 854009"/>
              <a:gd name="connsiteX2" fmla="*/ 80128 w 863170"/>
              <a:gd name="connsiteY2" fmla="*/ 104579 h 854009"/>
              <a:gd name="connsiteX3" fmla="*/ 301658 w 863170"/>
              <a:gd name="connsiteY3" fmla="*/ 15024 h 854009"/>
              <a:gd name="connsiteX4" fmla="*/ 801279 w 863170"/>
              <a:gd name="connsiteY4" fmla="*/ 48018 h 854009"/>
              <a:gd name="connsiteX5" fmla="*/ 824846 w 863170"/>
              <a:gd name="connsiteY5" fmla="*/ 462797 h 854009"/>
              <a:gd name="connsiteX6" fmla="*/ 523188 w 863170"/>
              <a:gd name="connsiteY6" fmla="*/ 495791 h 854009"/>
              <a:gd name="connsiteX7" fmla="*/ 301658 w 863170"/>
              <a:gd name="connsiteY7" fmla="*/ 401522 h 854009"/>
              <a:gd name="connsiteX8" fmla="*/ 174396 w 863170"/>
              <a:gd name="connsiteY8" fmla="*/ 425090 h 854009"/>
              <a:gd name="connsiteX9" fmla="*/ 94268 w 863170"/>
              <a:gd name="connsiteY9" fmla="*/ 552352 h 854009"/>
              <a:gd name="connsiteX10" fmla="*/ 65988 w 863170"/>
              <a:gd name="connsiteY10" fmla="*/ 849296 h 854009"/>
              <a:gd name="connsiteX11" fmla="*/ 65988 w 863170"/>
              <a:gd name="connsiteY11" fmla="*/ 849296 h 854009"/>
              <a:gd name="connsiteX12" fmla="*/ 65988 w 863170"/>
              <a:gd name="connsiteY12" fmla="*/ 849296 h 854009"/>
              <a:gd name="connsiteX0" fmla="*/ 0 w 863170"/>
              <a:gd name="connsiteY0" fmla="*/ 881008 h 881008"/>
              <a:gd name="connsiteX1" fmla="*/ 23567 w 863170"/>
              <a:gd name="connsiteY1" fmla="*/ 447375 h 881008"/>
              <a:gd name="connsiteX2" fmla="*/ 80128 w 863170"/>
              <a:gd name="connsiteY2" fmla="*/ 131578 h 881008"/>
              <a:gd name="connsiteX3" fmla="*/ 301658 w 863170"/>
              <a:gd name="connsiteY3" fmla="*/ 4316 h 881008"/>
              <a:gd name="connsiteX4" fmla="*/ 801279 w 863170"/>
              <a:gd name="connsiteY4" fmla="*/ 75017 h 881008"/>
              <a:gd name="connsiteX5" fmla="*/ 824846 w 863170"/>
              <a:gd name="connsiteY5" fmla="*/ 489796 h 881008"/>
              <a:gd name="connsiteX6" fmla="*/ 523188 w 863170"/>
              <a:gd name="connsiteY6" fmla="*/ 522790 h 881008"/>
              <a:gd name="connsiteX7" fmla="*/ 301658 w 863170"/>
              <a:gd name="connsiteY7" fmla="*/ 428521 h 881008"/>
              <a:gd name="connsiteX8" fmla="*/ 174396 w 863170"/>
              <a:gd name="connsiteY8" fmla="*/ 452089 h 881008"/>
              <a:gd name="connsiteX9" fmla="*/ 94268 w 863170"/>
              <a:gd name="connsiteY9" fmla="*/ 579351 h 881008"/>
              <a:gd name="connsiteX10" fmla="*/ 65988 w 863170"/>
              <a:gd name="connsiteY10" fmla="*/ 876295 h 881008"/>
              <a:gd name="connsiteX11" fmla="*/ 65988 w 863170"/>
              <a:gd name="connsiteY11" fmla="*/ 876295 h 881008"/>
              <a:gd name="connsiteX12" fmla="*/ 65988 w 863170"/>
              <a:gd name="connsiteY12" fmla="*/ 876295 h 881008"/>
              <a:gd name="connsiteX0" fmla="*/ 0 w 868528"/>
              <a:gd name="connsiteY0" fmla="*/ 877576 h 877576"/>
              <a:gd name="connsiteX1" fmla="*/ 23567 w 868528"/>
              <a:gd name="connsiteY1" fmla="*/ 443943 h 877576"/>
              <a:gd name="connsiteX2" fmla="*/ 80128 w 868528"/>
              <a:gd name="connsiteY2" fmla="*/ 128146 h 877576"/>
              <a:gd name="connsiteX3" fmla="*/ 301658 w 868528"/>
              <a:gd name="connsiteY3" fmla="*/ 884 h 877576"/>
              <a:gd name="connsiteX4" fmla="*/ 810706 w 868528"/>
              <a:gd name="connsiteY4" fmla="*/ 95152 h 877576"/>
              <a:gd name="connsiteX5" fmla="*/ 824846 w 868528"/>
              <a:gd name="connsiteY5" fmla="*/ 486364 h 877576"/>
              <a:gd name="connsiteX6" fmla="*/ 523188 w 868528"/>
              <a:gd name="connsiteY6" fmla="*/ 519358 h 877576"/>
              <a:gd name="connsiteX7" fmla="*/ 301658 w 868528"/>
              <a:gd name="connsiteY7" fmla="*/ 425089 h 877576"/>
              <a:gd name="connsiteX8" fmla="*/ 174396 w 868528"/>
              <a:gd name="connsiteY8" fmla="*/ 448657 h 877576"/>
              <a:gd name="connsiteX9" fmla="*/ 94268 w 868528"/>
              <a:gd name="connsiteY9" fmla="*/ 575919 h 877576"/>
              <a:gd name="connsiteX10" fmla="*/ 65988 w 868528"/>
              <a:gd name="connsiteY10" fmla="*/ 872863 h 877576"/>
              <a:gd name="connsiteX11" fmla="*/ 65988 w 868528"/>
              <a:gd name="connsiteY11" fmla="*/ 872863 h 877576"/>
              <a:gd name="connsiteX12" fmla="*/ 65988 w 868528"/>
              <a:gd name="connsiteY12" fmla="*/ 872863 h 877576"/>
              <a:gd name="connsiteX0" fmla="*/ 0 w 875740"/>
              <a:gd name="connsiteY0" fmla="*/ 889119 h 889119"/>
              <a:gd name="connsiteX1" fmla="*/ 23567 w 875740"/>
              <a:gd name="connsiteY1" fmla="*/ 455486 h 889119"/>
              <a:gd name="connsiteX2" fmla="*/ 80128 w 875740"/>
              <a:gd name="connsiteY2" fmla="*/ 139689 h 889119"/>
              <a:gd name="connsiteX3" fmla="*/ 301658 w 875740"/>
              <a:gd name="connsiteY3" fmla="*/ 12427 h 889119"/>
              <a:gd name="connsiteX4" fmla="*/ 822429 w 875740"/>
              <a:gd name="connsiteY4" fmla="*/ 59803 h 889119"/>
              <a:gd name="connsiteX5" fmla="*/ 824846 w 875740"/>
              <a:gd name="connsiteY5" fmla="*/ 497907 h 889119"/>
              <a:gd name="connsiteX6" fmla="*/ 523188 w 875740"/>
              <a:gd name="connsiteY6" fmla="*/ 530901 h 889119"/>
              <a:gd name="connsiteX7" fmla="*/ 301658 w 875740"/>
              <a:gd name="connsiteY7" fmla="*/ 436632 h 889119"/>
              <a:gd name="connsiteX8" fmla="*/ 174396 w 875740"/>
              <a:gd name="connsiteY8" fmla="*/ 460200 h 889119"/>
              <a:gd name="connsiteX9" fmla="*/ 94268 w 875740"/>
              <a:gd name="connsiteY9" fmla="*/ 587462 h 889119"/>
              <a:gd name="connsiteX10" fmla="*/ 65988 w 875740"/>
              <a:gd name="connsiteY10" fmla="*/ 884406 h 889119"/>
              <a:gd name="connsiteX11" fmla="*/ 65988 w 875740"/>
              <a:gd name="connsiteY11" fmla="*/ 884406 h 889119"/>
              <a:gd name="connsiteX12" fmla="*/ 65988 w 875740"/>
              <a:gd name="connsiteY12" fmla="*/ 884406 h 8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40" h="889119">
                <a:moveTo>
                  <a:pt x="0" y="889119"/>
                </a:moveTo>
                <a:cubicBezTo>
                  <a:pt x="5106" y="734755"/>
                  <a:pt x="10212" y="580391"/>
                  <a:pt x="23567" y="455486"/>
                </a:cubicBezTo>
                <a:cubicBezTo>
                  <a:pt x="36922" y="330581"/>
                  <a:pt x="33780" y="213532"/>
                  <a:pt x="80128" y="139689"/>
                </a:cubicBezTo>
                <a:cubicBezTo>
                  <a:pt x="126476" y="65846"/>
                  <a:pt x="177941" y="25741"/>
                  <a:pt x="301658" y="12427"/>
                </a:cubicBezTo>
                <a:cubicBezTo>
                  <a:pt x="425375" y="-887"/>
                  <a:pt x="735231" y="-21110"/>
                  <a:pt x="822429" y="59803"/>
                </a:cubicBezTo>
                <a:cubicBezTo>
                  <a:pt x="909627" y="140716"/>
                  <a:pt x="874719" y="419391"/>
                  <a:pt x="824846" y="497907"/>
                </a:cubicBezTo>
                <a:cubicBezTo>
                  <a:pt x="774973" y="576423"/>
                  <a:pt x="610386" y="541114"/>
                  <a:pt x="523188" y="530901"/>
                </a:cubicBezTo>
                <a:cubicBezTo>
                  <a:pt x="435990" y="520688"/>
                  <a:pt x="359790" y="448415"/>
                  <a:pt x="301658" y="436632"/>
                </a:cubicBezTo>
                <a:cubicBezTo>
                  <a:pt x="243526" y="424849"/>
                  <a:pt x="208961" y="435062"/>
                  <a:pt x="174396" y="460200"/>
                </a:cubicBezTo>
                <a:cubicBezTo>
                  <a:pt x="139831" y="485338"/>
                  <a:pt x="112336" y="516761"/>
                  <a:pt x="94268" y="587462"/>
                </a:cubicBezTo>
                <a:cubicBezTo>
                  <a:pt x="76200" y="658163"/>
                  <a:pt x="65988" y="884406"/>
                  <a:pt x="65988" y="884406"/>
                </a:cubicBezTo>
                <a:lnTo>
                  <a:pt x="65988" y="884406"/>
                </a:lnTo>
                <a:lnTo>
                  <a:pt x="65988" y="884406"/>
                </a:lnTo>
              </a:path>
            </a:pathLst>
          </a:custGeom>
          <a:noFill/>
          <a:ln w="3810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nvSpPr>
        <p:spPr>
          <a:xfrm>
            <a:off x="8137062" y="3672824"/>
            <a:ext cx="383159" cy="383159"/>
          </a:xfrm>
          <a:prstGeom prst="ellipse">
            <a:avLst/>
          </a:prstGeom>
          <a:gradFill>
            <a:gsLst>
              <a:gs pos="0">
                <a:schemeClr val="accent1">
                  <a:tint val="44500"/>
                  <a:satMod val="160000"/>
                </a:schemeClr>
              </a:gs>
              <a:gs pos="33350">
                <a:srgbClr val="F4E8C5"/>
              </a:gs>
              <a:gs pos="100000">
                <a:srgbClr val="0070C0"/>
              </a:gs>
              <a:gs pos="50000">
                <a:schemeClr val="accent1">
                  <a:tint val="44500"/>
                  <a:satMod val="160000"/>
                </a:schemeClr>
              </a:gs>
              <a:gs pos="100000">
                <a:schemeClr val="accent1">
                  <a:tint val="23500"/>
                  <a:satMod val="160000"/>
                </a:schemeClr>
              </a:gs>
            </a:gsLst>
            <a:path path="shape">
              <a:fillToRect l="50000" t="50000" r="50000" b="50000"/>
            </a:path>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S</a:t>
            </a:r>
            <a:r>
              <a:rPr lang="fr-FR" b="1" baseline="-25000"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endParaRPr lang="fr-FR" dirty="0"/>
          </a:p>
        </p:txBody>
      </p:sp>
      <p:sp>
        <p:nvSpPr>
          <p:cNvPr id="11" name="Forme libre 10"/>
          <p:cNvSpPr/>
          <p:nvPr/>
        </p:nvSpPr>
        <p:spPr>
          <a:xfrm>
            <a:off x="7496927" y="5799617"/>
            <a:ext cx="862599" cy="1013759"/>
          </a:xfrm>
          <a:custGeom>
            <a:avLst/>
            <a:gdLst>
              <a:gd name="connsiteX0" fmla="*/ 0 w 823381"/>
              <a:gd name="connsiteY0" fmla="*/ 179110 h 1309289"/>
              <a:gd name="connsiteX1" fmla="*/ 56561 w 823381"/>
              <a:gd name="connsiteY1" fmla="*/ 494908 h 1309289"/>
              <a:gd name="connsiteX2" fmla="*/ 89555 w 823381"/>
              <a:gd name="connsiteY2" fmla="*/ 1065229 h 1309289"/>
              <a:gd name="connsiteX3" fmla="*/ 320512 w 823381"/>
              <a:gd name="connsiteY3" fmla="*/ 1197205 h 1309289"/>
              <a:gd name="connsiteX4" fmla="*/ 683444 w 823381"/>
              <a:gd name="connsiteY4" fmla="*/ 1206631 h 1309289"/>
              <a:gd name="connsiteX5" fmla="*/ 805992 w 823381"/>
              <a:gd name="connsiteY5" fmla="*/ 1253765 h 1309289"/>
              <a:gd name="connsiteX6" fmla="*/ 796565 w 823381"/>
              <a:gd name="connsiteY6" fmla="*/ 339365 h 1309289"/>
              <a:gd name="connsiteX7" fmla="*/ 565608 w 823381"/>
              <a:gd name="connsiteY7" fmla="*/ 188537 h 1309289"/>
              <a:gd name="connsiteX8" fmla="*/ 169683 w 823381"/>
              <a:gd name="connsiteY8" fmla="*/ 113122 h 1309289"/>
              <a:gd name="connsiteX9" fmla="*/ 80128 w 823381"/>
              <a:gd name="connsiteY9" fmla="*/ 0 h 1309289"/>
              <a:gd name="connsiteX0" fmla="*/ 0 w 823381"/>
              <a:gd name="connsiteY0" fmla="*/ 179110 h 1309289"/>
              <a:gd name="connsiteX1" fmla="*/ 56561 w 823381"/>
              <a:gd name="connsiteY1" fmla="*/ 494908 h 1309289"/>
              <a:gd name="connsiteX2" fmla="*/ 89555 w 823381"/>
              <a:gd name="connsiteY2" fmla="*/ 1065229 h 1309289"/>
              <a:gd name="connsiteX3" fmla="*/ 320512 w 823381"/>
              <a:gd name="connsiteY3" fmla="*/ 1197205 h 1309289"/>
              <a:gd name="connsiteX4" fmla="*/ 683444 w 823381"/>
              <a:gd name="connsiteY4" fmla="*/ 1206631 h 1309289"/>
              <a:gd name="connsiteX5" fmla="*/ 805992 w 823381"/>
              <a:gd name="connsiteY5" fmla="*/ 1253765 h 1309289"/>
              <a:gd name="connsiteX6" fmla="*/ 796565 w 823381"/>
              <a:gd name="connsiteY6" fmla="*/ 339365 h 1309289"/>
              <a:gd name="connsiteX7" fmla="*/ 565608 w 823381"/>
              <a:gd name="connsiteY7" fmla="*/ 188537 h 1309289"/>
              <a:gd name="connsiteX8" fmla="*/ 235671 w 823381"/>
              <a:gd name="connsiteY8" fmla="*/ 226243 h 1309289"/>
              <a:gd name="connsiteX9" fmla="*/ 80128 w 823381"/>
              <a:gd name="connsiteY9" fmla="*/ 0 h 1309289"/>
              <a:gd name="connsiteX0" fmla="*/ 0 w 825834"/>
              <a:gd name="connsiteY0" fmla="*/ 179110 h 1309289"/>
              <a:gd name="connsiteX1" fmla="*/ 56561 w 825834"/>
              <a:gd name="connsiteY1" fmla="*/ 494908 h 1309289"/>
              <a:gd name="connsiteX2" fmla="*/ 89555 w 825834"/>
              <a:gd name="connsiteY2" fmla="*/ 1065229 h 1309289"/>
              <a:gd name="connsiteX3" fmla="*/ 320512 w 825834"/>
              <a:gd name="connsiteY3" fmla="*/ 1197205 h 1309289"/>
              <a:gd name="connsiteX4" fmla="*/ 683444 w 825834"/>
              <a:gd name="connsiteY4" fmla="*/ 1206631 h 1309289"/>
              <a:gd name="connsiteX5" fmla="*/ 805992 w 825834"/>
              <a:gd name="connsiteY5" fmla="*/ 1253765 h 1309289"/>
              <a:gd name="connsiteX6" fmla="*/ 796565 w 825834"/>
              <a:gd name="connsiteY6" fmla="*/ 339365 h 1309289"/>
              <a:gd name="connsiteX7" fmla="*/ 527901 w 825834"/>
              <a:gd name="connsiteY7" fmla="*/ 212104 h 1309289"/>
              <a:gd name="connsiteX8" fmla="*/ 235671 w 825834"/>
              <a:gd name="connsiteY8" fmla="*/ 226243 h 1309289"/>
              <a:gd name="connsiteX9" fmla="*/ 80128 w 825834"/>
              <a:gd name="connsiteY9" fmla="*/ 0 h 1309289"/>
              <a:gd name="connsiteX0" fmla="*/ 0 w 845798"/>
              <a:gd name="connsiteY0" fmla="*/ 179110 h 1307235"/>
              <a:gd name="connsiteX1" fmla="*/ 56561 w 845798"/>
              <a:gd name="connsiteY1" fmla="*/ 494908 h 1307235"/>
              <a:gd name="connsiteX2" fmla="*/ 89555 w 845798"/>
              <a:gd name="connsiteY2" fmla="*/ 1065229 h 1307235"/>
              <a:gd name="connsiteX3" fmla="*/ 320512 w 845798"/>
              <a:gd name="connsiteY3" fmla="*/ 1197205 h 1307235"/>
              <a:gd name="connsiteX4" fmla="*/ 683444 w 845798"/>
              <a:gd name="connsiteY4" fmla="*/ 1206631 h 1307235"/>
              <a:gd name="connsiteX5" fmla="*/ 805992 w 845798"/>
              <a:gd name="connsiteY5" fmla="*/ 1253765 h 1307235"/>
              <a:gd name="connsiteX6" fmla="*/ 824846 w 845798"/>
              <a:gd name="connsiteY6" fmla="*/ 367645 h 1307235"/>
              <a:gd name="connsiteX7" fmla="*/ 527901 w 845798"/>
              <a:gd name="connsiteY7" fmla="*/ 212104 h 1307235"/>
              <a:gd name="connsiteX8" fmla="*/ 235671 w 845798"/>
              <a:gd name="connsiteY8" fmla="*/ 226243 h 1307235"/>
              <a:gd name="connsiteX9" fmla="*/ 80128 w 845798"/>
              <a:gd name="connsiteY9" fmla="*/ 0 h 1307235"/>
              <a:gd name="connsiteX0" fmla="*/ 0 w 845798"/>
              <a:gd name="connsiteY0" fmla="*/ 179110 h 1307235"/>
              <a:gd name="connsiteX1" fmla="*/ 56561 w 845798"/>
              <a:gd name="connsiteY1" fmla="*/ 494908 h 1307235"/>
              <a:gd name="connsiteX2" fmla="*/ 89555 w 845798"/>
              <a:gd name="connsiteY2" fmla="*/ 1065229 h 1307235"/>
              <a:gd name="connsiteX3" fmla="*/ 320512 w 845798"/>
              <a:gd name="connsiteY3" fmla="*/ 1197205 h 1307235"/>
              <a:gd name="connsiteX4" fmla="*/ 683444 w 845798"/>
              <a:gd name="connsiteY4" fmla="*/ 1206631 h 1307235"/>
              <a:gd name="connsiteX5" fmla="*/ 805992 w 845798"/>
              <a:gd name="connsiteY5" fmla="*/ 1253765 h 1307235"/>
              <a:gd name="connsiteX6" fmla="*/ 824846 w 845798"/>
              <a:gd name="connsiteY6" fmla="*/ 367645 h 1307235"/>
              <a:gd name="connsiteX7" fmla="*/ 527901 w 845798"/>
              <a:gd name="connsiteY7" fmla="*/ 212104 h 1307235"/>
              <a:gd name="connsiteX8" fmla="*/ 235671 w 845798"/>
              <a:gd name="connsiteY8" fmla="*/ 226243 h 1307235"/>
              <a:gd name="connsiteX9" fmla="*/ 80128 w 845798"/>
              <a:gd name="connsiteY9" fmla="*/ 0 h 1307235"/>
              <a:gd name="connsiteX0" fmla="*/ 0 w 853057"/>
              <a:gd name="connsiteY0" fmla="*/ 179110 h 1224030"/>
              <a:gd name="connsiteX1" fmla="*/ 56561 w 853057"/>
              <a:gd name="connsiteY1" fmla="*/ 494908 h 1224030"/>
              <a:gd name="connsiteX2" fmla="*/ 89555 w 853057"/>
              <a:gd name="connsiteY2" fmla="*/ 1065229 h 1224030"/>
              <a:gd name="connsiteX3" fmla="*/ 320512 w 853057"/>
              <a:gd name="connsiteY3" fmla="*/ 1197205 h 1224030"/>
              <a:gd name="connsiteX4" fmla="*/ 683444 w 853057"/>
              <a:gd name="connsiteY4" fmla="*/ 1206631 h 1224030"/>
              <a:gd name="connsiteX5" fmla="*/ 824846 w 853057"/>
              <a:gd name="connsiteY5" fmla="*/ 1003954 h 1224030"/>
              <a:gd name="connsiteX6" fmla="*/ 824846 w 853057"/>
              <a:gd name="connsiteY6" fmla="*/ 367645 h 1224030"/>
              <a:gd name="connsiteX7" fmla="*/ 527901 w 853057"/>
              <a:gd name="connsiteY7" fmla="*/ 212104 h 1224030"/>
              <a:gd name="connsiteX8" fmla="*/ 235671 w 853057"/>
              <a:gd name="connsiteY8" fmla="*/ 226243 h 1224030"/>
              <a:gd name="connsiteX9" fmla="*/ 80128 w 853057"/>
              <a:gd name="connsiteY9" fmla="*/ 0 h 1224030"/>
              <a:gd name="connsiteX0" fmla="*/ 0 w 849090"/>
              <a:gd name="connsiteY0" fmla="*/ 179110 h 1224030"/>
              <a:gd name="connsiteX1" fmla="*/ 56561 w 849090"/>
              <a:gd name="connsiteY1" fmla="*/ 494908 h 1224030"/>
              <a:gd name="connsiteX2" fmla="*/ 89555 w 849090"/>
              <a:gd name="connsiteY2" fmla="*/ 1065229 h 1224030"/>
              <a:gd name="connsiteX3" fmla="*/ 320512 w 849090"/>
              <a:gd name="connsiteY3" fmla="*/ 1197205 h 1224030"/>
              <a:gd name="connsiteX4" fmla="*/ 683444 w 849090"/>
              <a:gd name="connsiteY4" fmla="*/ 1206631 h 1224030"/>
              <a:gd name="connsiteX5" fmla="*/ 824846 w 849090"/>
              <a:gd name="connsiteY5" fmla="*/ 1003954 h 1224030"/>
              <a:gd name="connsiteX6" fmla="*/ 824846 w 849090"/>
              <a:gd name="connsiteY6" fmla="*/ 367645 h 1224030"/>
              <a:gd name="connsiteX7" fmla="*/ 527901 w 849090"/>
              <a:gd name="connsiteY7" fmla="*/ 212104 h 1224030"/>
              <a:gd name="connsiteX8" fmla="*/ 235671 w 849090"/>
              <a:gd name="connsiteY8" fmla="*/ 226243 h 1224030"/>
              <a:gd name="connsiteX9" fmla="*/ 80128 w 849090"/>
              <a:gd name="connsiteY9" fmla="*/ 0 h 1224030"/>
              <a:gd name="connsiteX0" fmla="*/ 0 w 849090"/>
              <a:gd name="connsiteY0" fmla="*/ 103696 h 1148616"/>
              <a:gd name="connsiteX1" fmla="*/ 56561 w 849090"/>
              <a:gd name="connsiteY1" fmla="*/ 419494 h 1148616"/>
              <a:gd name="connsiteX2" fmla="*/ 89555 w 849090"/>
              <a:gd name="connsiteY2" fmla="*/ 989815 h 1148616"/>
              <a:gd name="connsiteX3" fmla="*/ 320512 w 849090"/>
              <a:gd name="connsiteY3" fmla="*/ 1121791 h 1148616"/>
              <a:gd name="connsiteX4" fmla="*/ 683444 w 849090"/>
              <a:gd name="connsiteY4" fmla="*/ 1131217 h 1148616"/>
              <a:gd name="connsiteX5" fmla="*/ 824846 w 849090"/>
              <a:gd name="connsiteY5" fmla="*/ 928540 h 1148616"/>
              <a:gd name="connsiteX6" fmla="*/ 824846 w 849090"/>
              <a:gd name="connsiteY6" fmla="*/ 292231 h 1148616"/>
              <a:gd name="connsiteX7" fmla="*/ 527901 w 849090"/>
              <a:gd name="connsiteY7" fmla="*/ 136690 h 1148616"/>
              <a:gd name="connsiteX8" fmla="*/ 235671 w 849090"/>
              <a:gd name="connsiteY8" fmla="*/ 150829 h 1148616"/>
              <a:gd name="connsiteX9" fmla="*/ 108409 w 849090"/>
              <a:gd name="connsiteY9" fmla="*/ 0 h 1148616"/>
              <a:gd name="connsiteX0" fmla="*/ 0 w 849090"/>
              <a:gd name="connsiteY0" fmla="*/ 103696 h 1148616"/>
              <a:gd name="connsiteX1" fmla="*/ 56561 w 849090"/>
              <a:gd name="connsiteY1" fmla="*/ 419494 h 1148616"/>
              <a:gd name="connsiteX2" fmla="*/ 89555 w 849090"/>
              <a:gd name="connsiteY2" fmla="*/ 989815 h 1148616"/>
              <a:gd name="connsiteX3" fmla="*/ 320512 w 849090"/>
              <a:gd name="connsiteY3" fmla="*/ 1121791 h 1148616"/>
              <a:gd name="connsiteX4" fmla="*/ 683444 w 849090"/>
              <a:gd name="connsiteY4" fmla="*/ 1131217 h 1148616"/>
              <a:gd name="connsiteX5" fmla="*/ 824846 w 849090"/>
              <a:gd name="connsiteY5" fmla="*/ 928540 h 1148616"/>
              <a:gd name="connsiteX6" fmla="*/ 824846 w 849090"/>
              <a:gd name="connsiteY6" fmla="*/ 292231 h 1148616"/>
              <a:gd name="connsiteX7" fmla="*/ 527901 w 849090"/>
              <a:gd name="connsiteY7" fmla="*/ 136690 h 1148616"/>
              <a:gd name="connsiteX8" fmla="*/ 235671 w 849090"/>
              <a:gd name="connsiteY8" fmla="*/ 150829 h 1148616"/>
              <a:gd name="connsiteX9" fmla="*/ 108409 w 849090"/>
              <a:gd name="connsiteY9" fmla="*/ 0 h 1148616"/>
              <a:gd name="connsiteX0" fmla="*/ 0 w 849090"/>
              <a:gd name="connsiteY0" fmla="*/ 89556 h 1134476"/>
              <a:gd name="connsiteX1" fmla="*/ 56561 w 849090"/>
              <a:gd name="connsiteY1" fmla="*/ 405354 h 1134476"/>
              <a:gd name="connsiteX2" fmla="*/ 89555 w 849090"/>
              <a:gd name="connsiteY2" fmla="*/ 975675 h 1134476"/>
              <a:gd name="connsiteX3" fmla="*/ 320512 w 849090"/>
              <a:gd name="connsiteY3" fmla="*/ 1107651 h 1134476"/>
              <a:gd name="connsiteX4" fmla="*/ 683444 w 849090"/>
              <a:gd name="connsiteY4" fmla="*/ 1117077 h 1134476"/>
              <a:gd name="connsiteX5" fmla="*/ 824846 w 849090"/>
              <a:gd name="connsiteY5" fmla="*/ 914400 h 1134476"/>
              <a:gd name="connsiteX6" fmla="*/ 824846 w 849090"/>
              <a:gd name="connsiteY6" fmla="*/ 278091 h 1134476"/>
              <a:gd name="connsiteX7" fmla="*/ 527901 w 849090"/>
              <a:gd name="connsiteY7" fmla="*/ 122550 h 1134476"/>
              <a:gd name="connsiteX8" fmla="*/ 235671 w 849090"/>
              <a:gd name="connsiteY8" fmla="*/ 136689 h 1134476"/>
              <a:gd name="connsiteX9" fmla="*/ 103696 w 849090"/>
              <a:gd name="connsiteY9" fmla="*/ 0 h 1134476"/>
              <a:gd name="connsiteX0" fmla="*/ 0 w 849090"/>
              <a:gd name="connsiteY0" fmla="*/ 89556 h 1141237"/>
              <a:gd name="connsiteX1" fmla="*/ 56561 w 849090"/>
              <a:gd name="connsiteY1" fmla="*/ 405354 h 1141237"/>
              <a:gd name="connsiteX2" fmla="*/ 89555 w 849090"/>
              <a:gd name="connsiteY2" fmla="*/ 975675 h 1141237"/>
              <a:gd name="connsiteX3" fmla="*/ 325225 w 849090"/>
              <a:gd name="connsiteY3" fmla="*/ 1121791 h 1141237"/>
              <a:gd name="connsiteX4" fmla="*/ 683444 w 849090"/>
              <a:gd name="connsiteY4" fmla="*/ 1117077 h 1141237"/>
              <a:gd name="connsiteX5" fmla="*/ 824846 w 849090"/>
              <a:gd name="connsiteY5" fmla="*/ 914400 h 1141237"/>
              <a:gd name="connsiteX6" fmla="*/ 824846 w 849090"/>
              <a:gd name="connsiteY6" fmla="*/ 278091 h 1141237"/>
              <a:gd name="connsiteX7" fmla="*/ 527901 w 849090"/>
              <a:gd name="connsiteY7" fmla="*/ 122550 h 1141237"/>
              <a:gd name="connsiteX8" fmla="*/ 235671 w 849090"/>
              <a:gd name="connsiteY8" fmla="*/ 136689 h 1141237"/>
              <a:gd name="connsiteX9" fmla="*/ 103696 w 849090"/>
              <a:gd name="connsiteY9" fmla="*/ 0 h 1141237"/>
              <a:gd name="connsiteX0" fmla="*/ 0 w 849090"/>
              <a:gd name="connsiteY0" fmla="*/ 89556 h 1143016"/>
              <a:gd name="connsiteX1" fmla="*/ 56561 w 849090"/>
              <a:gd name="connsiteY1" fmla="*/ 405354 h 1143016"/>
              <a:gd name="connsiteX2" fmla="*/ 89555 w 849090"/>
              <a:gd name="connsiteY2" fmla="*/ 947394 h 1143016"/>
              <a:gd name="connsiteX3" fmla="*/ 325225 w 849090"/>
              <a:gd name="connsiteY3" fmla="*/ 1121791 h 1143016"/>
              <a:gd name="connsiteX4" fmla="*/ 683444 w 849090"/>
              <a:gd name="connsiteY4" fmla="*/ 1117077 h 1143016"/>
              <a:gd name="connsiteX5" fmla="*/ 824846 w 849090"/>
              <a:gd name="connsiteY5" fmla="*/ 914400 h 1143016"/>
              <a:gd name="connsiteX6" fmla="*/ 824846 w 849090"/>
              <a:gd name="connsiteY6" fmla="*/ 278091 h 1143016"/>
              <a:gd name="connsiteX7" fmla="*/ 527901 w 849090"/>
              <a:gd name="connsiteY7" fmla="*/ 122550 h 1143016"/>
              <a:gd name="connsiteX8" fmla="*/ 235671 w 849090"/>
              <a:gd name="connsiteY8" fmla="*/ 136689 h 1143016"/>
              <a:gd name="connsiteX9" fmla="*/ 103696 w 849090"/>
              <a:gd name="connsiteY9" fmla="*/ 0 h 1143016"/>
              <a:gd name="connsiteX0" fmla="*/ 0 w 849090"/>
              <a:gd name="connsiteY0" fmla="*/ 89556 h 1143016"/>
              <a:gd name="connsiteX1" fmla="*/ 37694 w 849090"/>
              <a:gd name="connsiteY1" fmla="*/ 400039 h 1143016"/>
              <a:gd name="connsiteX2" fmla="*/ 89555 w 849090"/>
              <a:gd name="connsiteY2" fmla="*/ 947394 h 1143016"/>
              <a:gd name="connsiteX3" fmla="*/ 325225 w 849090"/>
              <a:gd name="connsiteY3" fmla="*/ 1121791 h 1143016"/>
              <a:gd name="connsiteX4" fmla="*/ 683444 w 849090"/>
              <a:gd name="connsiteY4" fmla="*/ 1117077 h 1143016"/>
              <a:gd name="connsiteX5" fmla="*/ 824846 w 849090"/>
              <a:gd name="connsiteY5" fmla="*/ 914400 h 1143016"/>
              <a:gd name="connsiteX6" fmla="*/ 824846 w 849090"/>
              <a:gd name="connsiteY6" fmla="*/ 278091 h 1143016"/>
              <a:gd name="connsiteX7" fmla="*/ 527901 w 849090"/>
              <a:gd name="connsiteY7" fmla="*/ 122550 h 1143016"/>
              <a:gd name="connsiteX8" fmla="*/ 235671 w 849090"/>
              <a:gd name="connsiteY8" fmla="*/ 136689 h 1143016"/>
              <a:gd name="connsiteX9" fmla="*/ 103696 w 849090"/>
              <a:gd name="connsiteY9" fmla="*/ 0 h 1143016"/>
              <a:gd name="connsiteX0" fmla="*/ 0 w 863242"/>
              <a:gd name="connsiteY0" fmla="*/ 84241 h 1143016"/>
              <a:gd name="connsiteX1" fmla="*/ 51846 w 863242"/>
              <a:gd name="connsiteY1" fmla="*/ 400039 h 1143016"/>
              <a:gd name="connsiteX2" fmla="*/ 103707 w 863242"/>
              <a:gd name="connsiteY2" fmla="*/ 947394 h 1143016"/>
              <a:gd name="connsiteX3" fmla="*/ 339377 w 863242"/>
              <a:gd name="connsiteY3" fmla="*/ 1121791 h 1143016"/>
              <a:gd name="connsiteX4" fmla="*/ 697596 w 863242"/>
              <a:gd name="connsiteY4" fmla="*/ 1117077 h 1143016"/>
              <a:gd name="connsiteX5" fmla="*/ 838998 w 863242"/>
              <a:gd name="connsiteY5" fmla="*/ 914400 h 1143016"/>
              <a:gd name="connsiteX6" fmla="*/ 838998 w 863242"/>
              <a:gd name="connsiteY6" fmla="*/ 278091 h 1143016"/>
              <a:gd name="connsiteX7" fmla="*/ 542053 w 863242"/>
              <a:gd name="connsiteY7" fmla="*/ 122550 h 1143016"/>
              <a:gd name="connsiteX8" fmla="*/ 249823 w 863242"/>
              <a:gd name="connsiteY8" fmla="*/ 136689 h 1143016"/>
              <a:gd name="connsiteX9" fmla="*/ 117848 w 863242"/>
              <a:gd name="connsiteY9" fmla="*/ 0 h 1143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3242" h="1143016">
                <a:moveTo>
                  <a:pt x="0" y="84241"/>
                </a:moveTo>
                <a:cubicBezTo>
                  <a:pt x="20817" y="168297"/>
                  <a:pt x="34562" y="256180"/>
                  <a:pt x="51846" y="400039"/>
                </a:cubicBezTo>
                <a:cubicBezTo>
                  <a:pt x="69130" y="543898"/>
                  <a:pt x="55785" y="827102"/>
                  <a:pt x="103707" y="947394"/>
                </a:cubicBezTo>
                <a:cubicBezTo>
                  <a:pt x="151629" y="1067686"/>
                  <a:pt x="240396" y="1093511"/>
                  <a:pt x="339377" y="1121791"/>
                </a:cubicBezTo>
                <a:cubicBezTo>
                  <a:pt x="438359" y="1150072"/>
                  <a:pt x="614326" y="1151642"/>
                  <a:pt x="697596" y="1117077"/>
                </a:cubicBezTo>
                <a:cubicBezTo>
                  <a:pt x="780866" y="1082512"/>
                  <a:pt x="829572" y="1063658"/>
                  <a:pt x="838998" y="914400"/>
                </a:cubicBezTo>
                <a:cubicBezTo>
                  <a:pt x="848424" y="765142"/>
                  <a:pt x="888489" y="410066"/>
                  <a:pt x="838998" y="278091"/>
                </a:cubicBezTo>
                <a:cubicBezTo>
                  <a:pt x="789507" y="146116"/>
                  <a:pt x="649676" y="127264"/>
                  <a:pt x="542053" y="122550"/>
                </a:cubicBezTo>
                <a:cubicBezTo>
                  <a:pt x="434430" y="117836"/>
                  <a:pt x="320524" y="157114"/>
                  <a:pt x="249823" y="136689"/>
                </a:cubicBezTo>
                <a:cubicBezTo>
                  <a:pt x="179122" y="116264"/>
                  <a:pt x="150450" y="97410"/>
                  <a:pt x="117848" y="0"/>
                </a:cubicBezTo>
              </a:path>
            </a:pathLst>
          </a:custGeom>
          <a:noFill/>
          <a:ln w="3810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nvSpPr>
        <p:spPr>
          <a:xfrm>
            <a:off x="8164101" y="6195892"/>
            <a:ext cx="383159" cy="383159"/>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endParaRPr lang="fr-FR" dirty="0"/>
          </a:p>
        </p:txBody>
      </p:sp>
    </p:spTree>
    <p:extLst>
      <p:ext uri="{BB962C8B-B14F-4D97-AF65-F5344CB8AC3E}">
        <p14:creationId xmlns:p14="http://schemas.microsoft.com/office/powerpoint/2010/main" val="377174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74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6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lois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1" y="959237"/>
            <a:ext cx="9192703" cy="3323987"/>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Toujours en considérant le transformateur comme parfait… </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rapport de transformation calculé avec le nombre de spires au secondaire divisé par le nombre de spire au primaire fixe la relation entre la tension d’alimentation au primaire et la tension secondaire:</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b="1" dirty="0" smtClean="0">
                <a:ln w="18415" cmpd="sng">
                  <a:solidFill>
                    <a:srgbClr val="FFFFFF"/>
                  </a:solidFill>
                  <a:prstDash val="solid"/>
                </a:ln>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 </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U</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endParaRPr lang="fr-FR" sz="1000" baseline="-25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découle des deux précédents la relations avec les intensités:</a:t>
            </a:r>
          </a:p>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 = </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p>
          <a:p>
            <a:pPr algn="ctr"/>
            <a:endParaRPr lang="fr-FR"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fréquence ainsi que la forme de la tension et le cos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  lié au récepteur</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sont inchangés par le transformateur.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p:cNvSpPr txBox="1"/>
          <p:nvPr/>
        </p:nvSpPr>
        <p:spPr>
          <a:xfrm>
            <a:off x="-108519" y="4613066"/>
            <a:ext cx="9361039"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tout type de transformateur considéré comme parfait:</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37" name="Groupe 136"/>
          <p:cNvGrpSpPr/>
          <p:nvPr/>
        </p:nvGrpSpPr>
        <p:grpSpPr>
          <a:xfrm>
            <a:off x="3981888" y="4998264"/>
            <a:ext cx="2030272" cy="1843830"/>
            <a:chOff x="6819068" y="4176880"/>
            <a:chExt cx="2030272" cy="1843830"/>
          </a:xfrm>
        </p:grpSpPr>
        <p:grpSp>
          <p:nvGrpSpPr>
            <p:cNvPr id="138" name="Groupe 137"/>
            <p:cNvGrpSpPr/>
            <p:nvPr/>
          </p:nvGrpSpPr>
          <p:grpSpPr>
            <a:xfrm>
              <a:off x="6819068" y="4176880"/>
              <a:ext cx="2030272" cy="1843830"/>
              <a:chOff x="636284" y="3021295"/>
              <a:chExt cx="3699353" cy="3162617"/>
            </a:xfrm>
          </p:grpSpPr>
          <p:grpSp>
            <p:nvGrpSpPr>
              <p:cNvPr id="165" name="Group 4"/>
              <p:cNvGrpSpPr>
                <a:grpSpLocks/>
              </p:cNvGrpSpPr>
              <p:nvPr/>
            </p:nvGrpSpPr>
            <p:grpSpPr bwMode="auto">
              <a:xfrm>
                <a:off x="636284" y="3021295"/>
                <a:ext cx="3699353" cy="3162617"/>
                <a:chOff x="1301" y="4262"/>
                <a:chExt cx="5825" cy="3638"/>
              </a:xfrm>
            </p:grpSpPr>
            <p:sp>
              <p:nvSpPr>
                <p:cNvPr id="168"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69"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0"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1"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2"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3"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4"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175" name="Group 12"/>
                <p:cNvGrpSpPr>
                  <a:grpSpLocks/>
                </p:cNvGrpSpPr>
                <p:nvPr/>
              </p:nvGrpSpPr>
              <p:grpSpPr bwMode="auto">
                <a:xfrm>
                  <a:off x="2128" y="4880"/>
                  <a:ext cx="1664" cy="2272"/>
                  <a:chOff x="2160" y="4896"/>
                  <a:chExt cx="1664" cy="2272"/>
                </a:xfrm>
              </p:grpSpPr>
              <p:sp>
                <p:nvSpPr>
                  <p:cNvPr id="18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176" name="Group 20"/>
                <p:cNvGrpSpPr>
                  <a:grpSpLocks/>
                </p:cNvGrpSpPr>
                <p:nvPr/>
              </p:nvGrpSpPr>
              <p:grpSpPr bwMode="auto">
                <a:xfrm>
                  <a:off x="4416" y="4864"/>
                  <a:ext cx="1664" cy="2272"/>
                  <a:chOff x="2160" y="4896"/>
                  <a:chExt cx="1664" cy="2272"/>
                </a:xfrm>
              </p:grpSpPr>
              <p:sp>
                <p:nvSpPr>
                  <p:cNvPr id="178"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9"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0"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1"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177"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endParaRPr lang="fr-FR" dirty="0"/>
                </a:p>
              </p:txBody>
            </p:sp>
          </p:grpSp>
          <p:sp useBgFill="1">
            <p:nvSpPr>
              <p:cNvPr id="166" name="Rectangle 165"/>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67" name="Rectangle 166"/>
              <p:cNvSpPr/>
              <p:nvPr/>
            </p:nvSpPr>
            <p:spPr>
              <a:xfrm>
                <a:off x="2803199" y="3702277"/>
                <a:ext cx="692605" cy="1618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39" name="Group 4"/>
            <p:cNvGrpSpPr>
              <a:grpSpLocks/>
            </p:cNvGrpSpPr>
            <p:nvPr/>
          </p:nvGrpSpPr>
          <p:grpSpPr bwMode="auto">
            <a:xfrm>
              <a:off x="6939263" y="4301559"/>
              <a:ext cx="1893347" cy="1705974"/>
              <a:chOff x="1622" y="4508"/>
              <a:chExt cx="5504" cy="3392"/>
            </a:xfrm>
          </p:grpSpPr>
          <p:sp>
            <p:nvSpPr>
              <p:cNvPr id="163"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4"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40" name="Freeform 51"/>
            <p:cNvSpPr>
              <a:spLocks/>
            </p:cNvSpPr>
            <p:nvPr/>
          </p:nvSpPr>
          <p:spPr bwMode="auto">
            <a:xfrm>
              <a:off x="7548138" y="46551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1" name="Freeform 52"/>
            <p:cNvSpPr>
              <a:spLocks/>
            </p:cNvSpPr>
            <p:nvPr/>
          </p:nvSpPr>
          <p:spPr bwMode="auto">
            <a:xfrm>
              <a:off x="7548138" y="47007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5" name="Freeform 54"/>
            <p:cNvSpPr>
              <a:spLocks/>
            </p:cNvSpPr>
            <p:nvPr/>
          </p:nvSpPr>
          <p:spPr bwMode="auto">
            <a:xfrm>
              <a:off x="7548138" y="479182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6" name="Freeform 55"/>
            <p:cNvSpPr>
              <a:spLocks/>
            </p:cNvSpPr>
            <p:nvPr/>
          </p:nvSpPr>
          <p:spPr bwMode="auto">
            <a:xfrm>
              <a:off x="7548138" y="483737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7" name="Freeform 56"/>
            <p:cNvSpPr>
              <a:spLocks/>
            </p:cNvSpPr>
            <p:nvPr/>
          </p:nvSpPr>
          <p:spPr bwMode="auto">
            <a:xfrm>
              <a:off x="7548138" y="488292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8" name="Freeform 80"/>
            <p:cNvSpPr>
              <a:spLocks/>
            </p:cNvSpPr>
            <p:nvPr/>
          </p:nvSpPr>
          <p:spPr bwMode="auto">
            <a:xfrm>
              <a:off x="7533002" y="4428820"/>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9" name="Freeform 81"/>
            <p:cNvSpPr>
              <a:spLocks/>
            </p:cNvSpPr>
            <p:nvPr/>
          </p:nvSpPr>
          <p:spPr bwMode="auto">
            <a:xfrm>
              <a:off x="7466927" y="4421368"/>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0" name="Freeform 58"/>
            <p:cNvSpPr>
              <a:spLocks/>
            </p:cNvSpPr>
            <p:nvPr/>
          </p:nvSpPr>
          <p:spPr bwMode="auto">
            <a:xfrm>
              <a:off x="7511069" y="505168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1" name="Freeform 59"/>
            <p:cNvSpPr>
              <a:spLocks/>
            </p:cNvSpPr>
            <p:nvPr/>
          </p:nvSpPr>
          <p:spPr bwMode="auto">
            <a:xfrm>
              <a:off x="7511069" y="510634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2" name="Freeform 60"/>
            <p:cNvSpPr>
              <a:spLocks/>
            </p:cNvSpPr>
            <p:nvPr/>
          </p:nvSpPr>
          <p:spPr bwMode="auto">
            <a:xfrm>
              <a:off x="7511069" y="516101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3" name="Freeform 61"/>
            <p:cNvSpPr>
              <a:spLocks/>
            </p:cNvSpPr>
            <p:nvPr/>
          </p:nvSpPr>
          <p:spPr bwMode="auto">
            <a:xfrm>
              <a:off x="7511069" y="521567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4" name="Freeform 62"/>
            <p:cNvSpPr>
              <a:spLocks/>
            </p:cNvSpPr>
            <p:nvPr/>
          </p:nvSpPr>
          <p:spPr bwMode="auto">
            <a:xfrm>
              <a:off x="7511069" y="527033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5" name="Freeform 63"/>
            <p:cNvSpPr>
              <a:spLocks/>
            </p:cNvSpPr>
            <p:nvPr/>
          </p:nvSpPr>
          <p:spPr bwMode="auto">
            <a:xfrm>
              <a:off x="7511069" y="532499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6" name="Freeform 64"/>
            <p:cNvSpPr>
              <a:spLocks/>
            </p:cNvSpPr>
            <p:nvPr/>
          </p:nvSpPr>
          <p:spPr bwMode="auto">
            <a:xfrm>
              <a:off x="7511069" y="53796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7" name="Freeform 82"/>
            <p:cNvSpPr>
              <a:spLocks/>
            </p:cNvSpPr>
            <p:nvPr/>
          </p:nvSpPr>
          <p:spPr bwMode="auto">
            <a:xfrm>
              <a:off x="7396229" y="5019309"/>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8" name="Freeform 83"/>
            <p:cNvSpPr>
              <a:spLocks/>
            </p:cNvSpPr>
            <p:nvPr/>
          </p:nvSpPr>
          <p:spPr bwMode="auto">
            <a:xfrm>
              <a:off x="7548557" y="5511109"/>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9" name="Freeform 64"/>
            <p:cNvSpPr>
              <a:spLocks/>
            </p:cNvSpPr>
            <p:nvPr/>
          </p:nvSpPr>
          <p:spPr bwMode="auto">
            <a:xfrm>
              <a:off x="7511069" y="54287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0" name="Freeform 64"/>
            <p:cNvSpPr>
              <a:spLocks/>
            </p:cNvSpPr>
            <p:nvPr/>
          </p:nvSpPr>
          <p:spPr bwMode="auto">
            <a:xfrm>
              <a:off x="7511069" y="547660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1" name="Freeform 64"/>
            <p:cNvSpPr>
              <a:spLocks/>
            </p:cNvSpPr>
            <p:nvPr/>
          </p:nvSpPr>
          <p:spPr bwMode="auto">
            <a:xfrm>
              <a:off x="7511069" y="553102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2" name="Freeform 53"/>
            <p:cNvSpPr>
              <a:spLocks/>
            </p:cNvSpPr>
            <p:nvPr/>
          </p:nvSpPr>
          <p:spPr bwMode="auto">
            <a:xfrm>
              <a:off x="7548138" y="47462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3" name="Rectangle 2"/>
          <p:cNvSpPr/>
          <p:nvPr/>
        </p:nvSpPr>
        <p:spPr>
          <a:xfrm>
            <a:off x="-36512" y="5085184"/>
            <a:ext cx="3984165"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P1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1</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nvSpPr>
        <p:spPr>
          <a:xfrm>
            <a:off x="-25359" y="5703185"/>
            <a:ext cx="393955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P2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2</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nvSpPr>
        <p:spPr>
          <a:xfrm>
            <a:off x="-39679" y="6321186"/>
            <a:ext cx="3984165"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nvSpPr>
        <p:spPr>
          <a:xfrm>
            <a:off x="5820224" y="5106636"/>
            <a:ext cx="3360287"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2</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6372200" y="5717834"/>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S</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S</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3" name="Rectangle 62"/>
          <p:cNvSpPr/>
          <p:nvPr/>
        </p:nvSpPr>
        <p:spPr>
          <a:xfrm>
            <a:off x="6372200" y="6329031"/>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Q</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Q</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2291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64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nvSpPr>
        <p:spPr>
          <a:xfrm>
            <a:off x="26239" y="2537609"/>
            <a:ext cx="4545762" cy="1323439"/>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Symboles transformateur:</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1" y="476672"/>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p:cNvSpPr txBox="1"/>
          <p:nvPr/>
        </p:nvSpPr>
        <p:spPr>
          <a:xfrm>
            <a:off x="-36512" y="3913892"/>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abaisseur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nvSpPr>
        <p:spPr>
          <a:xfrm>
            <a:off x="1355079" y="434594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&gt;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3" name="Rectangle 62"/>
          <p:cNvSpPr/>
          <p:nvPr/>
        </p:nvSpPr>
        <p:spPr>
          <a:xfrm>
            <a:off x="5487781" y="434594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&lt;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nvSpPr>
        <p:spPr>
          <a:xfrm>
            <a:off x="-12191" y="1184558"/>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d’élévation d’isolement ou, d’abaissement de tension.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Leur rôle est d’élever la tension pour la transporter avec moins de perte (ex) de séparer les circuits pour protéger des perturbations…, ou abaisser la tension pour l’utiliser.</a:t>
            </a:r>
          </a:p>
        </p:txBody>
      </p:sp>
      <p:grpSp>
        <p:nvGrpSpPr>
          <p:cNvPr id="9" name="Groupe 8"/>
          <p:cNvGrpSpPr/>
          <p:nvPr/>
        </p:nvGrpSpPr>
        <p:grpSpPr>
          <a:xfrm>
            <a:off x="360231" y="3041040"/>
            <a:ext cx="2051529" cy="705385"/>
            <a:chOff x="302962" y="3080564"/>
            <a:chExt cx="2932080" cy="1055978"/>
          </a:xfrm>
        </p:grpSpPr>
        <p:grpSp>
          <p:nvGrpSpPr>
            <p:cNvPr id="5" name="Groupe 4"/>
            <p:cNvGrpSpPr/>
            <p:nvPr/>
          </p:nvGrpSpPr>
          <p:grpSpPr>
            <a:xfrm>
              <a:off x="899592" y="3080564"/>
              <a:ext cx="1765848" cy="1055978"/>
              <a:chOff x="899592" y="3080564"/>
              <a:chExt cx="1765848" cy="1055978"/>
            </a:xfrm>
          </p:grpSpPr>
          <p:sp>
            <p:nvSpPr>
              <p:cNvPr id="4" name="Ellipse 3"/>
              <p:cNvSpPr/>
              <p:nvPr/>
            </p:nvSpPr>
            <p:spPr>
              <a:xfrm>
                <a:off x="89959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160946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483768" y="3237397"/>
              <a:ext cx="751274" cy="742312"/>
              <a:chOff x="302962" y="3212976"/>
              <a:chExt cx="751274" cy="742312"/>
            </a:xfrm>
          </p:grpSpPr>
          <p:cxnSp>
            <p:nvCxnSpPr>
              <p:cNvPr id="72" name="Connecteur droit 71"/>
              <p:cNvCxnSpPr/>
              <p:nvPr/>
            </p:nvCxnSpPr>
            <p:spPr>
              <a:xfrm>
                <a:off x="323528" y="32129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 name="Groupe 13"/>
          <p:cNvGrpSpPr/>
          <p:nvPr/>
        </p:nvGrpSpPr>
        <p:grpSpPr>
          <a:xfrm>
            <a:off x="2747414" y="2946605"/>
            <a:ext cx="1227159" cy="864338"/>
            <a:chOff x="5334662" y="2974727"/>
            <a:chExt cx="1811464" cy="1522642"/>
          </a:xfrm>
        </p:grpSpPr>
        <p:grpSp>
          <p:nvGrpSpPr>
            <p:cNvPr id="83" name="Groupe 82"/>
            <p:cNvGrpSpPr/>
            <p:nvPr/>
          </p:nvGrpSpPr>
          <p:grpSpPr>
            <a:xfrm>
              <a:off x="5403274" y="3901435"/>
              <a:ext cx="1675641" cy="595934"/>
              <a:chOff x="1259631" y="2924943"/>
              <a:chExt cx="3600401" cy="1625795"/>
            </a:xfrm>
          </p:grpSpPr>
          <p:grpSp>
            <p:nvGrpSpPr>
              <p:cNvPr id="84" name="Groupe 83"/>
              <p:cNvGrpSpPr/>
              <p:nvPr/>
            </p:nvGrpSpPr>
            <p:grpSpPr>
              <a:xfrm>
                <a:off x="1259632" y="2924943"/>
                <a:ext cx="3600400" cy="1152129"/>
                <a:chOff x="1259632" y="2924943"/>
                <a:chExt cx="3600400" cy="1152129"/>
              </a:xfrm>
            </p:grpSpPr>
            <p:sp>
              <p:nvSpPr>
                <p:cNvPr id="87" name="Arc 8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85" name="Connecteur droit 84"/>
              <p:cNvCxnSpPr/>
              <p:nvPr/>
            </p:nvCxnSpPr>
            <p:spPr>
              <a:xfrm rot="5400000">
                <a:off x="665349" y="3956457"/>
                <a:ext cx="118856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5400000">
                <a:off x="4265750" y="3877225"/>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2" name="Groupe 91"/>
            <p:cNvGrpSpPr/>
            <p:nvPr/>
          </p:nvGrpSpPr>
          <p:grpSpPr>
            <a:xfrm flipV="1">
              <a:off x="5440479" y="2974727"/>
              <a:ext cx="1601169" cy="579169"/>
              <a:chOff x="1259631" y="2924943"/>
              <a:chExt cx="3600403" cy="1653547"/>
            </a:xfrm>
          </p:grpSpPr>
          <p:grpSp>
            <p:nvGrpSpPr>
              <p:cNvPr id="93" name="Groupe 92"/>
              <p:cNvGrpSpPr/>
              <p:nvPr/>
            </p:nvGrpSpPr>
            <p:grpSpPr>
              <a:xfrm>
                <a:off x="1259632" y="2924943"/>
                <a:ext cx="3600400" cy="1152129"/>
                <a:chOff x="1259632" y="2924943"/>
                <a:chExt cx="3600400" cy="1152129"/>
              </a:xfrm>
            </p:grpSpPr>
            <p:sp>
              <p:nvSpPr>
                <p:cNvPr id="96" name="Arc 95"/>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7" name="Arc 96"/>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8" name="Arc 97"/>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9" name="Arc 98"/>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0" name="Arc 99"/>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94" name="Connecteur droit 93"/>
              <p:cNvCxnSpPr/>
              <p:nvPr/>
            </p:nvCxnSpPr>
            <p:spPr>
              <a:xfrm rot="16200000">
                <a:off x="665350" y="3984209"/>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rot="16200000">
                <a:off x="4265753" y="3874553"/>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5334662" y="3617141"/>
              <a:ext cx="1811464" cy="221049"/>
            </a:xfrm>
            <a:prstGeom prst="rect">
              <a:avLst/>
            </a:prstGeom>
            <a:pattFill prst="dkHorz">
              <a:fgClr>
                <a:schemeClr val="tx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9" name="ZoneTexte 198"/>
          <p:cNvSpPr txBox="1"/>
          <p:nvPr/>
        </p:nvSpPr>
        <p:spPr>
          <a:xfrm>
            <a:off x="-31070" y="4913872"/>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élévateur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0" name="ZoneTexte 199"/>
          <p:cNvSpPr txBox="1"/>
          <p:nvPr/>
        </p:nvSpPr>
        <p:spPr>
          <a:xfrm>
            <a:off x="-31070" y="5909210"/>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d’isolement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1" name="ZoneTexte 200"/>
          <p:cNvSpPr txBox="1"/>
          <p:nvPr/>
        </p:nvSpPr>
        <p:spPr>
          <a:xfrm>
            <a:off x="4649450" y="2536984"/>
            <a:ext cx="4494551" cy="1323439"/>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Secondaire double :</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2" name="Rectangle 201"/>
          <p:cNvSpPr/>
          <p:nvPr/>
        </p:nvSpPr>
        <p:spPr>
          <a:xfrm>
            <a:off x="1355079" y="5313982"/>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&lt;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3" name="Rectangle 202"/>
          <p:cNvSpPr/>
          <p:nvPr/>
        </p:nvSpPr>
        <p:spPr>
          <a:xfrm>
            <a:off x="5487781" y="5313982"/>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&gt;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4" name="Rectangle 203"/>
          <p:cNvSpPr/>
          <p:nvPr/>
        </p:nvSpPr>
        <p:spPr>
          <a:xfrm>
            <a:off x="1355079" y="630932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5" name="Rectangle 204"/>
          <p:cNvSpPr/>
          <p:nvPr/>
        </p:nvSpPr>
        <p:spPr>
          <a:xfrm>
            <a:off x="5487781" y="630932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nvGrpSpPr>
        <p:grpSpPr>
          <a:xfrm>
            <a:off x="7364584" y="2933638"/>
            <a:ext cx="1379947" cy="811910"/>
            <a:chOff x="7375864" y="2952330"/>
            <a:chExt cx="2079268" cy="1341488"/>
          </a:xfrm>
        </p:grpSpPr>
        <p:grpSp>
          <p:nvGrpSpPr>
            <p:cNvPr id="105" name="Groupe 104"/>
            <p:cNvGrpSpPr/>
            <p:nvPr/>
          </p:nvGrpSpPr>
          <p:grpSpPr>
            <a:xfrm flipV="1">
              <a:off x="7614914" y="2952330"/>
              <a:ext cx="1601169" cy="564268"/>
              <a:chOff x="1259631" y="2924943"/>
              <a:chExt cx="3600403" cy="1611004"/>
            </a:xfrm>
          </p:grpSpPr>
          <p:grpSp>
            <p:nvGrpSpPr>
              <p:cNvPr id="107" name="Groupe 106"/>
              <p:cNvGrpSpPr/>
              <p:nvPr/>
            </p:nvGrpSpPr>
            <p:grpSpPr>
              <a:xfrm>
                <a:off x="1259632" y="2924943"/>
                <a:ext cx="3600400" cy="1152129"/>
                <a:chOff x="1259632" y="2924943"/>
                <a:chExt cx="3600400" cy="1152129"/>
              </a:xfrm>
            </p:grpSpPr>
            <p:sp>
              <p:nvSpPr>
                <p:cNvPr id="110" name="Arc 109"/>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1" name="Arc 110"/>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2" name="Arc 111"/>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3" name="Arc 112"/>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4" name="Arc 113"/>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08" name="Connecteur droit 107"/>
              <p:cNvCxnSpPr/>
              <p:nvPr/>
            </p:nvCxnSpPr>
            <p:spPr>
              <a:xfrm rot="16200000">
                <a:off x="665350" y="3941666"/>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rot="16200000">
                <a:off x="4265753" y="3937209"/>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6" name="Rectangle 105"/>
            <p:cNvSpPr/>
            <p:nvPr/>
          </p:nvSpPr>
          <p:spPr>
            <a:xfrm>
              <a:off x="7375864" y="3565428"/>
              <a:ext cx="2079268" cy="250601"/>
            </a:xfrm>
            <a:prstGeom prst="rect">
              <a:avLst/>
            </a:prstGeom>
            <a:pattFill prst="dkHorz">
              <a:fgClr>
                <a:schemeClr val="tx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p:cNvGrpSpPr/>
            <p:nvPr/>
          </p:nvGrpSpPr>
          <p:grpSpPr>
            <a:xfrm>
              <a:off x="7375865" y="3864859"/>
              <a:ext cx="2079267" cy="428959"/>
              <a:chOff x="7375864" y="3864859"/>
              <a:chExt cx="2079267" cy="428959"/>
            </a:xfrm>
          </p:grpSpPr>
          <p:grpSp>
            <p:nvGrpSpPr>
              <p:cNvPr id="104" name="Groupe 103"/>
              <p:cNvGrpSpPr/>
              <p:nvPr/>
            </p:nvGrpSpPr>
            <p:grpSpPr>
              <a:xfrm>
                <a:off x="7375864" y="3864859"/>
                <a:ext cx="963434" cy="428959"/>
                <a:chOff x="1259632" y="2924943"/>
                <a:chExt cx="3600402" cy="1170265"/>
              </a:xfrm>
            </p:grpSpPr>
            <p:grpSp>
              <p:nvGrpSpPr>
                <p:cNvPr id="115" name="Groupe 114"/>
                <p:cNvGrpSpPr/>
                <p:nvPr/>
              </p:nvGrpSpPr>
              <p:grpSpPr>
                <a:xfrm>
                  <a:off x="1259632" y="2924943"/>
                  <a:ext cx="3600400" cy="1152129"/>
                  <a:chOff x="1259632" y="2924943"/>
                  <a:chExt cx="3600400" cy="1152129"/>
                </a:xfrm>
              </p:grpSpPr>
              <p:sp>
                <p:nvSpPr>
                  <p:cNvPr id="118" name="Arc 117"/>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9" name="Arc 118"/>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Arc 119"/>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1" name="Arc 120"/>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2" name="Arc 121"/>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16" name="Connecteur droit 115"/>
                <p:cNvCxnSpPr/>
                <p:nvPr/>
              </p:nvCxnSpPr>
              <p:spPr>
                <a:xfrm rot="5400000">
                  <a:off x="861603" y="3655053"/>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rot="5400000">
                  <a:off x="4448213" y="3683387"/>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3" name="Groupe 122"/>
              <p:cNvGrpSpPr/>
              <p:nvPr/>
            </p:nvGrpSpPr>
            <p:grpSpPr>
              <a:xfrm>
                <a:off x="8491697" y="3864859"/>
                <a:ext cx="963434" cy="428959"/>
                <a:chOff x="1259632" y="2924943"/>
                <a:chExt cx="3600402" cy="1170265"/>
              </a:xfrm>
            </p:grpSpPr>
            <p:grpSp>
              <p:nvGrpSpPr>
                <p:cNvPr id="124" name="Groupe 123"/>
                <p:cNvGrpSpPr/>
                <p:nvPr/>
              </p:nvGrpSpPr>
              <p:grpSpPr>
                <a:xfrm>
                  <a:off x="1259632" y="2924943"/>
                  <a:ext cx="3600400" cy="1152129"/>
                  <a:chOff x="1259632" y="2924943"/>
                  <a:chExt cx="3600400" cy="1152129"/>
                </a:xfrm>
              </p:grpSpPr>
              <p:sp>
                <p:nvSpPr>
                  <p:cNvPr id="127" name="Arc 12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8" name="Arc 12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9" name="Arc 12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0" name="Arc 12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1" name="Arc 13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25" name="Connecteur droit 124"/>
                <p:cNvCxnSpPr/>
                <p:nvPr/>
              </p:nvCxnSpPr>
              <p:spPr>
                <a:xfrm rot="5400000">
                  <a:off x="861603" y="3655053"/>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rot="5400000">
                  <a:off x="4448213" y="3683387"/>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17" name="Groupe 16"/>
          <p:cNvGrpSpPr/>
          <p:nvPr/>
        </p:nvGrpSpPr>
        <p:grpSpPr>
          <a:xfrm>
            <a:off x="4926644" y="3041040"/>
            <a:ext cx="1734673" cy="794807"/>
            <a:chOff x="9665409" y="2890602"/>
            <a:chExt cx="2735423" cy="1366474"/>
          </a:xfrm>
        </p:grpSpPr>
        <p:sp>
          <p:nvSpPr>
            <p:cNvPr id="194" name="Ellipse 193"/>
            <p:cNvSpPr/>
            <p:nvPr/>
          </p:nvSpPr>
          <p:spPr>
            <a:xfrm>
              <a:off x="10262039" y="3045850"/>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5" name="Groupe 134"/>
            <p:cNvGrpSpPr/>
            <p:nvPr/>
          </p:nvGrpSpPr>
          <p:grpSpPr>
            <a:xfrm>
              <a:off x="9665409" y="3200494"/>
              <a:ext cx="751274" cy="751835"/>
              <a:chOff x="302962" y="3203453"/>
              <a:chExt cx="751274" cy="751835"/>
            </a:xfrm>
          </p:grpSpPr>
          <p:cxnSp>
            <p:nvCxnSpPr>
              <p:cNvPr id="144" name="Connecteur droit 143"/>
              <p:cNvCxnSpPr>
                <a:endCxn id="194" idx="1"/>
              </p:cNvCxnSpPr>
              <p:nvPr/>
            </p:nvCxnSpPr>
            <p:spPr>
              <a:xfrm flipV="1">
                <a:off x="323528" y="3203453"/>
                <a:ext cx="730708" cy="95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Connecteur droit 19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42" name="Connecteur droit 141"/>
            <p:cNvCxnSpPr/>
            <p:nvPr/>
          </p:nvCxnSpPr>
          <p:spPr>
            <a:xfrm>
              <a:off x="11670124" y="3099053"/>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11670124" y="3751179"/>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10963155" y="2890602"/>
              <a:ext cx="709724" cy="1366474"/>
              <a:chOff x="10963155" y="2890602"/>
              <a:chExt cx="709724" cy="1366474"/>
            </a:xfrm>
          </p:grpSpPr>
          <p:sp>
            <p:nvSpPr>
              <p:cNvPr id="195" name="Ellipse 194"/>
              <p:cNvSpPr/>
              <p:nvPr/>
            </p:nvSpPr>
            <p:spPr>
              <a:xfrm>
                <a:off x="10963155" y="2890602"/>
                <a:ext cx="709724" cy="709724"/>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Ellipse 195"/>
              <p:cNvSpPr/>
              <p:nvPr/>
            </p:nvSpPr>
            <p:spPr>
              <a:xfrm>
                <a:off x="10963155" y="3547352"/>
                <a:ext cx="709724" cy="709724"/>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97" name="Connecteur droit 196"/>
            <p:cNvCxnSpPr/>
            <p:nvPr/>
          </p:nvCxnSpPr>
          <p:spPr>
            <a:xfrm>
              <a:off x="11670124" y="403168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a:off x="11670124" y="33518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52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3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0"/>
                                        </p:tgtEl>
                                        <p:attrNameLst>
                                          <p:attrName>style.visibility</p:attrName>
                                        </p:attrNameLst>
                                      </p:cBhvr>
                                      <p:to>
                                        <p:strVal val="visible"/>
                                      </p:to>
                                    </p:set>
                                    <p:animEffect transition="in" filter="fade">
                                      <p:cBhvr>
                                        <p:cTn id="15" dur="500"/>
                                        <p:tgtEl>
                                          <p:spTgt spid="60"/>
                                        </p:tgtEl>
                                      </p:cBhvr>
                                    </p:animEffect>
                                  </p:childTnLst>
                                </p:cTn>
                              </p:par>
                            </p:childTnLst>
                          </p:cTn>
                        </p:par>
                        <p:par>
                          <p:cTn id="16" fill="hold">
                            <p:stCondLst>
                              <p:cond delay="46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64"/>
                                        </p:tgtEl>
                                        <p:attrNameLst>
                                          <p:attrName>style.visibility</p:attrName>
                                        </p:attrNameLst>
                                      </p:cBhvr>
                                      <p:to>
                                        <p:strVal val="visible"/>
                                      </p:to>
                                    </p:set>
                                    <p:animEffect transition="in" filter="fade">
                                      <p:cBhvr>
                                        <p:cTn id="19" dur="500"/>
                                        <p:tgtEl>
                                          <p:spTgt spid="64"/>
                                        </p:tgtEl>
                                      </p:cBhvr>
                                    </p:animEffect>
                                  </p:childTnLst>
                                </p:cTn>
                              </p:par>
                            </p:childTnLst>
                          </p:cTn>
                        </p:par>
                        <p:par>
                          <p:cTn id="20" fill="hold">
                            <p:stCondLst>
                              <p:cond delay="7750"/>
                            </p:stCondLst>
                            <p:childTnLst>
                              <p:par>
                                <p:cTn id="21" presetID="10" presetClass="entr" presetSubtype="0" fill="hold" grpId="0" nodeType="afterEffect">
                                  <p:stCondLst>
                                    <p:cond delay="500"/>
                                  </p:stCondLst>
                                  <p:iterate type="wd">
                                    <p:tmPct val="10000"/>
                                  </p:iterate>
                                  <p:childTnLst>
                                    <p:set>
                                      <p:cBhvr>
                                        <p:cTn id="22" dur="1" fill="hold">
                                          <p:stCondLst>
                                            <p:cond delay="0"/>
                                          </p:stCondLst>
                                        </p:cTn>
                                        <p:tgtEl>
                                          <p:spTgt spid="199"/>
                                        </p:tgtEl>
                                        <p:attrNameLst>
                                          <p:attrName>style.visibility</p:attrName>
                                        </p:attrNameLst>
                                      </p:cBhvr>
                                      <p:to>
                                        <p:strVal val="visible"/>
                                      </p:to>
                                    </p:set>
                                    <p:animEffect transition="in" filter="fade">
                                      <p:cBhvr>
                                        <p:cTn id="23" dur="500"/>
                                        <p:tgtEl>
                                          <p:spTgt spid="199"/>
                                        </p:tgtEl>
                                      </p:cBhvr>
                                    </p:animEffect>
                                  </p:childTnLst>
                                </p:cTn>
                              </p:par>
                            </p:childTnLst>
                          </p:cTn>
                        </p:par>
                        <p:par>
                          <p:cTn id="24" fill="hold">
                            <p:stCondLst>
                              <p:cond delay="9200"/>
                            </p:stCondLst>
                            <p:childTnLst>
                              <p:par>
                                <p:cTn id="25" presetID="10" presetClass="entr" presetSubtype="0" fill="hold" grpId="0" nodeType="afterEffect">
                                  <p:stCondLst>
                                    <p:cond delay="500"/>
                                  </p:stCondLst>
                                  <p:iterate type="wd">
                                    <p:tmPct val="10000"/>
                                  </p:iterate>
                                  <p:childTnLst>
                                    <p:set>
                                      <p:cBhvr>
                                        <p:cTn id="26" dur="1" fill="hold">
                                          <p:stCondLst>
                                            <p:cond delay="0"/>
                                          </p:stCondLst>
                                        </p:cTn>
                                        <p:tgtEl>
                                          <p:spTgt spid="200"/>
                                        </p:tgtEl>
                                        <p:attrNameLst>
                                          <p:attrName>style.visibility</p:attrName>
                                        </p:attrNameLst>
                                      </p:cBhvr>
                                      <p:to>
                                        <p:strVal val="visible"/>
                                      </p:to>
                                    </p:set>
                                    <p:animEffect transition="in" filter="fade">
                                      <p:cBhvr>
                                        <p:cTn id="27" dur="500"/>
                                        <p:tgtEl>
                                          <p:spTgt spid="200"/>
                                        </p:tgtEl>
                                      </p:cBhvr>
                                    </p:animEffect>
                                  </p:childTnLst>
                                </p:cTn>
                              </p:par>
                            </p:childTnLst>
                          </p:cTn>
                        </p:par>
                        <p:par>
                          <p:cTn id="28" fill="hold">
                            <p:stCondLst>
                              <p:cond delay="106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201"/>
                                        </p:tgtEl>
                                        <p:attrNameLst>
                                          <p:attrName>style.visibility</p:attrName>
                                        </p:attrNameLst>
                                      </p:cBhvr>
                                      <p:to>
                                        <p:strVal val="visible"/>
                                      </p:to>
                                    </p:set>
                                    <p:animEffect transition="in" filter="fade">
                                      <p:cBhvr>
                                        <p:cTn id="31" dur="500"/>
                                        <p:tgtEl>
                                          <p:spTgt spid="201"/>
                                        </p:tgtEl>
                                      </p:cBhvr>
                                    </p:animEffect>
                                  </p:childTnLst>
                                </p:cTn>
                              </p:par>
                            </p:childTnLst>
                          </p:cTn>
                        </p:par>
                        <p:par>
                          <p:cTn id="32" fill="hold">
                            <p:stCondLst>
                              <p:cond delay="118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206"/>
                                        </p:tgtEl>
                                        <p:attrNameLst>
                                          <p:attrName>style.visibility</p:attrName>
                                        </p:attrNameLst>
                                      </p:cBhvr>
                                      <p:to>
                                        <p:strVal val="visible"/>
                                      </p:to>
                                    </p:set>
                                    <p:animEffect transition="in" filter="fade">
                                      <p:cBhvr>
                                        <p:cTn id="35" dur="500"/>
                                        <p:tgtEl>
                                          <p:spTgt spid="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 grpId="0"/>
      <p:bldP spid="182" grpId="0" animBg="1"/>
      <p:bldP spid="60" grpId="0" animBg="1"/>
      <p:bldP spid="64" grpId="0" animBg="1"/>
      <p:bldP spid="199" grpId="0" animBg="1"/>
      <p:bldP spid="200" grpId="0" animBg="1"/>
      <p:bldP spid="20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nvSpPr>
        <p:spPr>
          <a:xfrm>
            <a:off x="26239" y="4869160"/>
            <a:ext cx="3537649"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 transformateur:</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nvSpPr>
        <p:spPr>
          <a:xfrm>
            <a:off x="-49274" y="920914"/>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nvSpPr>
        <p:spPr>
          <a:xfrm>
            <a:off x="-49273" y="1771069"/>
            <a:ext cx="9192703" cy="2862322"/>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de sécurité: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plus souvent abaisseurs, de 230V, 400V CA vers une tension de 12V, 24V CA (&lt;50V CA).</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Ils serviront à alimenter des circuits en régime TBTS . </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deux bobines primaires et secondaire sont enroulées sur des « colonnes » magnétiques différentes. En cas d’échauffement d’un enroulement l’isolant peut fondre, mais à aucun moment les spires du secondaire ne seront en contact électrique avec celles du primaire.</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n’y a aucun risque de se trouver avec la tension primaire au niveau du secondaire.</a:t>
            </a:r>
          </a:p>
        </p:txBody>
      </p:sp>
      <p:grpSp>
        <p:nvGrpSpPr>
          <p:cNvPr id="25" name="Groupe 24"/>
          <p:cNvGrpSpPr/>
          <p:nvPr/>
        </p:nvGrpSpPr>
        <p:grpSpPr>
          <a:xfrm>
            <a:off x="576255" y="5328503"/>
            <a:ext cx="2051529" cy="1008112"/>
            <a:chOff x="576255" y="5445224"/>
            <a:chExt cx="2051529" cy="1008112"/>
          </a:xfrm>
        </p:grpSpPr>
        <p:grpSp>
          <p:nvGrpSpPr>
            <p:cNvPr id="9" name="Groupe 8"/>
            <p:cNvGrpSpPr/>
            <p:nvPr/>
          </p:nvGrpSpPr>
          <p:grpSpPr>
            <a:xfrm>
              <a:off x="576255" y="5603935"/>
              <a:ext cx="2051529" cy="705385"/>
              <a:chOff x="302962" y="3080564"/>
              <a:chExt cx="2932080" cy="1055978"/>
            </a:xfrm>
          </p:grpSpPr>
          <p:grpSp>
            <p:nvGrpSpPr>
              <p:cNvPr id="5" name="Groupe 4"/>
              <p:cNvGrpSpPr/>
              <p:nvPr/>
            </p:nvGrpSpPr>
            <p:grpSpPr>
              <a:xfrm>
                <a:off x="899592" y="3080564"/>
                <a:ext cx="1765848" cy="1055978"/>
                <a:chOff x="899592" y="3080564"/>
                <a:chExt cx="1765848" cy="1055978"/>
              </a:xfrm>
            </p:grpSpPr>
            <p:sp>
              <p:nvSpPr>
                <p:cNvPr id="4" name="Ellipse 3"/>
                <p:cNvSpPr/>
                <p:nvPr/>
              </p:nvSpPr>
              <p:spPr>
                <a:xfrm>
                  <a:off x="89959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160946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483768" y="3237397"/>
                <a:ext cx="751274" cy="742312"/>
                <a:chOff x="302962" y="3212976"/>
                <a:chExt cx="751274" cy="742312"/>
              </a:xfrm>
            </p:grpSpPr>
            <p:cxnSp>
              <p:nvCxnSpPr>
                <p:cNvPr id="72" name="Connecteur droit 71"/>
                <p:cNvCxnSpPr/>
                <p:nvPr/>
              </p:nvCxnSpPr>
              <p:spPr>
                <a:xfrm>
                  <a:off x="323528" y="32129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6" name="Connecteur droit 5"/>
            <p:cNvCxnSpPr/>
            <p:nvPr/>
          </p:nvCxnSpPr>
          <p:spPr>
            <a:xfrm>
              <a:off x="1619672" y="5445224"/>
              <a:ext cx="0" cy="100811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nvGrpSpPr>
        <p:grpSpPr>
          <a:xfrm>
            <a:off x="4650866" y="4800285"/>
            <a:ext cx="2894404" cy="1872208"/>
            <a:chOff x="6142092" y="5013176"/>
            <a:chExt cx="2894404" cy="1872208"/>
          </a:xfrm>
        </p:grpSpPr>
        <p:grpSp>
          <p:nvGrpSpPr>
            <p:cNvPr id="20" name="Groupe 19"/>
            <p:cNvGrpSpPr/>
            <p:nvPr/>
          </p:nvGrpSpPr>
          <p:grpSpPr>
            <a:xfrm>
              <a:off x="6142092" y="5013176"/>
              <a:ext cx="2769963" cy="1726209"/>
              <a:chOff x="6142092" y="5013176"/>
              <a:chExt cx="2769963" cy="1726209"/>
            </a:xfrm>
          </p:grpSpPr>
          <p:sp>
            <p:nvSpPr>
              <p:cNvPr id="11" name="Forme libre 10"/>
              <p:cNvSpPr/>
              <p:nvPr/>
            </p:nvSpPr>
            <p:spPr>
              <a:xfrm>
                <a:off x="6151013" y="5031018"/>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6142092" y="5013176"/>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p:cNvGrpSpPr/>
            <p:nvPr/>
          </p:nvGrpSpPr>
          <p:grpSpPr>
            <a:xfrm>
              <a:off x="6166980" y="5042376"/>
              <a:ext cx="2769963" cy="1726209"/>
              <a:chOff x="6184219" y="5034141"/>
              <a:chExt cx="2769963" cy="1726209"/>
            </a:xfrm>
          </p:grpSpPr>
          <p:sp>
            <p:nvSpPr>
              <p:cNvPr id="232" name="Forme libre 231"/>
              <p:cNvSpPr/>
              <p:nvPr/>
            </p:nvSpPr>
            <p:spPr>
              <a:xfrm>
                <a:off x="6193140" y="50519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3" name="Forme libre 232"/>
              <p:cNvSpPr/>
              <p:nvPr/>
            </p:nvSpPr>
            <p:spPr>
              <a:xfrm>
                <a:off x="6184219" y="50341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 name="Groupe 20"/>
            <p:cNvGrpSpPr/>
            <p:nvPr/>
          </p:nvGrpSpPr>
          <p:grpSpPr>
            <a:xfrm>
              <a:off x="6191868" y="5071576"/>
              <a:ext cx="2769963" cy="1726209"/>
              <a:chOff x="6336619" y="5186541"/>
              <a:chExt cx="2769963" cy="1726209"/>
            </a:xfrm>
          </p:grpSpPr>
          <p:sp>
            <p:nvSpPr>
              <p:cNvPr id="234" name="Forme libre 233"/>
              <p:cNvSpPr/>
              <p:nvPr/>
            </p:nvSpPr>
            <p:spPr>
              <a:xfrm>
                <a:off x="6345540" y="52043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5" name="Forme libre 234"/>
              <p:cNvSpPr/>
              <p:nvPr/>
            </p:nvSpPr>
            <p:spPr>
              <a:xfrm>
                <a:off x="6336619" y="51865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2" name="Groupe 21"/>
            <p:cNvGrpSpPr/>
            <p:nvPr/>
          </p:nvGrpSpPr>
          <p:grpSpPr>
            <a:xfrm>
              <a:off x="6216756" y="5100776"/>
              <a:ext cx="2769963" cy="1726209"/>
              <a:chOff x="6489019" y="5338941"/>
              <a:chExt cx="2769963" cy="1726209"/>
            </a:xfrm>
          </p:grpSpPr>
          <p:sp>
            <p:nvSpPr>
              <p:cNvPr id="236" name="Forme libre 235"/>
              <p:cNvSpPr/>
              <p:nvPr/>
            </p:nvSpPr>
            <p:spPr>
              <a:xfrm>
                <a:off x="6497940" y="53567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7" name="Forme libre 236"/>
              <p:cNvSpPr/>
              <p:nvPr/>
            </p:nvSpPr>
            <p:spPr>
              <a:xfrm>
                <a:off x="6489019" y="53389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3" name="Groupe 22"/>
            <p:cNvGrpSpPr/>
            <p:nvPr/>
          </p:nvGrpSpPr>
          <p:grpSpPr>
            <a:xfrm>
              <a:off x="6241644" y="5129976"/>
              <a:ext cx="2769963" cy="1726209"/>
              <a:chOff x="6641419" y="5491341"/>
              <a:chExt cx="2769963" cy="1726209"/>
            </a:xfrm>
          </p:grpSpPr>
          <p:sp>
            <p:nvSpPr>
              <p:cNvPr id="238" name="Forme libre 237"/>
              <p:cNvSpPr/>
              <p:nvPr/>
            </p:nvSpPr>
            <p:spPr>
              <a:xfrm>
                <a:off x="6650340" y="55091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9" name="Forme libre 238"/>
              <p:cNvSpPr/>
              <p:nvPr/>
            </p:nvSpPr>
            <p:spPr>
              <a:xfrm>
                <a:off x="6641419" y="54913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4" name="Groupe 23"/>
            <p:cNvGrpSpPr/>
            <p:nvPr/>
          </p:nvGrpSpPr>
          <p:grpSpPr>
            <a:xfrm>
              <a:off x="6266533" y="5159175"/>
              <a:ext cx="2769963" cy="1726209"/>
              <a:chOff x="6793819" y="5643741"/>
              <a:chExt cx="2769963" cy="1726209"/>
            </a:xfrm>
          </p:grpSpPr>
          <p:sp>
            <p:nvSpPr>
              <p:cNvPr id="240" name="Forme libre 239"/>
              <p:cNvSpPr/>
              <p:nvPr/>
            </p:nvSpPr>
            <p:spPr>
              <a:xfrm>
                <a:off x="6802740" y="56615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1" name="Forme libre 240"/>
              <p:cNvSpPr/>
              <p:nvPr/>
            </p:nvSpPr>
            <p:spPr>
              <a:xfrm>
                <a:off x="6793819" y="56437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32" name="Freeform 51"/>
          <p:cNvSpPr>
            <a:spLocks/>
          </p:cNvSpPr>
          <p:nvPr/>
        </p:nvSpPr>
        <p:spPr bwMode="auto">
          <a:xfrm>
            <a:off x="5479850" y="5359321"/>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3" name="Freeform 52"/>
          <p:cNvSpPr>
            <a:spLocks/>
          </p:cNvSpPr>
          <p:nvPr/>
        </p:nvSpPr>
        <p:spPr bwMode="auto">
          <a:xfrm>
            <a:off x="5479850" y="5404869"/>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4" name="Freeform 54"/>
          <p:cNvSpPr>
            <a:spLocks/>
          </p:cNvSpPr>
          <p:nvPr/>
        </p:nvSpPr>
        <p:spPr bwMode="auto">
          <a:xfrm>
            <a:off x="5479850" y="5495965"/>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6" name="Freeform 55"/>
          <p:cNvSpPr>
            <a:spLocks/>
          </p:cNvSpPr>
          <p:nvPr/>
        </p:nvSpPr>
        <p:spPr bwMode="auto">
          <a:xfrm>
            <a:off x="5479850" y="5541513"/>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7" name="Freeform 56"/>
          <p:cNvSpPr>
            <a:spLocks/>
          </p:cNvSpPr>
          <p:nvPr/>
        </p:nvSpPr>
        <p:spPr bwMode="auto">
          <a:xfrm>
            <a:off x="5479850" y="5587061"/>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8" name="Freeform 80"/>
          <p:cNvSpPr>
            <a:spLocks/>
          </p:cNvSpPr>
          <p:nvPr/>
        </p:nvSpPr>
        <p:spPr bwMode="auto">
          <a:xfrm>
            <a:off x="5464714" y="5132957"/>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5" name="Freeform 53"/>
          <p:cNvSpPr>
            <a:spLocks/>
          </p:cNvSpPr>
          <p:nvPr/>
        </p:nvSpPr>
        <p:spPr bwMode="auto">
          <a:xfrm>
            <a:off x="5479850" y="5450417"/>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2" name="Freeform 51"/>
          <p:cNvSpPr>
            <a:spLocks/>
          </p:cNvSpPr>
          <p:nvPr/>
        </p:nvSpPr>
        <p:spPr bwMode="auto">
          <a:xfrm>
            <a:off x="5479850" y="586092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3" name="Freeform 52"/>
          <p:cNvSpPr>
            <a:spLocks/>
          </p:cNvSpPr>
          <p:nvPr/>
        </p:nvSpPr>
        <p:spPr bwMode="auto">
          <a:xfrm>
            <a:off x="5479850" y="590647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4" name="Freeform 54"/>
          <p:cNvSpPr>
            <a:spLocks/>
          </p:cNvSpPr>
          <p:nvPr/>
        </p:nvSpPr>
        <p:spPr bwMode="auto">
          <a:xfrm>
            <a:off x="5479850" y="599757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5" name="Freeform 55"/>
          <p:cNvSpPr>
            <a:spLocks/>
          </p:cNvSpPr>
          <p:nvPr/>
        </p:nvSpPr>
        <p:spPr bwMode="auto">
          <a:xfrm>
            <a:off x="5479850" y="604311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6" name="Freeform 56"/>
          <p:cNvSpPr>
            <a:spLocks/>
          </p:cNvSpPr>
          <p:nvPr/>
        </p:nvSpPr>
        <p:spPr bwMode="auto">
          <a:xfrm>
            <a:off x="5479850" y="608866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8" name="Freeform 81"/>
          <p:cNvSpPr>
            <a:spLocks/>
          </p:cNvSpPr>
          <p:nvPr/>
        </p:nvSpPr>
        <p:spPr bwMode="auto">
          <a:xfrm>
            <a:off x="5377260" y="5627110"/>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9" name="Freeform 53"/>
          <p:cNvSpPr>
            <a:spLocks/>
          </p:cNvSpPr>
          <p:nvPr/>
        </p:nvSpPr>
        <p:spPr bwMode="auto">
          <a:xfrm>
            <a:off x="5479850" y="595202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0" name="Freeform 51"/>
          <p:cNvSpPr>
            <a:spLocks/>
          </p:cNvSpPr>
          <p:nvPr/>
        </p:nvSpPr>
        <p:spPr bwMode="auto">
          <a:xfrm>
            <a:off x="5479850" y="558924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1" name="Freeform 52"/>
          <p:cNvSpPr>
            <a:spLocks/>
          </p:cNvSpPr>
          <p:nvPr/>
        </p:nvSpPr>
        <p:spPr bwMode="auto">
          <a:xfrm>
            <a:off x="5479850" y="563478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2" name="Freeform 54"/>
          <p:cNvSpPr>
            <a:spLocks/>
          </p:cNvSpPr>
          <p:nvPr/>
        </p:nvSpPr>
        <p:spPr bwMode="auto">
          <a:xfrm>
            <a:off x="5479850" y="57258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3" name="Freeform 55"/>
          <p:cNvSpPr>
            <a:spLocks/>
          </p:cNvSpPr>
          <p:nvPr/>
        </p:nvSpPr>
        <p:spPr bwMode="auto">
          <a:xfrm>
            <a:off x="5479850" y="57714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4" name="Freeform 56"/>
          <p:cNvSpPr>
            <a:spLocks/>
          </p:cNvSpPr>
          <p:nvPr/>
        </p:nvSpPr>
        <p:spPr bwMode="auto">
          <a:xfrm>
            <a:off x="5479850" y="58169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5" name="Freeform 53"/>
          <p:cNvSpPr>
            <a:spLocks/>
          </p:cNvSpPr>
          <p:nvPr/>
        </p:nvSpPr>
        <p:spPr bwMode="auto">
          <a:xfrm>
            <a:off x="5479850" y="568033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0" name="Freeform 58"/>
          <p:cNvSpPr>
            <a:spLocks/>
          </p:cNvSpPr>
          <p:nvPr/>
        </p:nvSpPr>
        <p:spPr bwMode="auto">
          <a:xfrm rot="10800000">
            <a:off x="6181238" y="579384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1" name="Freeform 59"/>
          <p:cNvSpPr>
            <a:spLocks/>
          </p:cNvSpPr>
          <p:nvPr/>
        </p:nvSpPr>
        <p:spPr bwMode="auto">
          <a:xfrm rot="10800000">
            <a:off x="6181238" y="573917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5" name="Freeform 60"/>
          <p:cNvSpPr>
            <a:spLocks/>
          </p:cNvSpPr>
          <p:nvPr/>
        </p:nvSpPr>
        <p:spPr bwMode="auto">
          <a:xfrm rot="10800000">
            <a:off x="6181238" y="568451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6" name="Freeform 61"/>
          <p:cNvSpPr>
            <a:spLocks/>
          </p:cNvSpPr>
          <p:nvPr/>
        </p:nvSpPr>
        <p:spPr bwMode="auto">
          <a:xfrm rot="10800000">
            <a:off x="6181238" y="562985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7" name="Freeform 62"/>
          <p:cNvSpPr>
            <a:spLocks/>
          </p:cNvSpPr>
          <p:nvPr/>
        </p:nvSpPr>
        <p:spPr bwMode="auto">
          <a:xfrm rot="10800000">
            <a:off x="6181238" y="557519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8" name="Freeform 63"/>
          <p:cNvSpPr>
            <a:spLocks/>
          </p:cNvSpPr>
          <p:nvPr/>
        </p:nvSpPr>
        <p:spPr bwMode="auto">
          <a:xfrm rot="10800000">
            <a:off x="6181238" y="552052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9" name="Freeform 64"/>
          <p:cNvSpPr>
            <a:spLocks/>
          </p:cNvSpPr>
          <p:nvPr/>
        </p:nvSpPr>
        <p:spPr bwMode="auto">
          <a:xfrm rot="10800000">
            <a:off x="6181238" y="546586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0" name="Freeform 82"/>
          <p:cNvSpPr>
            <a:spLocks/>
          </p:cNvSpPr>
          <p:nvPr/>
        </p:nvSpPr>
        <p:spPr bwMode="auto">
          <a:xfrm rot="10800000">
            <a:off x="6222384" y="5229200"/>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1" name="Freeform 83"/>
          <p:cNvSpPr>
            <a:spLocks/>
          </p:cNvSpPr>
          <p:nvPr/>
        </p:nvSpPr>
        <p:spPr bwMode="auto">
          <a:xfrm rot="10800000">
            <a:off x="6670386" y="5061270"/>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2" name="Freeform 64"/>
          <p:cNvSpPr>
            <a:spLocks/>
          </p:cNvSpPr>
          <p:nvPr/>
        </p:nvSpPr>
        <p:spPr bwMode="auto">
          <a:xfrm rot="10800000">
            <a:off x="6181238" y="541675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3" name="Freeform 64"/>
          <p:cNvSpPr>
            <a:spLocks/>
          </p:cNvSpPr>
          <p:nvPr/>
        </p:nvSpPr>
        <p:spPr bwMode="auto">
          <a:xfrm rot="10800000">
            <a:off x="6181238" y="536892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4" name="Freeform 64"/>
          <p:cNvSpPr>
            <a:spLocks/>
          </p:cNvSpPr>
          <p:nvPr/>
        </p:nvSpPr>
        <p:spPr bwMode="auto">
          <a:xfrm rot="10800000">
            <a:off x="6181238" y="531450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6" name="Freeform 63"/>
          <p:cNvSpPr>
            <a:spLocks/>
          </p:cNvSpPr>
          <p:nvPr/>
        </p:nvSpPr>
        <p:spPr bwMode="auto">
          <a:xfrm rot="10800000">
            <a:off x="6181238" y="604523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7" name="Freeform 64"/>
          <p:cNvSpPr>
            <a:spLocks/>
          </p:cNvSpPr>
          <p:nvPr/>
        </p:nvSpPr>
        <p:spPr bwMode="auto">
          <a:xfrm rot="10800000">
            <a:off x="6181238" y="59905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9" name="Freeform 64"/>
          <p:cNvSpPr>
            <a:spLocks/>
          </p:cNvSpPr>
          <p:nvPr/>
        </p:nvSpPr>
        <p:spPr bwMode="auto">
          <a:xfrm rot="10800000">
            <a:off x="6181238" y="59414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0" name="Freeform 64"/>
          <p:cNvSpPr>
            <a:spLocks/>
          </p:cNvSpPr>
          <p:nvPr/>
        </p:nvSpPr>
        <p:spPr bwMode="auto">
          <a:xfrm rot="10800000">
            <a:off x="6181238" y="589363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1" name="Freeform 64"/>
          <p:cNvSpPr>
            <a:spLocks/>
          </p:cNvSpPr>
          <p:nvPr/>
        </p:nvSpPr>
        <p:spPr bwMode="auto">
          <a:xfrm rot="10800000">
            <a:off x="6181238" y="583921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Tree>
    <p:extLst>
      <p:ext uri="{BB962C8B-B14F-4D97-AF65-F5344CB8AC3E}">
        <p14:creationId xmlns:p14="http://schemas.microsoft.com/office/powerpoint/2010/main" val="269891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par>
                          <p:cTn id="12" fill="hold">
                            <p:stCondLst>
                              <p:cond delay="32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4"/>
                                        </p:tgtEl>
                                        <p:attrNameLst>
                                          <p:attrName>style.visibility</p:attrName>
                                        </p:attrNameLst>
                                      </p:cBhvr>
                                      <p:to>
                                        <p:strVal val="visible"/>
                                      </p:to>
                                    </p:set>
                                    <p:animEffect transition="in" filter="fade">
                                      <p:cBhvr>
                                        <p:cTn id="15" dur="500"/>
                                        <p:tgtEl>
                                          <p:spTgt spid="6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206"/>
                                        </p:tgtEl>
                                        <p:attrNameLst>
                                          <p:attrName>style.visibility</p:attrName>
                                        </p:attrNameLst>
                                      </p:cBhvr>
                                      <p:to>
                                        <p:strVal val="visible"/>
                                      </p:to>
                                    </p:set>
                                    <p:animEffect transition="in" filter="fade">
                                      <p:cBhvr>
                                        <p:cTn id="20" dur="500"/>
                                        <p:tgtEl>
                                          <p:spTgt spid="206"/>
                                        </p:tgtEl>
                                      </p:cBhvr>
                                    </p:animEffect>
                                  </p:childTnLst>
                                </p:cTn>
                              </p:par>
                            </p:childTnLst>
                          </p:cTn>
                        </p:par>
                        <p:par>
                          <p:cTn id="21" fill="hold">
                            <p:stCondLst>
                              <p:cond delay="600"/>
                            </p:stCondLst>
                            <p:childTnLst>
                              <p:par>
                                <p:cTn id="22" presetID="10" presetClass="entr" presetSubtype="0" fill="hold" nodeType="after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38"/>
                                        </p:tgtEl>
                                        <p:attrNameLst>
                                          <p:attrName>style.visibility</p:attrName>
                                        </p:attrNameLst>
                                      </p:cBhvr>
                                      <p:to>
                                        <p:strVal val="visible"/>
                                      </p:to>
                                    </p:set>
                                    <p:animEffect transition="in" filter="wipe(left)">
                                      <p:cBhvr>
                                        <p:cTn id="33" dur="500"/>
                                        <p:tgtEl>
                                          <p:spTgt spid="138"/>
                                        </p:tgtEl>
                                      </p:cBhvr>
                                    </p:animEffect>
                                  </p:childTnLst>
                                </p:cTn>
                              </p:par>
                            </p:childTnLst>
                          </p:cTn>
                        </p:par>
                        <p:par>
                          <p:cTn id="34" fill="hold">
                            <p:stCondLst>
                              <p:cond delay="1000"/>
                            </p:stCondLst>
                            <p:childTnLst>
                              <p:par>
                                <p:cTn id="35" presetID="22" presetClass="entr" presetSubtype="8" fill="hold" grpId="0" nodeType="afterEffect">
                                  <p:stCondLst>
                                    <p:cond delay="0"/>
                                  </p:stCondLst>
                                  <p:childTnLst>
                                    <p:set>
                                      <p:cBhvr>
                                        <p:cTn id="36" dur="1" fill="hold">
                                          <p:stCondLst>
                                            <p:cond delay="0"/>
                                          </p:stCondLst>
                                        </p:cTn>
                                        <p:tgtEl>
                                          <p:spTgt spid="132"/>
                                        </p:tgtEl>
                                        <p:attrNameLst>
                                          <p:attrName>style.visibility</p:attrName>
                                        </p:attrNameLst>
                                      </p:cBhvr>
                                      <p:to>
                                        <p:strVal val="visible"/>
                                      </p:to>
                                    </p:set>
                                    <p:animEffect transition="in" filter="wipe(left)">
                                      <p:cBhvr>
                                        <p:cTn id="37" dur="500"/>
                                        <p:tgtEl>
                                          <p:spTgt spid="132"/>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133"/>
                                        </p:tgtEl>
                                        <p:attrNameLst>
                                          <p:attrName>style.visibility</p:attrName>
                                        </p:attrNameLst>
                                      </p:cBhvr>
                                      <p:to>
                                        <p:strVal val="visible"/>
                                      </p:to>
                                    </p:set>
                                    <p:animEffect transition="in" filter="wipe(left)">
                                      <p:cBhvr>
                                        <p:cTn id="41" dur="500"/>
                                        <p:tgtEl>
                                          <p:spTgt spid="133"/>
                                        </p:tgtEl>
                                      </p:cBhvr>
                                    </p:animEffect>
                                  </p:childTnLst>
                                </p:cTn>
                              </p:par>
                            </p:childTnLst>
                          </p:cTn>
                        </p:par>
                        <p:par>
                          <p:cTn id="42" fill="hold">
                            <p:stCondLst>
                              <p:cond delay="2000"/>
                            </p:stCondLst>
                            <p:childTnLst>
                              <p:par>
                                <p:cTn id="43" presetID="22" presetClass="entr" presetSubtype="8" fill="hold" grpId="0" nodeType="afterEffect">
                                  <p:stCondLst>
                                    <p:cond delay="0"/>
                                  </p:stCondLst>
                                  <p:childTnLst>
                                    <p:set>
                                      <p:cBhvr>
                                        <p:cTn id="44" dur="1" fill="hold">
                                          <p:stCondLst>
                                            <p:cond delay="0"/>
                                          </p:stCondLst>
                                        </p:cTn>
                                        <p:tgtEl>
                                          <p:spTgt spid="155"/>
                                        </p:tgtEl>
                                        <p:attrNameLst>
                                          <p:attrName>style.visibility</p:attrName>
                                        </p:attrNameLst>
                                      </p:cBhvr>
                                      <p:to>
                                        <p:strVal val="visible"/>
                                      </p:to>
                                    </p:set>
                                    <p:animEffect transition="in" filter="wipe(left)">
                                      <p:cBhvr>
                                        <p:cTn id="45" dur="500"/>
                                        <p:tgtEl>
                                          <p:spTgt spid="155"/>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134"/>
                                        </p:tgtEl>
                                        <p:attrNameLst>
                                          <p:attrName>style.visibility</p:attrName>
                                        </p:attrNameLst>
                                      </p:cBhvr>
                                      <p:to>
                                        <p:strVal val="visible"/>
                                      </p:to>
                                    </p:set>
                                    <p:animEffect transition="in" filter="wipe(left)">
                                      <p:cBhvr>
                                        <p:cTn id="49" dur="500"/>
                                        <p:tgtEl>
                                          <p:spTgt spid="134"/>
                                        </p:tgtEl>
                                      </p:cBhvr>
                                    </p:animEffect>
                                  </p:childTnLst>
                                </p:cTn>
                              </p:par>
                            </p:childTnLst>
                          </p:cTn>
                        </p:par>
                        <p:par>
                          <p:cTn id="50" fill="hold">
                            <p:stCondLst>
                              <p:cond delay="3000"/>
                            </p:stCondLst>
                            <p:childTnLst>
                              <p:par>
                                <p:cTn id="51" presetID="22" presetClass="entr" presetSubtype="8" fill="hold" grpId="0" nodeType="afterEffect">
                                  <p:stCondLst>
                                    <p:cond delay="0"/>
                                  </p:stCondLst>
                                  <p:childTnLst>
                                    <p:set>
                                      <p:cBhvr>
                                        <p:cTn id="52" dur="1" fill="hold">
                                          <p:stCondLst>
                                            <p:cond delay="0"/>
                                          </p:stCondLst>
                                        </p:cTn>
                                        <p:tgtEl>
                                          <p:spTgt spid="136"/>
                                        </p:tgtEl>
                                        <p:attrNameLst>
                                          <p:attrName>style.visibility</p:attrName>
                                        </p:attrNameLst>
                                      </p:cBhvr>
                                      <p:to>
                                        <p:strVal val="visible"/>
                                      </p:to>
                                    </p:set>
                                    <p:animEffect transition="in" filter="wipe(left)">
                                      <p:cBhvr>
                                        <p:cTn id="53" dur="500"/>
                                        <p:tgtEl>
                                          <p:spTgt spid="136"/>
                                        </p:tgtEl>
                                      </p:cBhvr>
                                    </p:animEffect>
                                  </p:childTnLst>
                                </p:cTn>
                              </p:par>
                            </p:childTnLst>
                          </p:cTn>
                        </p:par>
                        <p:par>
                          <p:cTn id="54" fill="hold">
                            <p:stCondLst>
                              <p:cond delay="3500"/>
                            </p:stCondLst>
                            <p:childTnLst>
                              <p:par>
                                <p:cTn id="55" presetID="22" presetClass="entr" presetSubtype="8" fill="hold" grpId="0" nodeType="afterEffect">
                                  <p:stCondLst>
                                    <p:cond delay="0"/>
                                  </p:stCondLst>
                                  <p:childTnLst>
                                    <p:set>
                                      <p:cBhvr>
                                        <p:cTn id="56" dur="1" fill="hold">
                                          <p:stCondLst>
                                            <p:cond delay="0"/>
                                          </p:stCondLst>
                                        </p:cTn>
                                        <p:tgtEl>
                                          <p:spTgt spid="137"/>
                                        </p:tgtEl>
                                        <p:attrNameLst>
                                          <p:attrName>style.visibility</p:attrName>
                                        </p:attrNameLst>
                                      </p:cBhvr>
                                      <p:to>
                                        <p:strVal val="visible"/>
                                      </p:to>
                                    </p:set>
                                    <p:animEffect transition="in" filter="wipe(left)">
                                      <p:cBhvr>
                                        <p:cTn id="57" dur="500"/>
                                        <p:tgtEl>
                                          <p:spTgt spid="137"/>
                                        </p:tgtEl>
                                      </p:cBhvr>
                                    </p:animEffect>
                                  </p:childTnLst>
                                </p:cTn>
                              </p:par>
                            </p:childTnLst>
                          </p:cTn>
                        </p:par>
                        <p:par>
                          <p:cTn id="58" fill="hold">
                            <p:stCondLst>
                              <p:cond delay="4000"/>
                            </p:stCondLst>
                            <p:childTnLst>
                              <p:par>
                                <p:cTn id="59" presetID="22" presetClass="entr" presetSubtype="8" fill="hold" grpId="0" nodeType="afterEffect">
                                  <p:stCondLst>
                                    <p:cond delay="0"/>
                                  </p:stCondLst>
                                  <p:childTnLst>
                                    <p:set>
                                      <p:cBhvr>
                                        <p:cTn id="60" dur="1" fill="hold">
                                          <p:stCondLst>
                                            <p:cond delay="0"/>
                                          </p:stCondLst>
                                        </p:cTn>
                                        <p:tgtEl>
                                          <p:spTgt spid="250"/>
                                        </p:tgtEl>
                                        <p:attrNameLst>
                                          <p:attrName>style.visibility</p:attrName>
                                        </p:attrNameLst>
                                      </p:cBhvr>
                                      <p:to>
                                        <p:strVal val="visible"/>
                                      </p:to>
                                    </p:set>
                                    <p:animEffect transition="in" filter="wipe(left)">
                                      <p:cBhvr>
                                        <p:cTn id="61" dur="500"/>
                                        <p:tgtEl>
                                          <p:spTgt spid="250"/>
                                        </p:tgtEl>
                                      </p:cBhvr>
                                    </p:animEffect>
                                  </p:childTnLst>
                                </p:cTn>
                              </p:par>
                            </p:childTnLst>
                          </p:cTn>
                        </p:par>
                        <p:par>
                          <p:cTn id="62" fill="hold">
                            <p:stCondLst>
                              <p:cond delay="4500"/>
                            </p:stCondLst>
                            <p:childTnLst>
                              <p:par>
                                <p:cTn id="63" presetID="22" presetClass="entr" presetSubtype="8" fill="hold" grpId="0" nodeType="afterEffect">
                                  <p:stCondLst>
                                    <p:cond delay="0"/>
                                  </p:stCondLst>
                                  <p:childTnLst>
                                    <p:set>
                                      <p:cBhvr>
                                        <p:cTn id="64" dur="1" fill="hold">
                                          <p:stCondLst>
                                            <p:cond delay="0"/>
                                          </p:stCondLst>
                                        </p:cTn>
                                        <p:tgtEl>
                                          <p:spTgt spid="251"/>
                                        </p:tgtEl>
                                        <p:attrNameLst>
                                          <p:attrName>style.visibility</p:attrName>
                                        </p:attrNameLst>
                                      </p:cBhvr>
                                      <p:to>
                                        <p:strVal val="visible"/>
                                      </p:to>
                                    </p:set>
                                    <p:animEffect transition="in" filter="wipe(left)">
                                      <p:cBhvr>
                                        <p:cTn id="65" dur="500"/>
                                        <p:tgtEl>
                                          <p:spTgt spid="251"/>
                                        </p:tgtEl>
                                      </p:cBhvr>
                                    </p:animEffect>
                                  </p:childTnLst>
                                </p:cTn>
                              </p:par>
                            </p:childTnLst>
                          </p:cTn>
                        </p:par>
                        <p:par>
                          <p:cTn id="66" fill="hold">
                            <p:stCondLst>
                              <p:cond delay="5000"/>
                            </p:stCondLst>
                            <p:childTnLst>
                              <p:par>
                                <p:cTn id="67" presetID="22" presetClass="entr" presetSubtype="8" fill="hold" grpId="0" nodeType="afterEffect">
                                  <p:stCondLst>
                                    <p:cond delay="0"/>
                                  </p:stCondLst>
                                  <p:childTnLst>
                                    <p:set>
                                      <p:cBhvr>
                                        <p:cTn id="68" dur="1" fill="hold">
                                          <p:stCondLst>
                                            <p:cond delay="0"/>
                                          </p:stCondLst>
                                        </p:cTn>
                                        <p:tgtEl>
                                          <p:spTgt spid="255"/>
                                        </p:tgtEl>
                                        <p:attrNameLst>
                                          <p:attrName>style.visibility</p:attrName>
                                        </p:attrNameLst>
                                      </p:cBhvr>
                                      <p:to>
                                        <p:strVal val="visible"/>
                                      </p:to>
                                    </p:set>
                                    <p:animEffect transition="in" filter="wipe(left)">
                                      <p:cBhvr>
                                        <p:cTn id="69" dur="500"/>
                                        <p:tgtEl>
                                          <p:spTgt spid="255"/>
                                        </p:tgtEl>
                                      </p:cBhvr>
                                    </p:animEffect>
                                  </p:childTnLst>
                                </p:cTn>
                              </p:par>
                            </p:childTnLst>
                          </p:cTn>
                        </p:par>
                        <p:par>
                          <p:cTn id="70" fill="hold">
                            <p:stCondLst>
                              <p:cond delay="5500"/>
                            </p:stCondLst>
                            <p:childTnLst>
                              <p:par>
                                <p:cTn id="71" presetID="22" presetClass="entr" presetSubtype="8" fill="hold" grpId="0" nodeType="afterEffect">
                                  <p:stCondLst>
                                    <p:cond delay="0"/>
                                  </p:stCondLst>
                                  <p:childTnLst>
                                    <p:set>
                                      <p:cBhvr>
                                        <p:cTn id="72" dur="1" fill="hold">
                                          <p:stCondLst>
                                            <p:cond delay="0"/>
                                          </p:stCondLst>
                                        </p:cTn>
                                        <p:tgtEl>
                                          <p:spTgt spid="252"/>
                                        </p:tgtEl>
                                        <p:attrNameLst>
                                          <p:attrName>style.visibility</p:attrName>
                                        </p:attrNameLst>
                                      </p:cBhvr>
                                      <p:to>
                                        <p:strVal val="visible"/>
                                      </p:to>
                                    </p:set>
                                    <p:animEffect transition="in" filter="wipe(left)">
                                      <p:cBhvr>
                                        <p:cTn id="73" dur="500"/>
                                        <p:tgtEl>
                                          <p:spTgt spid="252"/>
                                        </p:tgtEl>
                                      </p:cBhvr>
                                    </p:animEffect>
                                  </p:childTnLst>
                                </p:cTn>
                              </p:par>
                            </p:childTnLst>
                          </p:cTn>
                        </p:par>
                        <p:par>
                          <p:cTn id="74" fill="hold">
                            <p:stCondLst>
                              <p:cond delay="6000"/>
                            </p:stCondLst>
                            <p:childTnLst>
                              <p:par>
                                <p:cTn id="75" presetID="22" presetClass="entr" presetSubtype="8" fill="hold" grpId="0" nodeType="afterEffect">
                                  <p:stCondLst>
                                    <p:cond delay="0"/>
                                  </p:stCondLst>
                                  <p:childTnLst>
                                    <p:set>
                                      <p:cBhvr>
                                        <p:cTn id="76" dur="1" fill="hold">
                                          <p:stCondLst>
                                            <p:cond delay="0"/>
                                          </p:stCondLst>
                                        </p:cTn>
                                        <p:tgtEl>
                                          <p:spTgt spid="253"/>
                                        </p:tgtEl>
                                        <p:attrNameLst>
                                          <p:attrName>style.visibility</p:attrName>
                                        </p:attrNameLst>
                                      </p:cBhvr>
                                      <p:to>
                                        <p:strVal val="visible"/>
                                      </p:to>
                                    </p:set>
                                    <p:animEffect transition="in" filter="wipe(left)">
                                      <p:cBhvr>
                                        <p:cTn id="77" dur="500"/>
                                        <p:tgtEl>
                                          <p:spTgt spid="253"/>
                                        </p:tgtEl>
                                      </p:cBhvr>
                                    </p:animEffect>
                                  </p:childTnLst>
                                </p:cTn>
                              </p:par>
                            </p:childTnLst>
                          </p:cTn>
                        </p:par>
                        <p:par>
                          <p:cTn id="78" fill="hold">
                            <p:stCondLst>
                              <p:cond delay="6500"/>
                            </p:stCondLst>
                            <p:childTnLst>
                              <p:par>
                                <p:cTn id="79" presetID="22" presetClass="entr" presetSubtype="8" fill="hold" grpId="0" nodeType="afterEffect">
                                  <p:stCondLst>
                                    <p:cond delay="0"/>
                                  </p:stCondLst>
                                  <p:childTnLst>
                                    <p:set>
                                      <p:cBhvr>
                                        <p:cTn id="80" dur="1" fill="hold">
                                          <p:stCondLst>
                                            <p:cond delay="0"/>
                                          </p:stCondLst>
                                        </p:cTn>
                                        <p:tgtEl>
                                          <p:spTgt spid="254"/>
                                        </p:tgtEl>
                                        <p:attrNameLst>
                                          <p:attrName>style.visibility</p:attrName>
                                        </p:attrNameLst>
                                      </p:cBhvr>
                                      <p:to>
                                        <p:strVal val="visible"/>
                                      </p:to>
                                    </p:set>
                                    <p:animEffect transition="in" filter="wipe(left)">
                                      <p:cBhvr>
                                        <p:cTn id="81" dur="500"/>
                                        <p:tgtEl>
                                          <p:spTgt spid="254"/>
                                        </p:tgtEl>
                                      </p:cBhvr>
                                    </p:animEffect>
                                  </p:childTnLst>
                                </p:cTn>
                              </p:par>
                            </p:childTnLst>
                          </p:cTn>
                        </p:par>
                        <p:par>
                          <p:cTn id="82" fill="hold">
                            <p:stCondLst>
                              <p:cond delay="7000"/>
                            </p:stCondLst>
                            <p:childTnLst>
                              <p:par>
                                <p:cTn id="83" presetID="22" presetClass="entr" presetSubtype="8" fill="hold" grpId="0" nodeType="afterEffect">
                                  <p:stCondLst>
                                    <p:cond delay="0"/>
                                  </p:stCondLst>
                                  <p:childTnLst>
                                    <p:set>
                                      <p:cBhvr>
                                        <p:cTn id="84" dur="1" fill="hold">
                                          <p:stCondLst>
                                            <p:cond delay="0"/>
                                          </p:stCondLst>
                                        </p:cTn>
                                        <p:tgtEl>
                                          <p:spTgt spid="242"/>
                                        </p:tgtEl>
                                        <p:attrNameLst>
                                          <p:attrName>style.visibility</p:attrName>
                                        </p:attrNameLst>
                                      </p:cBhvr>
                                      <p:to>
                                        <p:strVal val="visible"/>
                                      </p:to>
                                    </p:set>
                                    <p:animEffect transition="in" filter="wipe(left)">
                                      <p:cBhvr>
                                        <p:cTn id="85" dur="500"/>
                                        <p:tgtEl>
                                          <p:spTgt spid="242"/>
                                        </p:tgtEl>
                                      </p:cBhvr>
                                    </p:animEffect>
                                  </p:childTnLst>
                                </p:cTn>
                              </p:par>
                            </p:childTnLst>
                          </p:cTn>
                        </p:par>
                        <p:par>
                          <p:cTn id="86" fill="hold">
                            <p:stCondLst>
                              <p:cond delay="7500"/>
                            </p:stCondLst>
                            <p:childTnLst>
                              <p:par>
                                <p:cTn id="87" presetID="22" presetClass="entr" presetSubtype="8" fill="hold" grpId="0" nodeType="afterEffect">
                                  <p:stCondLst>
                                    <p:cond delay="0"/>
                                  </p:stCondLst>
                                  <p:childTnLst>
                                    <p:set>
                                      <p:cBhvr>
                                        <p:cTn id="88" dur="1" fill="hold">
                                          <p:stCondLst>
                                            <p:cond delay="0"/>
                                          </p:stCondLst>
                                        </p:cTn>
                                        <p:tgtEl>
                                          <p:spTgt spid="243"/>
                                        </p:tgtEl>
                                        <p:attrNameLst>
                                          <p:attrName>style.visibility</p:attrName>
                                        </p:attrNameLst>
                                      </p:cBhvr>
                                      <p:to>
                                        <p:strVal val="visible"/>
                                      </p:to>
                                    </p:set>
                                    <p:animEffect transition="in" filter="wipe(left)">
                                      <p:cBhvr>
                                        <p:cTn id="89" dur="500"/>
                                        <p:tgtEl>
                                          <p:spTgt spid="243"/>
                                        </p:tgtEl>
                                      </p:cBhvr>
                                    </p:animEffect>
                                  </p:childTnLst>
                                </p:cTn>
                              </p:par>
                            </p:childTnLst>
                          </p:cTn>
                        </p:par>
                        <p:par>
                          <p:cTn id="90" fill="hold">
                            <p:stCondLst>
                              <p:cond delay="8000"/>
                            </p:stCondLst>
                            <p:childTnLst>
                              <p:par>
                                <p:cTn id="91" presetID="22" presetClass="entr" presetSubtype="8" fill="hold" grpId="0" nodeType="afterEffect">
                                  <p:stCondLst>
                                    <p:cond delay="0"/>
                                  </p:stCondLst>
                                  <p:childTnLst>
                                    <p:set>
                                      <p:cBhvr>
                                        <p:cTn id="92" dur="1" fill="hold">
                                          <p:stCondLst>
                                            <p:cond delay="0"/>
                                          </p:stCondLst>
                                        </p:cTn>
                                        <p:tgtEl>
                                          <p:spTgt spid="249"/>
                                        </p:tgtEl>
                                        <p:attrNameLst>
                                          <p:attrName>style.visibility</p:attrName>
                                        </p:attrNameLst>
                                      </p:cBhvr>
                                      <p:to>
                                        <p:strVal val="visible"/>
                                      </p:to>
                                    </p:set>
                                    <p:animEffect transition="in" filter="wipe(left)">
                                      <p:cBhvr>
                                        <p:cTn id="93" dur="500"/>
                                        <p:tgtEl>
                                          <p:spTgt spid="249"/>
                                        </p:tgtEl>
                                      </p:cBhvr>
                                    </p:animEffect>
                                  </p:childTnLst>
                                </p:cTn>
                              </p:par>
                            </p:childTnLst>
                          </p:cTn>
                        </p:par>
                        <p:par>
                          <p:cTn id="94" fill="hold">
                            <p:stCondLst>
                              <p:cond delay="8500"/>
                            </p:stCondLst>
                            <p:childTnLst>
                              <p:par>
                                <p:cTn id="95" presetID="22" presetClass="entr" presetSubtype="8" fill="hold" grpId="0" nodeType="afterEffect">
                                  <p:stCondLst>
                                    <p:cond delay="0"/>
                                  </p:stCondLst>
                                  <p:childTnLst>
                                    <p:set>
                                      <p:cBhvr>
                                        <p:cTn id="96" dur="1" fill="hold">
                                          <p:stCondLst>
                                            <p:cond delay="0"/>
                                          </p:stCondLst>
                                        </p:cTn>
                                        <p:tgtEl>
                                          <p:spTgt spid="244"/>
                                        </p:tgtEl>
                                        <p:attrNameLst>
                                          <p:attrName>style.visibility</p:attrName>
                                        </p:attrNameLst>
                                      </p:cBhvr>
                                      <p:to>
                                        <p:strVal val="visible"/>
                                      </p:to>
                                    </p:set>
                                    <p:animEffect transition="in" filter="wipe(left)">
                                      <p:cBhvr>
                                        <p:cTn id="97" dur="500"/>
                                        <p:tgtEl>
                                          <p:spTgt spid="244"/>
                                        </p:tgtEl>
                                      </p:cBhvr>
                                    </p:animEffect>
                                  </p:childTnLst>
                                </p:cTn>
                              </p:par>
                            </p:childTnLst>
                          </p:cTn>
                        </p:par>
                        <p:par>
                          <p:cTn id="98" fill="hold">
                            <p:stCondLst>
                              <p:cond delay="9000"/>
                            </p:stCondLst>
                            <p:childTnLst>
                              <p:par>
                                <p:cTn id="99" presetID="22" presetClass="entr" presetSubtype="8" fill="hold" grpId="0" nodeType="afterEffect">
                                  <p:stCondLst>
                                    <p:cond delay="0"/>
                                  </p:stCondLst>
                                  <p:childTnLst>
                                    <p:set>
                                      <p:cBhvr>
                                        <p:cTn id="100" dur="1" fill="hold">
                                          <p:stCondLst>
                                            <p:cond delay="0"/>
                                          </p:stCondLst>
                                        </p:cTn>
                                        <p:tgtEl>
                                          <p:spTgt spid="245"/>
                                        </p:tgtEl>
                                        <p:attrNameLst>
                                          <p:attrName>style.visibility</p:attrName>
                                        </p:attrNameLst>
                                      </p:cBhvr>
                                      <p:to>
                                        <p:strVal val="visible"/>
                                      </p:to>
                                    </p:set>
                                    <p:animEffect transition="in" filter="wipe(left)">
                                      <p:cBhvr>
                                        <p:cTn id="101" dur="500"/>
                                        <p:tgtEl>
                                          <p:spTgt spid="245"/>
                                        </p:tgtEl>
                                      </p:cBhvr>
                                    </p:animEffect>
                                  </p:childTnLst>
                                </p:cTn>
                              </p:par>
                            </p:childTnLst>
                          </p:cTn>
                        </p:par>
                        <p:par>
                          <p:cTn id="102" fill="hold">
                            <p:stCondLst>
                              <p:cond delay="9500"/>
                            </p:stCondLst>
                            <p:childTnLst>
                              <p:par>
                                <p:cTn id="103" presetID="22" presetClass="entr" presetSubtype="8" fill="hold" grpId="0" nodeType="afterEffect">
                                  <p:stCondLst>
                                    <p:cond delay="0"/>
                                  </p:stCondLst>
                                  <p:childTnLst>
                                    <p:set>
                                      <p:cBhvr>
                                        <p:cTn id="104" dur="1" fill="hold">
                                          <p:stCondLst>
                                            <p:cond delay="0"/>
                                          </p:stCondLst>
                                        </p:cTn>
                                        <p:tgtEl>
                                          <p:spTgt spid="246"/>
                                        </p:tgtEl>
                                        <p:attrNameLst>
                                          <p:attrName>style.visibility</p:attrName>
                                        </p:attrNameLst>
                                      </p:cBhvr>
                                      <p:to>
                                        <p:strVal val="visible"/>
                                      </p:to>
                                    </p:set>
                                    <p:animEffect transition="in" filter="wipe(left)">
                                      <p:cBhvr>
                                        <p:cTn id="105" dur="500"/>
                                        <p:tgtEl>
                                          <p:spTgt spid="246"/>
                                        </p:tgtEl>
                                      </p:cBhvr>
                                    </p:animEffect>
                                  </p:childTnLst>
                                </p:cTn>
                              </p:par>
                            </p:childTnLst>
                          </p:cTn>
                        </p:par>
                        <p:par>
                          <p:cTn id="106" fill="hold">
                            <p:stCondLst>
                              <p:cond delay="10000"/>
                            </p:stCondLst>
                            <p:childTnLst>
                              <p:par>
                                <p:cTn id="107" presetID="22" presetClass="entr" presetSubtype="8" fill="hold" grpId="0" nodeType="afterEffect">
                                  <p:stCondLst>
                                    <p:cond delay="0"/>
                                  </p:stCondLst>
                                  <p:childTnLst>
                                    <p:set>
                                      <p:cBhvr>
                                        <p:cTn id="108" dur="1" fill="hold">
                                          <p:stCondLst>
                                            <p:cond delay="0"/>
                                          </p:stCondLst>
                                        </p:cTn>
                                        <p:tgtEl>
                                          <p:spTgt spid="248"/>
                                        </p:tgtEl>
                                        <p:attrNameLst>
                                          <p:attrName>style.visibility</p:attrName>
                                        </p:attrNameLst>
                                      </p:cBhvr>
                                      <p:to>
                                        <p:strVal val="visible"/>
                                      </p:to>
                                    </p:set>
                                    <p:animEffect transition="in" filter="wipe(left)">
                                      <p:cBhvr>
                                        <p:cTn id="109" dur="500"/>
                                        <p:tgtEl>
                                          <p:spTgt spid="248"/>
                                        </p:tgtEl>
                                      </p:cBhvr>
                                    </p:animEffect>
                                  </p:childTnLst>
                                </p:cTn>
                              </p:par>
                            </p:childTnLst>
                          </p:cTn>
                        </p:par>
                        <p:par>
                          <p:cTn id="110" fill="hold">
                            <p:stCondLst>
                              <p:cond delay="10500"/>
                            </p:stCondLst>
                            <p:childTnLst>
                              <p:par>
                                <p:cTn id="111" presetID="22" presetClass="entr" presetSubtype="8" fill="hold" grpId="0" nodeType="afterEffect">
                                  <p:stCondLst>
                                    <p:cond delay="0"/>
                                  </p:stCondLst>
                                  <p:childTnLst>
                                    <p:set>
                                      <p:cBhvr>
                                        <p:cTn id="112" dur="1" fill="hold">
                                          <p:stCondLst>
                                            <p:cond delay="0"/>
                                          </p:stCondLst>
                                        </p:cTn>
                                        <p:tgtEl>
                                          <p:spTgt spid="151"/>
                                        </p:tgtEl>
                                        <p:attrNameLst>
                                          <p:attrName>style.visibility</p:attrName>
                                        </p:attrNameLst>
                                      </p:cBhvr>
                                      <p:to>
                                        <p:strVal val="visible"/>
                                      </p:to>
                                    </p:set>
                                    <p:animEffect transition="in" filter="wipe(left)">
                                      <p:cBhvr>
                                        <p:cTn id="113" dur="500"/>
                                        <p:tgtEl>
                                          <p:spTgt spid="151"/>
                                        </p:tgtEl>
                                      </p:cBhvr>
                                    </p:animEffect>
                                  </p:childTnLst>
                                </p:cTn>
                              </p:par>
                            </p:childTnLst>
                          </p:cTn>
                        </p:par>
                        <p:par>
                          <p:cTn id="114" fill="hold">
                            <p:stCondLst>
                              <p:cond delay="11000"/>
                            </p:stCondLst>
                            <p:childTnLst>
                              <p:par>
                                <p:cTn id="115" presetID="22" presetClass="entr" presetSubtype="8" fill="hold" grpId="0" nodeType="afterEffect">
                                  <p:stCondLst>
                                    <p:cond delay="0"/>
                                  </p:stCondLst>
                                  <p:childTnLst>
                                    <p:set>
                                      <p:cBhvr>
                                        <p:cTn id="116" dur="1" fill="hold">
                                          <p:stCondLst>
                                            <p:cond delay="0"/>
                                          </p:stCondLst>
                                        </p:cTn>
                                        <p:tgtEl>
                                          <p:spTgt spid="154"/>
                                        </p:tgtEl>
                                        <p:attrNameLst>
                                          <p:attrName>style.visibility</p:attrName>
                                        </p:attrNameLst>
                                      </p:cBhvr>
                                      <p:to>
                                        <p:strVal val="visible"/>
                                      </p:to>
                                    </p:set>
                                    <p:animEffect transition="in" filter="wipe(left)">
                                      <p:cBhvr>
                                        <p:cTn id="117" dur="500"/>
                                        <p:tgtEl>
                                          <p:spTgt spid="154"/>
                                        </p:tgtEl>
                                      </p:cBhvr>
                                    </p:animEffect>
                                  </p:childTnLst>
                                </p:cTn>
                              </p:par>
                            </p:childTnLst>
                          </p:cTn>
                        </p:par>
                        <p:par>
                          <p:cTn id="118" fill="hold">
                            <p:stCondLst>
                              <p:cond delay="11500"/>
                            </p:stCondLst>
                            <p:childTnLst>
                              <p:par>
                                <p:cTn id="119" presetID="22" presetClass="entr" presetSubtype="8" fill="hold" grpId="0" nodeType="afterEffect">
                                  <p:stCondLst>
                                    <p:cond delay="0"/>
                                  </p:stCondLst>
                                  <p:childTnLst>
                                    <p:set>
                                      <p:cBhvr>
                                        <p:cTn id="120" dur="1" fill="hold">
                                          <p:stCondLst>
                                            <p:cond delay="0"/>
                                          </p:stCondLst>
                                        </p:cTn>
                                        <p:tgtEl>
                                          <p:spTgt spid="153"/>
                                        </p:tgtEl>
                                        <p:attrNameLst>
                                          <p:attrName>style.visibility</p:attrName>
                                        </p:attrNameLst>
                                      </p:cBhvr>
                                      <p:to>
                                        <p:strVal val="visible"/>
                                      </p:to>
                                    </p:set>
                                    <p:animEffect transition="in" filter="wipe(left)">
                                      <p:cBhvr>
                                        <p:cTn id="121" dur="500"/>
                                        <p:tgtEl>
                                          <p:spTgt spid="153"/>
                                        </p:tgtEl>
                                      </p:cBhvr>
                                    </p:animEffect>
                                  </p:childTnLst>
                                </p:cTn>
                              </p:par>
                            </p:childTnLst>
                          </p:cTn>
                        </p:par>
                        <p:par>
                          <p:cTn id="122" fill="hold">
                            <p:stCondLst>
                              <p:cond delay="12000"/>
                            </p:stCondLst>
                            <p:childTnLst>
                              <p:par>
                                <p:cTn id="123" presetID="22" presetClass="entr" presetSubtype="8" fill="hold" grpId="0" nodeType="afterEffect">
                                  <p:stCondLst>
                                    <p:cond delay="0"/>
                                  </p:stCondLst>
                                  <p:childTnLst>
                                    <p:set>
                                      <p:cBhvr>
                                        <p:cTn id="124" dur="1" fill="hold">
                                          <p:stCondLst>
                                            <p:cond delay="0"/>
                                          </p:stCondLst>
                                        </p:cTn>
                                        <p:tgtEl>
                                          <p:spTgt spid="152"/>
                                        </p:tgtEl>
                                        <p:attrNameLst>
                                          <p:attrName>style.visibility</p:attrName>
                                        </p:attrNameLst>
                                      </p:cBhvr>
                                      <p:to>
                                        <p:strVal val="visible"/>
                                      </p:to>
                                    </p:set>
                                    <p:animEffect transition="in" filter="wipe(left)">
                                      <p:cBhvr>
                                        <p:cTn id="125" dur="500"/>
                                        <p:tgtEl>
                                          <p:spTgt spid="152"/>
                                        </p:tgtEl>
                                      </p:cBhvr>
                                    </p:animEffect>
                                  </p:childTnLst>
                                </p:cTn>
                              </p:par>
                            </p:childTnLst>
                          </p:cTn>
                        </p:par>
                        <p:par>
                          <p:cTn id="126" fill="hold">
                            <p:stCondLst>
                              <p:cond delay="12500"/>
                            </p:stCondLst>
                            <p:childTnLst>
                              <p:par>
                                <p:cTn id="127" presetID="22" presetClass="entr" presetSubtype="8" fill="hold" grpId="0" nodeType="afterEffect">
                                  <p:stCondLst>
                                    <p:cond delay="0"/>
                                  </p:stCondLst>
                                  <p:childTnLst>
                                    <p:set>
                                      <p:cBhvr>
                                        <p:cTn id="128" dur="1" fill="hold">
                                          <p:stCondLst>
                                            <p:cond delay="0"/>
                                          </p:stCondLst>
                                        </p:cTn>
                                        <p:tgtEl>
                                          <p:spTgt spid="149"/>
                                        </p:tgtEl>
                                        <p:attrNameLst>
                                          <p:attrName>style.visibility</p:attrName>
                                        </p:attrNameLst>
                                      </p:cBhvr>
                                      <p:to>
                                        <p:strVal val="visible"/>
                                      </p:to>
                                    </p:set>
                                    <p:animEffect transition="in" filter="wipe(left)">
                                      <p:cBhvr>
                                        <p:cTn id="129" dur="500"/>
                                        <p:tgtEl>
                                          <p:spTgt spid="149"/>
                                        </p:tgtEl>
                                      </p:cBhvr>
                                    </p:animEffect>
                                  </p:childTnLst>
                                </p:cTn>
                              </p:par>
                            </p:childTnLst>
                          </p:cTn>
                        </p:par>
                        <p:par>
                          <p:cTn id="130" fill="hold">
                            <p:stCondLst>
                              <p:cond delay="13000"/>
                            </p:stCondLst>
                            <p:childTnLst>
                              <p:par>
                                <p:cTn id="131" presetID="22" presetClass="entr" presetSubtype="8" fill="hold" grpId="0" nodeType="afterEffect">
                                  <p:stCondLst>
                                    <p:cond delay="0"/>
                                  </p:stCondLst>
                                  <p:childTnLst>
                                    <p:set>
                                      <p:cBhvr>
                                        <p:cTn id="132" dur="1" fill="hold">
                                          <p:stCondLst>
                                            <p:cond delay="0"/>
                                          </p:stCondLst>
                                        </p:cTn>
                                        <p:tgtEl>
                                          <p:spTgt spid="148"/>
                                        </p:tgtEl>
                                        <p:attrNameLst>
                                          <p:attrName>style.visibility</p:attrName>
                                        </p:attrNameLst>
                                      </p:cBhvr>
                                      <p:to>
                                        <p:strVal val="visible"/>
                                      </p:to>
                                    </p:set>
                                    <p:animEffect transition="in" filter="wipe(left)">
                                      <p:cBhvr>
                                        <p:cTn id="133" dur="500"/>
                                        <p:tgtEl>
                                          <p:spTgt spid="148"/>
                                        </p:tgtEl>
                                      </p:cBhvr>
                                    </p:animEffect>
                                  </p:childTnLst>
                                </p:cTn>
                              </p:par>
                            </p:childTnLst>
                          </p:cTn>
                        </p:par>
                        <p:par>
                          <p:cTn id="134" fill="hold">
                            <p:stCondLst>
                              <p:cond delay="13500"/>
                            </p:stCondLst>
                            <p:childTnLst>
                              <p:par>
                                <p:cTn id="135" presetID="22" presetClass="entr" presetSubtype="8" fill="hold" grpId="0" nodeType="afterEffect">
                                  <p:stCondLst>
                                    <p:cond delay="0"/>
                                  </p:stCondLst>
                                  <p:childTnLst>
                                    <p:set>
                                      <p:cBhvr>
                                        <p:cTn id="136" dur="1" fill="hold">
                                          <p:stCondLst>
                                            <p:cond delay="0"/>
                                          </p:stCondLst>
                                        </p:cTn>
                                        <p:tgtEl>
                                          <p:spTgt spid="147"/>
                                        </p:tgtEl>
                                        <p:attrNameLst>
                                          <p:attrName>style.visibility</p:attrName>
                                        </p:attrNameLst>
                                      </p:cBhvr>
                                      <p:to>
                                        <p:strVal val="visible"/>
                                      </p:to>
                                    </p:set>
                                    <p:animEffect transition="in" filter="wipe(left)">
                                      <p:cBhvr>
                                        <p:cTn id="137" dur="500"/>
                                        <p:tgtEl>
                                          <p:spTgt spid="147"/>
                                        </p:tgtEl>
                                      </p:cBhvr>
                                    </p:animEffect>
                                  </p:childTnLst>
                                </p:cTn>
                              </p:par>
                            </p:childTnLst>
                          </p:cTn>
                        </p:par>
                        <p:par>
                          <p:cTn id="138" fill="hold">
                            <p:stCondLst>
                              <p:cond delay="14000"/>
                            </p:stCondLst>
                            <p:childTnLst>
                              <p:par>
                                <p:cTn id="139" presetID="22" presetClass="entr" presetSubtype="8" fill="hold" grpId="0" nodeType="afterEffect">
                                  <p:stCondLst>
                                    <p:cond delay="0"/>
                                  </p:stCondLst>
                                  <p:childTnLst>
                                    <p:set>
                                      <p:cBhvr>
                                        <p:cTn id="140" dur="1" fill="hold">
                                          <p:stCondLst>
                                            <p:cond delay="0"/>
                                          </p:stCondLst>
                                        </p:cTn>
                                        <p:tgtEl>
                                          <p:spTgt spid="146"/>
                                        </p:tgtEl>
                                        <p:attrNameLst>
                                          <p:attrName>style.visibility</p:attrName>
                                        </p:attrNameLst>
                                      </p:cBhvr>
                                      <p:to>
                                        <p:strVal val="visible"/>
                                      </p:to>
                                    </p:set>
                                    <p:animEffect transition="in" filter="wipe(left)">
                                      <p:cBhvr>
                                        <p:cTn id="141" dur="500"/>
                                        <p:tgtEl>
                                          <p:spTgt spid="146"/>
                                        </p:tgtEl>
                                      </p:cBhvr>
                                    </p:animEffect>
                                  </p:childTnLst>
                                </p:cTn>
                              </p:par>
                            </p:childTnLst>
                          </p:cTn>
                        </p:par>
                        <p:par>
                          <p:cTn id="142" fill="hold">
                            <p:stCondLst>
                              <p:cond delay="14500"/>
                            </p:stCondLst>
                            <p:childTnLst>
                              <p:par>
                                <p:cTn id="143" presetID="22" presetClass="entr" presetSubtype="8" fill="hold" grpId="0" nodeType="afterEffect">
                                  <p:stCondLst>
                                    <p:cond delay="0"/>
                                  </p:stCondLst>
                                  <p:childTnLst>
                                    <p:set>
                                      <p:cBhvr>
                                        <p:cTn id="144" dur="1" fill="hold">
                                          <p:stCondLst>
                                            <p:cond delay="0"/>
                                          </p:stCondLst>
                                        </p:cTn>
                                        <p:tgtEl>
                                          <p:spTgt spid="145"/>
                                        </p:tgtEl>
                                        <p:attrNameLst>
                                          <p:attrName>style.visibility</p:attrName>
                                        </p:attrNameLst>
                                      </p:cBhvr>
                                      <p:to>
                                        <p:strVal val="visible"/>
                                      </p:to>
                                    </p:set>
                                    <p:animEffect transition="in" filter="wipe(left)">
                                      <p:cBhvr>
                                        <p:cTn id="145" dur="500"/>
                                        <p:tgtEl>
                                          <p:spTgt spid="145"/>
                                        </p:tgtEl>
                                      </p:cBhvr>
                                    </p:animEffect>
                                  </p:childTnLst>
                                </p:cTn>
                              </p:par>
                            </p:childTnLst>
                          </p:cTn>
                        </p:par>
                        <p:par>
                          <p:cTn id="146" fill="hold">
                            <p:stCondLst>
                              <p:cond delay="15000"/>
                            </p:stCondLst>
                            <p:childTnLst>
                              <p:par>
                                <p:cTn id="147" presetID="22" presetClass="entr" presetSubtype="8" fill="hold" grpId="0" nodeType="afterEffect">
                                  <p:stCondLst>
                                    <p:cond delay="0"/>
                                  </p:stCondLst>
                                  <p:childTnLst>
                                    <p:set>
                                      <p:cBhvr>
                                        <p:cTn id="148" dur="1" fill="hold">
                                          <p:stCondLst>
                                            <p:cond delay="0"/>
                                          </p:stCondLst>
                                        </p:cTn>
                                        <p:tgtEl>
                                          <p:spTgt spid="141"/>
                                        </p:tgtEl>
                                        <p:attrNameLst>
                                          <p:attrName>style.visibility</p:attrName>
                                        </p:attrNameLst>
                                      </p:cBhvr>
                                      <p:to>
                                        <p:strVal val="visible"/>
                                      </p:to>
                                    </p:set>
                                    <p:animEffect transition="in" filter="wipe(left)">
                                      <p:cBhvr>
                                        <p:cTn id="149" dur="500"/>
                                        <p:tgtEl>
                                          <p:spTgt spid="141"/>
                                        </p:tgtEl>
                                      </p:cBhvr>
                                    </p:animEffect>
                                  </p:childTnLst>
                                </p:cTn>
                              </p:par>
                            </p:childTnLst>
                          </p:cTn>
                        </p:par>
                        <p:par>
                          <p:cTn id="150" fill="hold">
                            <p:stCondLst>
                              <p:cond delay="15500"/>
                            </p:stCondLst>
                            <p:childTnLst>
                              <p:par>
                                <p:cTn id="151" presetID="22" presetClass="entr" presetSubtype="8" fill="hold" grpId="0" nodeType="afterEffect">
                                  <p:stCondLst>
                                    <p:cond delay="0"/>
                                  </p:stCondLst>
                                  <p:childTnLst>
                                    <p:set>
                                      <p:cBhvr>
                                        <p:cTn id="152" dur="1" fill="hold">
                                          <p:stCondLst>
                                            <p:cond delay="0"/>
                                          </p:stCondLst>
                                        </p:cTn>
                                        <p:tgtEl>
                                          <p:spTgt spid="140"/>
                                        </p:tgtEl>
                                        <p:attrNameLst>
                                          <p:attrName>style.visibility</p:attrName>
                                        </p:attrNameLst>
                                      </p:cBhvr>
                                      <p:to>
                                        <p:strVal val="visible"/>
                                      </p:to>
                                    </p:set>
                                    <p:animEffect transition="in" filter="wipe(left)">
                                      <p:cBhvr>
                                        <p:cTn id="153" dur="500"/>
                                        <p:tgtEl>
                                          <p:spTgt spid="140"/>
                                        </p:tgtEl>
                                      </p:cBhvr>
                                    </p:animEffect>
                                  </p:childTnLst>
                                </p:cTn>
                              </p:par>
                            </p:childTnLst>
                          </p:cTn>
                        </p:par>
                        <p:par>
                          <p:cTn id="154" fill="hold">
                            <p:stCondLst>
                              <p:cond delay="16000"/>
                            </p:stCondLst>
                            <p:childTnLst>
                              <p:par>
                                <p:cTn id="155" presetID="22" presetClass="entr" presetSubtype="8" fill="hold" grpId="0" nodeType="afterEffect">
                                  <p:stCondLst>
                                    <p:cond delay="0"/>
                                  </p:stCondLst>
                                  <p:childTnLst>
                                    <p:set>
                                      <p:cBhvr>
                                        <p:cTn id="156" dur="1" fill="hold">
                                          <p:stCondLst>
                                            <p:cond delay="0"/>
                                          </p:stCondLst>
                                        </p:cTn>
                                        <p:tgtEl>
                                          <p:spTgt spid="261"/>
                                        </p:tgtEl>
                                        <p:attrNameLst>
                                          <p:attrName>style.visibility</p:attrName>
                                        </p:attrNameLst>
                                      </p:cBhvr>
                                      <p:to>
                                        <p:strVal val="visible"/>
                                      </p:to>
                                    </p:set>
                                    <p:animEffect transition="in" filter="wipe(left)">
                                      <p:cBhvr>
                                        <p:cTn id="157" dur="500"/>
                                        <p:tgtEl>
                                          <p:spTgt spid="261"/>
                                        </p:tgtEl>
                                      </p:cBhvr>
                                    </p:animEffect>
                                  </p:childTnLst>
                                </p:cTn>
                              </p:par>
                            </p:childTnLst>
                          </p:cTn>
                        </p:par>
                        <p:par>
                          <p:cTn id="158" fill="hold">
                            <p:stCondLst>
                              <p:cond delay="16500"/>
                            </p:stCondLst>
                            <p:childTnLst>
                              <p:par>
                                <p:cTn id="159" presetID="22" presetClass="entr" presetSubtype="8" fill="hold" grpId="0" nodeType="afterEffect">
                                  <p:stCondLst>
                                    <p:cond delay="0"/>
                                  </p:stCondLst>
                                  <p:childTnLst>
                                    <p:set>
                                      <p:cBhvr>
                                        <p:cTn id="160" dur="1" fill="hold">
                                          <p:stCondLst>
                                            <p:cond delay="0"/>
                                          </p:stCondLst>
                                        </p:cTn>
                                        <p:tgtEl>
                                          <p:spTgt spid="260"/>
                                        </p:tgtEl>
                                        <p:attrNameLst>
                                          <p:attrName>style.visibility</p:attrName>
                                        </p:attrNameLst>
                                      </p:cBhvr>
                                      <p:to>
                                        <p:strVal val="visible"/>
                                      </p:to>
                                    </p:set>
                                    <p:animEffect transition="in" filter="wipe(left)">
                                      <p:cBhvr>
                                        <p:cTn id="161" dur="500"/>
                                        <p:tgtEl>
                                          <p:spTgt spid="260"/>
                                        </p:tgtEl>
                                      </p:cBhvr>
                                    </p:animEffect>
                                  </p:childTnLst>
                                </p:cTn>
                              </p:par>
                            </p:childTnLst>
                          </p:cTn>
                        </p:par>
                        <p:par>
                          <p:cTn id="162" fill="hold">
                            <p:stCondLst>
                              <p:cond delay="17000"/>
                            </p:stCondLst>
                            <p:childTnLst>
                              <p:par>
                                <p:cTn id="163" presetID="22" presetClass="entr" presetSubtype="8" fill="hold" grpId="0" nodeType="afterEffect">
                                  <p:stCondLst>
                                    <p:cond delay="0"/>
                                  </p:stCondLst>
                                  <p:childTnLst>
                                    <p:set>
                                      <p:cBhvr>
                                        <p:cTn id="164" dur="1" fill="hold">
                                          <p:stCondLst>
                                            <p:cond delay="0"/>
                                          </p:stCondLst>
                                        </p:cTn>
                                        <p:tgtEl>
                                          <p:spTgt spid="259"/>
                                        </p:tgtEl>
                                        <p:attrNameLst>
                                          <p:attrName>style.visibility</p:attrName>
                                        </p:attrNameLst>
                                      </p:cBhvr>
                                      <p:to>
                                        <p:strVal val="visible"/>
                                      </p:to>
                                    </p:set>
                                    <p:animEffect transition="in" filter="wipe(left)">
                                      <p:cBhvr>
                                        <p:cTn id="165" dur="500"/>
                                        <p:tgtEl>
                                          <p:spTgt spid="259"/>
                                        </p:tgtEl>
                                      </p:cBhvr>
                                    </p:animEffect>
                                  </p:childTnLst>
                                </p:cTn>
                              </p:par>
                            </p:childTnLst>
                          </p:cTn>
                        </p:par>
                        <p:par>
                          <p:cTn id="166" fill="hold">
                            <p:stCondLst>
                              <p:cond delay="17500"/>
                            </p:stCondLst>
                            <p:childTnLst>
                              <p:par>
                                <p:cTn id="167" presetID="22" presetClass="entr" presetSubtype="8" fill="hold" grpId="0" nodeType="afterEffect">
                                  <p:stCondLst>
                                    <p:cond delay="0"/>
                                  </p:stCondLst>
                                  <p:childTnLst>
                                    <p:set>
                                      <p:cBhvr>
                                        <p:cTn id="168" dur="1" fill="hold">
                                          <p:stCondLst>
                                            <p:cond delay="0"/>
                                          </p:stCondLst>
                                        </p:cTn>
                                        <p:tgtEl>
                                          <p:spTgt spid="257"/>
                                        </p:tgtEl>
                                        <p:attrNameLst>
                                          <p:attrName>style.visibility</p:attrName>
                                        </p:attrNameLst>
                                      </p:cBhvr>
                                      <p:to>
                                        <p:strVal val="visible"/>
                                      </p:to>
                                    </p:set>
                                    <p:animEffect transition="in" filter="wipe(left)">
                                      <p:cBhvr>
                                        <p:cTn id="169" dur="500"/>
                                        <p:tgtEl>
                                          <p:spTgt spid="257"/>
                                        </p:tgtEl>
                                      </p:cBhvr>
                                    </p:animEffect>
                                  </p:childTnLst>
                                </p:cTn>
                              </p:par>
                            </p:childTnLst>
                          </p:cTn>
                        </p:par>
                        <p:par>
                          <p:cTn id="170" fill="hold">
                            <p:stCondLst>
                              <p:cond delay="18000"/>
                            </p:stCondLst>
                            <p:childTnLst>
                              <p:par>
                                <p:cTn id="171" presetID="22" presetClass="entr" presetSubtype="8" fill="hold" grpId="0" nodeType="afterEffect">
                                  <p:stCondLst>
                                    <p:cond delay="0"/>
                                  </p:stCondLst>
                                  <p:childTnLst>
                                    <p:set>
                                      <p:cBhvr>
                                        <p:cTn id="172" dur="1" fill="hold">
                                          <p:stCondLst>
                                            <p:cond delay="0"/>
                                          </p:stCondLst>
                                        </p:cTn>
                                        <p:tgtEl>
                                          <p:spTgt spid="256"/>
                                        </p:tgtEl>
                                        <p:attrNameLst>
                                          <p:attrName>style.visibility</p:attrName>
                                        </p:attrNameLst>
                                      </p:cBhvr>
                                      <p:to>
                                        <p:strVal val="visible"/>
                                      </p:to>
                                    </p:set>
                                    <p:animEffect transition="in" filter="wipe(left)">
                                      <p:cBhvr>
                                        <p:cTn id="173" dur="500"/>
                                        <p:tgtEl>
                                          <p:spTgt spid="256"/>
                                        </p:tgtEl>
                                      </p:cBhvr>
                                    </p:animEffect>
                                  </p:childTnLst>
                                </p:cTn>
                              </p:par>
                            </p:childTnLst>
                          </p:cTn>
                        </p:par>
                        <p:par>
                          <p:cTn id="174" fill="hold">
                            <p:stCondLst>
                              <p:cond delay="18500"/>
                            </p:stCondLst>
                            <p:childTnLst>
                              <p:par>
                                <p:cTn id="175" presetID="22" presetClass="entr" presetSubtype="8" fill="hold" grpId="0" nodeType="afterEffect">
                                  <p:stCondLst>
                                    <p:cond delay="0"/>
                                  </p:stCondLst>
                                  <p:childTnLst>
                                    <p:set>
                                      <p:cBhvr>
                                        <p:cTn id="176" dur="1" fill="hold">
                                          <p:stCondLst>
                                            <p:cond delay="0"/>
                                          </p:stCondLst>
                                        </p:cTn>
                                        <p:tgtEl>
                                          <p:spTgt spid="150"/>
                                        </p:tgtEl>
                                        <p:attrNameLst>
                                          <p:attrName>style.visibility</p:attrName>
                                        </p:attrNameLst>
                                      </p:cBhvr>
                                      <p:to>
                                        <p:strVal val="visible"/>
                                      </p:to>
                                    </p:set>
                                    <p:animEffect transition="in" filter="wipe(left)">
                                      <p:cBhvr>
                                        <p:cTn id="177"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 grpId="0"/>
      <p:bldP spid="182" grpId="0" animBg="1"/>
      <p:bldP spid="64" grpId="0" animBg="1"/>
      <p:bldP spid="132" grpId="0" animBg="1"/>
      <p:bldP spid="133" grpId="0" animBg="1"/>
      <p:bldP spid="134" grpId="0" animBg="1"/>
      <p:bldP spid="136" grpId="0" animBg="1"/>
      <p:bldP spid="137" grpId="0" animBg="1"/>
      <p:bldP spid="138" grpId="0" animBg="1"/>
      <p:bldP spid="155" grpId="0" animBg="1"/>
      <p:bldP spid="242" grpId="0" animBg="1"/>
      <p:bldP spid="243" grpId="0" animBg="1"/>
      <p:bldP spid="244" grpId="0" animBg="1"/>
      <p:bldP spid="245" grpId="0" animBg="1"/>
      <p:bldP spid="246" grpId="0" animBg="1"/>
      <p:bldP spid="248" grpId="0" animBg="1"/>
      <p:bldP spid="249" grpId="0" animBg="1"/>
      <p:bldP spid="250" grpId="0" animBg="1"/>
      <p:bldP spid="251" grpId="0" animBg="1"/>
      <p:bldP spid="252" grpId="0" animBg="1"/>
      <p:bldP spid="253" grpId="0" animBg="1"/>
      <p:bldP spid="254" grpId="0" animBg="1"/>
      <p:bldP spid="255" grpId="0" animBg="1"/>
      <p:bldP spid="140" grpId="0" animBg="1"/>
      <p:bldP spid="141"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256" grpId="0" animBg="1"/>
      <p:bldP spid="257" grpId="0" animBg="1"/>
      <p:bldP spid="259" grpId="0" animBg="1"/>
      <p:bldP spid="260" grpId="0" animBg="1"/>
      <p:bldP spid="26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24858FA6-2B0A-4F2F-98E1-C058018C7B57"/>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Ne9kE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DXvZBE+/grw7wDAABQEAAAJwAAAHVuaXZlcnNhbC9mbGFzaF9wdWJsaXNoaW5nX3NldHRpbmdzLnhtbNVY227jNhB991cQKvZxrWSbbVPDdhA4MmKsYxuW0u6iKAxapC0iFKmSlL3ep35NP6xf0qFoJ/LmsnSDLFLkIdFw5sxwLmektM8+5xytqNJMik5w3DwKEBWpJEwsO8F10n97GiBtsCCYS0E7gZABOus22kU550xnMTUGVDUCGKFbhekEmTFFKwzX63WT6ULZU8lLA/i6mco8LBTVVBiqwoLjDfwym4LqoNtoINR2oitJSk4RIxCCYDY6zPsc6ywIndocpzdLJUtBepJLhdRy3gl+OD23PzsdB3XBcirs5XQXhFZsWpgQZuPBPGZfKMooW2YQ+PHRSYDWjJisE7w7sTCgHt6HqcDdJbCF6Um4jTBb/JwaTLDB7tE5VHRBFaSV6q5RJQXQPVlN09DP5lbgRGQjcM7SBE6QTVUnuEhm06gfTaNRL5pdT4cuVG+LZJAMIy+beDi4iGajcRLFs8vkaniwURJ9TA4wOjQyb/jLT5NoOhyMPsyS8XiYDCZ3VlUxamlvh/sVbEOlZanqdcLG4DSDhjC7etYlO62FFHultM9oLjk09QJzTWHQ8jklI5zTWpvHN0z0QfM4QAu4B990gnPFMA8QM5iz9NZYl3NtmKkGq1/XRIAFA0zRVRzcuXfJSTOsNK2HtTvRtpfT7u8jaaj+o0rKVvSY6nSXFx/l32TJCdrIEnF2Q5GRCNJa5vBXRlF9mNBCybySwrwbpDmDm6wYXVNy5uPoE7jIS7AEqik4Nc7DnyX7guZ0IRXgUrwCUgI50w6/eRBwgbW+A8W7GN+4lhyMLqKPb+wFMVlhGO/DwKGRaF6Yl8DHcHchwQXnErJZg4DMpLjUtKoPYaRS87mmt+8Mr6qi20JWoFBuBvE4TDhIoeWZ2FKjB2CKBZKCbxBOoQO1baEVk6UGiWsWB63/U4DOFDFRhbqEyQRnilDlg3Z0/O7Hk/c//Xz6S6sZ/vPX32+fNNqy1YRj683RVe9Jsva2/GoxfMPuEQL2s/qKhr9h9AQZ37PtS5XbmSD3nD68YLZ8fp/n2qHl34fp2HL4q2TjODqf9i7RNIqvh0nc8mm/kUSQsDSD/l3Y9yMfm/F1AuWIfFQn0+hXrzCgLl6zF8VecGOve3zw3Ft28UxqS8drg2ElYG38L1RHsOGWbp3CjuMsZzBB3428nkMlj03181nouzDJs17sHA29EJNQrNIMKvpiXfDqmfol0/uaMuaebr9m9j5f2uGDH672JGeC5ZBH++5z+7XbfX9yBB9EDx41GoC2/1+AbuNfUEsDBBQAAgAIANe9kESWzTsgvAIAAFQKAAAhAAAAdW5pdmVyc2FsL2ZsYXNoX3NraW5fc2V0dGluZ3MueG1slVZtb9sgEP6+XxFl3+PuNZ1EI6VpJlXq1mqt+h3bFxsFgwU4Xf79AEOBxE6ynCqFu+c5jntLkdwStvgwmaCCUy6eQSnCKmk0Xjch5c0075TibFZwpoCpGeOiwXS6+PjTflBmkedYfAfiUs4GFxCumdvPJRR3x7e5kTFCwZsWs/0Dr/gsx8W2Erxj5dnQ6n0LghK21cirH/PVevQCSqS6V9AkMa2vjVxGaQVICSak72sjZ1kU50D9TVf2cyEnXHX69Qe0HZFEWdryk5ExWosrSJN8vTQyjmfae1qVuZHTBAV/lYZ++WxkFErxHkTq/O6rkVEGb7v2f3qkFbwyCU05p4v4zqEcl3r8TFRXRs4SzIPMRWer4NJj33oXgdzXeO6RGVfB6ZPJ68FCMEXPKSyU6ABl/tTbZM3fHjul58PbY03APOmYn3AnY1TQBdwfeCOsXGwwlQ7lNAHyymnXwKqPN3KX6gN+tbq1qyJ2+q6LIhSwc8ooxKAMyN86rUfISBmQz5SU8Mjo/gh+aOk5vsS32BXzdPa1FRjWx9JZ/clbzU0PZnBldLVTeEzDS1hIE84LacCUDWVW14eUHcWEGN6RCivC2S+Dy/f2MRJlBwbXacN9hRRRFIbazcaol3RcL3s+3439b0J4W3+eKL3Cb6ZYKVzUjf5NktOJ4+kZ0W6m2TDDLEkNB3HPNjzi2MDGSA0WWxAvnFN5KYVxBReDeT9bY3CURUlA2XCWkXMylH7WNTmIta4aAd82qa7H1aSqqf5TrwTeoPRGV7QRa09VtfbHMKHv8EjjmgCwKGrftf2htzQdVYTCDvzsRwr75LG3Iam7dKzhluoBNipuOac56MlojEJLuk0ReiX2kxoGCK86rGFGb0nb3uHSvlc4l/ZlyeT7LRy5ThazX2em++JNZs+umRLP2n6cQq00/03+A1BLAwQUAAIACADXvZBEJY15EY0DAABhDwAAJgAAAHVuaXZlcnNhbC9odG1sX3B1Ymxpc2hpbmdfc2V0dGluZ3MueG1s1Vfdbho5FL7nKSxXvSyTtOk2RUAUkYmCSgHBpD9arZAZG8aqx561PVB6tU+zD9Yn6fEYEmh+arZtthUXMMfnfOfX32GaJx9zgRZMG65kCx/WDzBiMlWUy3kLXybnT44xMpZISoSSrIWlwuikXWsW5VRwk42ZtaBqEMBI0yhsC2fWFo0oWi6XdW4K7U6VKC3gm3qq8qjQzDBpmY4KQVbwZVcFM7hdqyHU9KLXipaCIU4hBMlddERc2FzgyGtNSfphrlUpaUcJpZGeT1v40fGp+2x0PNIZz5l0uZk2CJ3YNgil3IVDxJh/YihjfJ5B3IcHRxgtObVZCz89cjCgHt2EqcB9DsTBdBQkI+0aP2eWUGKJf/QONZsxDVVlpm11yQB0R7aladlHeyXwIrqSJOdpAifIVaqFz5LJKD6PR3G/E08uRz0farBF0k16cZDNuNc9iyf9QRKPJxfJ697eRkn8LtnDaN/IguEv3g/jUa/bfzVJBoNe0h1eW1XN2Cp7M9rtYBM6rUq93SdiLUkzGAi76ee2ZKM1U3Knle4ZTZWAmZ4RYRhGMwhUrFr4VHMiMOKWCJ5enVqi58yecwEpONvD+kxafA3o000zog3bdrQ5MW460/affWWZ+atKcy26S3W0yTRE+a0qBUUrVSLBPzBkFYJClTn8yhjavh5oplVeSQUxFhnBKUMLzpaMnoQ4eg8u8hIsgTsKwaz38HfJP6EpmykNuIwsgGVAzo3Hr+8FXBBjrkHJJsbHfsi6/bP43WOXIKELAhd2P3AYDZYX9mfgE8hdKnAhhIJqbkFAZVJSGlb1h3JaqYWkGew7I4uq6a6RFSi0m0M8HhMOUhhZLtdkFwCYEomUFCtEUphA40ZowVVpQOKHxUOb/xSgN0VcVqHOYaOAM02ZDkE7OHz67Oj5Hy+OXzbq0ed//n1yr9Gaf4aCOG+egDr30m+w5VdU/w27Oyg1zOorYv2G0T30esP2XOnc3Ql6w+ntK2PN0Dd5rhk5VrydYB0rPxC/juPTUecCjeLxZS8ZN0IGqq8QlCDNYCJn7j9MiM3gMoECxyGqw1H8JigMqHTQbYrHQXCDoDxeBW4it0qGW2skaCcRLWER/BaqfdhZc78gYWsJnnO4Ew9GR99DDnfd0+/nlQfhhvv/fHnm+FHcwIhOM+jRT+vr/8+mP7Rgv1IN/NPVW8HOa0AzuvUFsAby3dfidu0LUEsDBBQAAgAIANe9kERBHlKgjQEAAA4GAAAfAAAAdW5pdmVyc2FsL2h0bWxfc2tpbl9zZXR0aW5ncy5qc42UyU7DMBRF9/2KyGxRVcYUdhUtElIXSLBDLNzUTaM6tmU7oaHqv5PndIgnwG8TXx3fN0T2bpC0C2UoeUx25tvsX+290QhoWlbk0tZpRC9BR4oWS/JelIQWjCAHqY9HT/L+TISMETOmi+YNbFXPD/EALQKaDGgKtBWmqi/WAfAroG1Dh7+tzg5ddR31xryotOZsmHGmCdNDxmWJDYMuns3qN+jAvCbyD3SFM2KZpmbFyLPjXQrR5zJeCsyaOc/5cIGzTS55xZax/OtGENn+8E0HjB7Sp5llRwulXzQp3cSzMUScFJIoRQ5572cQQZjiBaE935FZv6CWsd+QQ9eFKvSRnlxB9GmBc+JNaTyBsDHWennTTCF8TpOt7oibawiLoLgh0rOa3kJYIBeV+McPFJLnMBEP9Wd+QinHy4Llh9QjiCAHxYJtbHrnRk35U2RdIe5coXXo9pWxlyN07x1NnwytvMrJOw/lpf/My0OHRfQR8qvR7kMC+48EYa1xti7b96Gt99OtLPrCdd6D/Q9QSwMEFAACAAgA172QRB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Ne9kESk392acAAAAHgAAAAcAAAAdW5pdmVyc2FsL2xvY2FsX3NldHRpbmdzLnhtbA2Muw7CMAwA936F5b08NoamlUBiowvlA6zGoEiOjZKAyt/j7Ya7G6YtC3y51GQa8Lg7ILCuFpO+Aj6Wa39CqI00kphyQDWEaewGsZXkzq25WOEt9OOycHZoPFN281y84ggX+5TK0MPNr8/EEfdj9wdQSwMEFAACAAgAQJt0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172QRHWTheFxAQAA/QIAACkAAAB1bml2ZXJzYWwvc2tpbl9jdXN0b21pemF0aW9uX3NldHRpbmdzLnhtbI1S207cMBB95yssfmBtj2+R0pV8C9qXUnERj1XYuFVUcKrYCIT88XWA1bJlq+J5mjlnzmjGp02/xmgfUp7ux+c+j1O8DDmP8WdanyDUbqe7af42hxRyWu0rN2McpsdN/DEttVpNuY9DPw92QdMao+7lISW1cqpmzDCKJPPUK+Q8txVrwDVgK+Yose3qL4lX3TlsQ8zHVdvVAfqxYRNTmPMmDuFpDYfs99DhBmdzP4yVl9aCLVF2U4tjSyBGuOS+UA0AAlnuiMNFykZqgjxmHEMxigIFRDgnjShEUg416xpRVZhvBGKSMeoK9bR2I62No7ZIaAjRdZpXjS1dZyTGiBACzBUuoDMYVTZUDQ1qOSA4MCCKNpooQJ3tTMeKd15YjhT1AuPCjAGM98fdb/f+XPvqp9fZnfM/gke/4Ci6eGt1xFzt9mGeK/kq3P++63NAt30Km+HLqbnQX5133+359cWlP31z54uTd9zFsnX3fzr8D1BLAwQUAAIACADYvZBEwmiYrEUSAACwIgAAFwAAAHVuaXZlcnNhbC91bml2ZXJzYWwucG5n7VprVFPXto6lp/RoBR1oqcjD2lOxiCAiSkESX8ix8lARECEJGhEDhBAwUB4htJaCWsAeVJCn2poIgaTII5CQxCoS2wjRhhDD5lUQEDZJxLATSEhyd/T2jNNz7rg/7r87Bj+SrPWNPdaa81vfnGvNnXXxSHDAyuV2yxEIxMpDfz9wDIGwICEQ74DvvwcjR4xWg/DPstRjAfsQzB77KbjzbtzeoL0IRGPxisVTf4H7f03+e2QqAmH10PxZJiTePYNAbPQ/dGDv8S8xisGQyzvS24W/d9A6cjtyE/NcOwvPOJ8Od/noyPF9o/tur3p/+c9tlzbvJdl8HfOh3e0NB/bdzytLvLpnT5MnNbAyVfn5ZJGAniIOTA/RnuGPhSV7+KHD0GiBcqpWfFyrHkhvDXSizD2TWzplJ2uMelVNlnYwfRkC0XZq8Iw0TooH50id0if4WNhKJFqa4FcVMJDvlOPt9j4CcV9xZDDNkWQyagVCsxdt6LphpXrnFwhE7gdSopanHcoaC4TxpNJptp62Dm4NBG+0QiA2FBRYIBDvp1wtyJqupStnRy+7V/MWX4vG7sGP2Cs3r043GbQ1frqXPzgFDHxSvDtF8+qhdU3FdUsEYmRbwOU2xQ02ezhHP3Mr39EHtYWNsYZN+T34Q9KdjcyeJ9LxS+2Wjl+OZMtfj1ywzumI7maosobUYpRptiOuhqIZAw9XzYIZkIEziLQ5UQq6jtiE7CbxAwlsJgNQKHrJPOUt7Up4JlrVC8XVO0PHIk/Nda0nVrqHftxcfS3KgjVBtpeu6+DwltefZLtpU7yIhSwM0610KA3NLABjwTSfXh3y/FPp+H5llPsKBCK5pMiORJ5g7KvtXdd8qbrc1J/AotijGkobFtZ+sRYNeNddqRvvA6f1yzs52WGdUMqdPmAovCHrJQXmaH5HJWzE2vPknQwBK6Ml8NHT8G6WZ2xLcF7o1ojSLQjZ5gSIwkoP62wAkwTE/CG2QmFm+ZsSyibmRqY4G5IzvXKmU1gSrJ6DLIlwKc+sOsaWyxQ2JHJ4UtYm5oQM2GzdTuS5wgwG+UR2QpNyXdNZqLXT63Hf3bptJy0YqPw+9rOaQ4yP6mOzosjrHeL9VLcLGMDdhZZoKhaoFeUPsI2OMFubHD4ddSnzKQond9WhSsPV4Ey0f2Tkw7sTYfZQh9ddndPfpjIS9pDbpFBLDoE1KVMQcYzbTCL9ukqf/cbVNnzARW+zWL59I46No3D76wIYyd3wL5r5X+EBrQ5k1cDavbK3E/5+dzUchIi9B+wRiD2rVsPiWXVgCV6Cl+AleAlegpfgJXgJXoKX4CV4CV6C///DSvOrGzHcerzh/1A9268hqTrUPfIV7h3JmjlJSI2fcX4sDmuYjpDvL4wsRBeeKhzf0UW/8qqNchJngXiFjyqW0sZ+XEM2icRUo5pXNBkvP0mX1ST5+g+aQh3FSgcSkQf1yXfxZwtne+4J7ER2Enx98WezJG5t4zLEfDNvYaIi/fWLvzuIpfwgfUddrPI0rhfHERlVCaqCLGX7ZJfv49/jA+mNSFqvUHEcp15Ui2sqJgjmF0NxxI7ZLmcmdWG8VFydOV2bKkbqZ5wnUn1YPE2/EGcavew+5EmkRMe3k4fqHJswSgV7mB+HwQrAscxnqS8+Atri252rvxz9zdDBhFgPhN5t3nOJekK7E4J+hNqM7EoACNAPToZzA6qwrZ4NWba9uKwZG5usgAG064uQqMKpHX3Cq7q2qtOJ0zHzRr0KhdpWPUH0W3z1sKaN+c5PTFbMZmvk/MiCTJFSebCQ8iiqcOGT4t2vSY/DNkO4o46ZL2+tsOjoY7BakrbK1NMZR08dV+tec5RnMovscetLt0boT7Kx4vFyATPdlY68gGXzRO4tQAoKEXzLeGXuRUlIESsk/ZdmFQNfxf3RcQxnfJasKqhQrpHtKoQ8goBAD4X41vRNthUNTHBYEyKqd0HQLGZ81PccvWUERUpWNLZQb3eA/GHdgwY34n761zxHBif698HiyIAY9whxPtIz6mhztVfWyFeWXasSbf0CrAYPKvZj+Ynt/ZM5yBqX0aTRD4xucQBRZEB452UG3J/jnJcF6vnlfe0J043VGsOqjcrrZV26MhqBVqaZPGJobUL/wNgY47dKUOBJ2kV3LFHgIhpDsWwSulTvGpkXHnD80RH3UN3Cka+a/Rjhw1jNc8yc/efn15Pbq+kRW2UebEx6In23Xhq/XtIawR7PQdhHUcLjM4M4l2kGbBA44AVxJ07UFNuQ2J3wuuwgeD5qRsmklr2SjrCqqRPibwJd7HWJ1vRdfmkOJOBmrQhY5cLLBoHK6wKXf7hlFkWnr+e6pUsN3KKpydk1NAKLRg4+1b/zfm1vFKh8PTnSSvM4Ac/iD7X+ijdpPx1NugjLGN9/9hKeymRY36VnMBR75+qsBhL4udxICU6LPzhwXu/fqUjq18SfnLw9RUcZptoW3WgEi8pf0cb83ZskH9XTyMo6HXENzeN5fgH3UxoscXzFZzRDOxN5s3qiJfPygL/o+H1p3Pc08T7SSej6Y69KmbhTChmu/3IvZ1NSmEgLrD5MxTQwQSC+lLJJeW/yMZndCKZsVKIk5HeYgcB73nkRmIzYbAeOiEYyWx/L4uumva24uuMblZao+Z/lrByIkSpYHHcXW38jWyAbNKUkVqjoOoZ6TJ1g4HcMBYML5HaiSogyzuaJ6odD+iArjzfq2t2Z1k8eIgfqU9HcA9F+7m46OrDlA53T1XPAhYTgH7raT9OcKjJdfXpd/jFNqn2sfKq8y2A5+II+ZN8E+zDvBjBxfzxZmvriCqFXnVKjTwE2Km/LHoowNm+Ybw19AG7b8zkkaMuKCsI1wpoSTX+eXEVdt3DwE2XWsH5IPmzUsE2ma1mq49/3iaRzpbAP1WTQ9nxQS3R7Yt1CSw4WQ6RDi5wBttacl6qd6sg3ID1+OtbK69/tJ+8ZsBTayvnXGiBgM5vJ8Suid3GGmCd8+jMxeaFiRhOWQvlLBOqgw5e8Ad1zcrIUgqB7e+qEFA7fnlPI6bZ6iFaKYj/OQEvEY/7TLan68nbOS912QpZXQ1PVNMTNEQaKlPGwlBrRkwKblyWWDOhvB2rKzpHv/ViUymYVg9sZPqeesY+WyshfDIZ3c1/O67ZLTsDiYB7T3tGQeEwVThFAoUoPldkJOB1+N0LZUTKZik2uatjfdRs9qSbtsiMZVvD5fbl9wTJZeV9uXe31SFnD3jq87xEKhYJmqQjoHT+BPx/cKpE4GV/lk25M6XHlbyLT8bSvwkflQzMsCybqMip7E87xvtU294AqPXjGrFs6PbNbidfnt1GCYDHRdK69c7omxmWa1Q2oLM2XZ9SBEUPBTlRtgk7j1RLSdX6DAmdXLG3uCcs8Waxldz8VqiTH1VuSE05S848/lfaOkeTNhCsUB91C2/rLbYqY+hx1xXClGBxl4bkDQf7RQYAl5eTk87eBkP88mNvDLcJTcyUVOY5ArCStHfpvq2jGqmfUD+prrbZZrWzHAwjhazi68NkKeUAQ6JHyCMhEO0mYwkdro03zQlQPSzVfh+dVNRgt5JnXGX0NtZg4WWy6V+EvcFy6+EmNEBk4+3x8nierNTCHP3ZoBE4oZnmJM1ZHxYX4QLdU3Or0o4nXFDZMmmIk0emKAgIAhWUidzEtB61UaG1aayoBS55gOBjQZxa8SQkTH7dKmGomrt9pZI5WI0yT96rprBI8AOdpq7Zw6qEGLGf8KTssGGb0Om4x4aoXodhXP3MCPeQYykae+k34yAudttgfR++LAWMG+EZlvF2JmdK+Wm0G8AEwtnB5zlvzGvBw9eMLvTVYaSrOrkRU0GbidSQJiKzqu+B20Acih6E+4j259T8zGSqu4Qe/ibNN5Kekc/evmSnczlPOMGiXCn3StjrEQZb15cPCZnJ2v7AFiNWl0fB+1cqmdAOn//vUunTfQDD6Dq1fxiG2UMkT9cXj3GXxxh1SCCSQ2/qaq+VRDWO+3YKit+TJIH7ORD0UdYozk9Bv1aNZJscIkFNfoGKAcbYaTEFtoKw3HHjpDDb3NAbhKIGSndaNVWlV6Q4SY/SEOXLl1tT5h2qnF2HoCDWNnBtS/mcP0sJQeglU8ocH4O1a09EiJE2BYNQW4UF1MgiewmKFrQzINUqIpTSQE8qLxv5Yey+pQWlgGjo2j/YZXIGSbSCwOcHow4LS3MqpDpKy6ImujUynxfI+wdW+XMimQcSnk9tzGDjUBsWa1bJh7Y6G1ETJCSdJc/f+RDp6Ei1sRpUsb86spkwdxvroe9L5qRqDimpyLPbTPJfb8l/lqWM77aMJuozE0iA/qs7nRiuvvE/ubxi6i30MNKUCKqCZkIvLWJwVCmXVlN7m6ouA42RSMV7vnbHe1Qu9diPlbB0mQH/miQabPCDcsQnWE6O3V/+s4SdCLrp4eAsiYdotEmX9PDObZcelvNXFwInOa2668vjJw7Yq3Ytp5+iVp90jQrdyh4Y4iajIKFZoyBy/8DdgaoGcof/G3XDgbi0LJPcBCbYOa2bi7UBceWtGgaIZ7ADLNHEg7Ixebs606iMM27LLu9VPPCdFvfdaes5H3Tfd+HOMTroYOBiJXQpE1qGPwZueveiwO28HXzPzA81HWTlxbaqsdTiy1SD7zJ1b1Vr9jCGSbOeWd53xaki9Vp6J6vPEeylsSAbmfSSNhTcMPgteS4IGyrpebIdz3Z26NIeRctpvCm+wtjoXxI+EX8BYtFcbt65NIBvCA6LFLBGEkI5DO6cvPgXnyLaDZ+XIx/p/S3jyOk8CVt8v60qu+BcPnAEZSMZQh7HO8BlD4sN9if3VS6qq0vGppkBRiDkF0mtyMrMN8rAg8sDn3VtCOxtU34I/1dZirNnCJgBQeiZ7QR5zt2iz8G4LxwiElHlgQoCCKG2jdDarMKTQf6rvpYFpfAm40QvaMoMDx0jX1hd7n/03GTF0xUUg4R/AEe6vk0htexN2cdQ2jro45vRXdVONYWaR0BRdn+MRhHLXl+U4uh8TPHdb8eNlpvtbm0/uT6qixdJhyiW+8FF+VphvdXQ2OTIwyHnTF/6H0MOkiFL3e8yIoxJZiHOoxqNQaF4ssqB17KiKxgD174rCnE/FB06/1vx4bDjYwVND9uPLVvaHi/PemLt2dfrhwD/Haf20k2ut+D7hk4aczVQ9MFzNEAEL5v1ZzF/oJhZ9f1+xK2+FtjwHo/Ew7MbQhn/e1s2d8TplVkmcE6QWVNHGzQIBPIyCtgNvNj4lJwJLIdtfRhe0RZ1+o8Ibp/trpLaC+UfqJkTCTSk2tNXSQB7kBFbxjTNxKP3F8cfb/P85R/WDZgWcMZnTLBrl2+S3ZFQ+gCuabXyrwViJt3mGe5PVWUn2+eiLf5rhoTUqO6Ty2tRNQWKp/kkc0tNNqNj1HwO7uS1vK6eNm0f9tSQE+Tn/w8GwP05zss3WlPWxfzqEblmtHcZf+lDpZeiYwekydue92QpCy1pXJruYa6MWpFPpWbsL8MBoaKKCWIT7yfqfJIcG6pvKh4Ija76SO84RUbaTiqty2rnfMRKxCJk0OnK71YOQRY5SWt5vlMbdpsl+5J7rN5kHmvt1C+s7vcD9TwPVmVxidPlBOQYQS82+jy2F86/TzlpTfMxKi5TAZw94tJpSSq8eotf8gusf91xmPmNXPgjq6Bp8T8KHU62yHGdkyn1HjRXB+qGrFfMrkqfHWkXPF5XpAl9UzODB/jCkaUFcY3jhjFpn8RWg0ApMBuev87Io41uw66gYDWmareslyHbCeTvJXDRcA40mEhtNeS+x/219FWGvM/2MPqMq0BMXEn4O4lwUIOjIJG5Rt0xghJqEjlmJ37Uc2hoFBrL/shjAI5rWWNqSK/TZm0ZaB6xzQ9vAmmJg/Eul266uz4wn2tI7ByFneRC3VoBwRibpv+vGmnQytbiLAkYN2/3Q4PcvyQuB2NVgvHnetrgx3a+ayyg8qj9/CfUhXLmOH6euNhBTJdRlwZkDVusqLt3TZUfzCuv5SRZK7rBBuQA8ia/OtUAkVXDTvuOpZgeoeqNq7GbBBWDmTinGJ2v0onOPCfzq7dYFF9p5/1F/v70e8cEf1yPgavECaRPcYx+GAIr5Roa3DfwYcEen4DeZqioLzX+RD9YB8T7FbeVGiEUtXPEOAvFqqg4DTo0VMKZg/e7OMhm0wmvmixiR5psbphs9PUbLd9p/QRLEwtcwjDjkH3yAuS/m6/8CUEsDBBQAAgAIANi9kESDnfSvTQAAAGoAAAAbAAAAdW5pdmVyc2FsL3VuaXZlcnNhbC5wbmcueG1ss7GvyM1RKEstKs7Mz7NVMtQzULK34+WyKShKLctMLVeoAIoZ6RlAgJJCpa2SCRK3PDOlJMNWycLUHCGWkZqZnlFiq2RmYgwX1AcaCQBQSwECAAAUAAIACADXvZBE/lWSr9EDAAD7DQAAHQAAAAAAAAABAAAAAAAAAAAAdW5pdmVyc2FsL2NvbW1vbl9tZXNzYWdlcy5sbmdQSwECAAAUAAIACADXvZBE+/grw7wDAABQEAAAJwAAAAAAAAABAAAAAAAMBAAAdW5pdmVyc2FsL2ZsYXNoX3B1Ymxpc2hpbmdfc2V0dGluZ3MueG1sUEsBAgAAFAACAAgA172QRJbNOyC8AgAAVAoAACEAAAAAAAAAAQAAAAAADQgAAHVuaXZlcnNhbC9mbGFzaF9za2luX3NldHRpbmdzLnhtbFBLAQIAABQAAgAIANe9kEQljXkRjQMAAGEPAAAmAAAAAAAAAAEAAAAAAAgLAAB1bml2ZXJzYWwvaHRtbF9wdWJsaXNoaW5nX3NldHRpbmdzLnhtbFBLAQIAABQAAgAIANe9kERBHlKgjQEAAA4GAAAfAAAAAAAAAAEAAAAAANkOAAB1bml2ZXJzYWwvaHRtbF9za2luX3NldHRpbmdzLmpzUEsBAgAAFAACAAgA172QRBra6juqAAAAHwEAABoAAAAAAAAAAQAAAAAAoxAAAHVuaXZlcnNhbC9pMThuX3ByZXNldHMueG1sUEsBAgAAFAACAAgA172QRKTf3ZpwAAAAeAAAABwAAAAAAAAAAQAAAAAAhREAAHVuaXZlcnNhbC9sb2NhbF9zZXR0aW5ncy54bWxQSwECAAAUAAIACABAm3REzoIJN+wCAACICAAAFAAAAAAAAAABAAAAAAAvEgAAdW5pdmVyc2FsL3BsYXllci54bWxQSwECAAAUAAIACADXvZBEdZOF4XEBAAD9AgAAKQAAAAAAAAABAAAAAABNFQAAdW5pdmVyc2FsL3NraW5fY3VzdG9taXphdGlvbl9zZXR0aW5ncy54bWxQSwECAAAUAAIACADYvZBEwmiYrEUSAACwIgAAFwAAAAAAAAAAAAAAAAAFFwAAdW5pdmVyc2FsL3VuaXZlcnNhbC5wbmdQSwECAAAUAAIACADYvZBEg530r00AAABqAAAAGwAAAAAAAAABAAAAAAB/KQAAdW5pdmVyc2FsL3VuaXZlcnNhbC5wbmcueG1sUEsFBgAAAAALAAsASQMAAAUqAAAAAA=="/>
  <p:tag name="ISPRING_ULTRA_SCORM_COURCE_TITLE" val="TransfoTri-5"/>
  <p:tag name="ISPRING_ULTRA_SCORM_LESSON_TITLE" val="TransfoTri-5"/>
  <p:tag name="ISPRING_PRESENTATION_TITLE" val="TransfoTri-5"/>
  <p:tag name="ISPRING_RESOURCE_PATHS_HASH_PRESENTER" val="5a11254997c5a1954a45af3ad291d8d9793525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26945</TotalTime>
  <Words>1598</Words>
  <Application>Microsoft Office PowerPoint</Application>
  <PresentationFormat>Affichage à l'écran (4:3)</PresentationFormat>
  <Paragraphs>192</Paragraphs>
  <Slides>16</Slides>
  <Notes>11</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Apex</vt:lpstr>
      <vt:lpstr>Les Transformateurs</vt:lpstr>
      <vt:lpstr>Les transformateurs</vt:lpstr>
      <vt:lpstr>Constitution transformateur</vt:lpstr>
      <vt:lpstr>Défauts du transformateur</vt:lpstr>
      <vt:lpstr>Défauts du transformateur</vt:lpstr>
      <vt:lpstr>Les lois du transformateur</vt:lpstr>
      <vt:lpstr>Les lois du transformateur</vt:lpstr>
      <vt:lpstr>Les différents transformateurs</vt:lpstr>
      <vt:lpstr>Les différents transformateurs</vt:lpstr>
      <vt:lpstr>Les différents transformateurs</vt:lpstr>
      <vt:lpstr>Les différents transformateurs</vt:lpstr>
      <vt:lpstr>Choisir un transformateur</vt:lpstr>
      <vt:lpstr>Choisir un transformateur</vt:lpstr>
      <vt:lpstr>Choisir un transformateur</vt:lpstr>
      <vt:lpstr>Choisir un transformateur</vt:lpstr>
      <vt:lpstr>FIN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TransfoTri-5</dc:title>
  <dc:creator>phil</dc:creator>
  <cp:keywords>etoile</cp:keywords>
  <cp:lastModifiedBy>phil</cp:lastModifiedBy>
  <cp:revision>437</cp:revision>
  <cp:lastPrinted>2016-01-10T15:36:42Z</cp:lastPrinted>
  <dcterms:created xsi:type="dcterms:W3CDTF">2010-11-14T18:20:23Z</dcterms:created>
  <dcterms:modified xsi:type="dcterms:W3CDTF">2016-01-16T16:51:25Z</dcterms:modified>
</cp:coreProperties>
</file>