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9" r:id="rId3"/>
    <p:sldId id="283" r:id="rId4"/>
    <p:sldId id="288" r:id="rId5"/>
    <p:sldId id="287" r:id="rId6"/>
    <p:sldId id="268" r:id="rId7"/>
    <p:sldId id="261" r:id="rId8"/>
    <p:sldId id="269" r:id="rId9"/>
    <p:sldId id="262" r:id="rId10"/>
    <p:sldId id="264" r:id="rId11"/>
    <p:sldId id="263" r:id="rId12"/>
    <p:sldId id="271" r:id="rId13"/>
    <p:sldId id="265" r:id="rId14"/>
    <p:sldId id="266" r:id="rId15"/>
    <p:sldId id="272" r:id="rId16"/>
    <p:sldId id="257" r:id="rId17"/>
    <p:sldId id="273" r:id="rId18"/>
    <p:sldId id="274" r:id="rId19"/>
    <p:sldId id="275" r:id="rId20"/>
    <p:sldId id="276" r:id="rId21"/>
    <p:sldId id="277" r:id="rId22"/>
    <p:sldId id="278" r:id="rId23"/>
    <p:sldId id="279" r:id="rId24"/>
    <p:sldId id="281" r:id="rId25"/>
    <p:sldId id="280" r:id="rId26"/>
    <p:sldId id="285" r:id="rId27"/>
    <p:sldId id="286" r:id="rId28"/>
    <p:sldId id="267" r:id="rId29"/>
    <p:sldId id="282" r:id="rId30"/>
  </p:sldIdLst>
  <p:sldSz cx="9144000" cy="6858000" type="screen4x3"/>
  <p:notesSz cx="6858000" cy="9144000"/>
  <p:custDataLst>
    <p:tags r:id="rId3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00FFFF"/>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2" autoAdjust="0"/>
    <p:restoredTop sz="94957" autoAdjust="0"/>
  </p:normalViewPr>
  <p:slideViewPr>
    <p:cSldViewPr showGuides="1">
      <p:cViewPr>
        <p:scale>
          <a:sx n="100" d="100"/>
          <a:sy n="100" d="100"/>
        </p:scale>
        <p:origin x="-156" y="3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49E65-1CEB-42AC-AF93-B05062CD4AED}" type="datetimeFigureOut">
              <a:rPr lang="fr-FR" smtClean="0"/>
              <a:t>03/01/2016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419C1-6114-49EE-BDEB-07388D63F92E}" type="slidenum">
              <a:rPr lang="fr-FR" smtClean="0"/>
              <a:t>‹N°›</a:t>
            </a:fld>
            <a:endParaRPr lang="fr-FR"/>
          </a:p>
        </p:txBody>
      </p:sp>
    </p:spTree>
    <p:extLst>
      <p:ext uri="{BB962C8B-B14F-4D97-AF65-F5344CB8AC3E}">
        <p14:creationId xmlns:p14="http://schemas.microsoft.com/office/powerpoint/2010/main" val="89258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a:t>
            </a:fld>
            <a:endParaRPr lang="fr-FR"/>
          </a:p>
        </p:txBody>
      </p:sp>
    </p:spTree>
    <p:extLst>
      <p:ext uri="{BB962C8B-B14F-4D97-AF65-F5344CB8AC3E}">
        <p14:creationId xmlns:p14="http://schemas.microsoft.com/office/powerpoint/2010/main" val="2925865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11</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12</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13</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14</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15</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16</a:t>
            </a:fld>
            <a:endParaRPr lang="fr-FR"/>
          </a:p>
        </p:txBody>
      </p:sp>
    </p:spTree>
    <p:extLst>
      <p:ext uri="{BB962C8B-B14F-4D97-AF65-F5344CB8AC3E}">
        <p14:creationId xmlns:p14="http://schemas.microsoft.com/office/powerpoint/2010/main" val="3959548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17</a:t>
            </a:fld>
            <a:endParaRPr lang="fr-FR"/>
          </a:p>
        </p:txBody>
      </p:sp>
    </p:spTree>
    <p:extLst>
      <p:ext uri="{BB962C8B-B14F-4D97-AF65-F5344CB8AC3E}">
        <p14:creationId xmlns:p14="http://schemas.microsoft.com/office/powerpoint/2010/main" val="304438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18</a:t>
            </a:fld>
            <a:endParaRPr lang="fr-FR"/>
          </a:p>
        </p:txBody>
      </p:sp>
    </p:spTree>
    <p:extLst>
      <p:ext uri="{BB962C8B-B14F-4D97-AF65-F5344CB8AC3E}">
        <p14:creationId xmlns:p14="http://schemas.microsoft.com/office/powerpoint/2010/main" val="1365069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19</a:t>
            </a:fld>
            <a:endParaRPr lang="fr-FR"/>
          </a:p>
        </p:txBody>
      </p:sp>
    </p:spTree>
    <p:extLst>
      <p:ext uri="{BB962C8B-B14F-4D97-AF65-F5344CB8AC3E}">
        <p14:creationId xmlns:p14="http://schemas.microsoft.com/office/powerpoint/2010/main" val="1452602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20</a:t>
            </a:fld>
            <a:endParaRPr lang="fr-FR"/>
          </a:p>
        </p:txBody>
      </p:sp>
    </p:spTree>
    <p:extLst>
      <p:ext uri="{BB962C8B-B14F-4D97-AF65-F5344CB8AC3E}">
        <p14:creationId xmlns:p14="http://schemas.microsoft.com/office/powerpoint/2010/main" val="699911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21</a:t>
            </a:fld>
            <a:endParaRPr lang="fr-FR"/>
          </a:p>
        </p:txBody>
      </p:sp>
    </p:spTree>
    <p:extLst>
      <p:ext uri="{BB962C8B-B14F-4D97-AF65-F5344CB8AC3E}">
        <p14:creationId xmlns:p14="http://schemas.microsoft.com/office/powerpoint/2010/main" val="3394040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22</a:t>
            </a:fld>
            <a:endParaRPr lang="fr-FR"/>
          </a:p>
        </p:txBody>
      </p:sp>
    </p:spTree>
    <p:extLst>
      <p:ext uri="{BB962C8B-B14F-4D97-AF65-F5344CB8AC3E}">
        <p14:creationId xmlns:p14="http://schemas.microsoft.com/office/powerpoint/2010/main" val="3541254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23</a:t>
            </a:fld>
            <a:endParaRPr lang="fr-FR"/>
          </a:p>
        </p:txBody>
      </p:sp>
    </p:spTree>
    <p:extLst>
      <p:ext uri="{BB962C8B-B14F-4D97-AF65-F5344CB8AC3E}">
        <p14:creationId xmlns:p14="http://schemas.microsoft.com/office/powerpoint/2010/main" val="2600145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24</a:t>
            </a:fld>
            <a:endParaRPr lang="fr-FR"/>
          </a:p>
        </p:txBody>
      </p:sp>
    </p:spTree>
    <p:extLst>
      <p:ext uri="{BB962C8B-B14F-4D97-AF65-F5344CB8AC3E}">
        <p14:creationId xmlns:p14="http://schemas.microsoft.com/office/powerpoint/2010/main" val="2120807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25</a:t>
            </a:fld>
            <a:endParaRPr lang="fr-FR"/>
          </a:p>
        </p:txBody>
      </p:sp>
    </p:spTree>
    <p:extLst>
      <p:ext uri="{BB962C8B-B14F-4D97-AF65-F5344CB8AC3E}">
        <p14:creationId xmlns:p14="http://schemas.microsoft.com/office/powerpoint/2010/main" val="3857648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26</a:t>
            </a:fld>
            <a:endParaRPr lang="fr-FR"/>
          </a:p>
        </p:txBody>
      </p:sp>
    </p:spTree>
    <p:extLst>
      <p:ext uri="{BB962C8B-B14F-4D97-AF65-F5344CB8AC3E}">
        <p14:creationId xmlns:p14="http://schemas.microsoft.com/office/powerpoint/2010/main" val="2533867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27</a:t>
            </a:fld>
            <a:endParaRPr lang="fr-FR"/>
          </a:p>
        </p:txBody>
      </p:sp>
    </p:spTree>
    <p:extLst>
      <p:ext uri="{BB962C8B-B14F-4D97-AF65-F5344CB8AC3E}">
        <p14:creationId xmlns:p14="http://schemas.microsoft.com/office/powerpoint/2010/main" val="3023459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28</a:t>
            </a:fld>
            <a:endParaRPr lang="fr-FR"/>
          </a:p>
        </p:txBody>
      </p:sp>
    </p:spTree>
    <p:extLst>
      <p:ext uri="{BB962C8B-B14F-4D97-AF65-F5344CB8AC3E}">
        <p14:creationId xmlns:p14="http://schemas.microsoft.com/office/powerpoint/2010/main" val="3167504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29</a:t>
            </a:fld>
            <a:endParaRPr lang="fr-FR"/>
          </a:p>
        </p:txBody>
      </p:sp>
    </p:spTree>
    <p:extLst>
      <p:ext uri="{BB962C8B-B14F-4D97-AF65-F5344CB8AC3E}">
        <p14:creationId xmlns:p14="http://schemas.microsoft.com/office/powerpoint/2010/main" val="1773987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3</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5</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6</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7</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8</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9</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10</a:t>
            </a:fld>
            <a:endParaRPr lang="fr-FR"/>
          </a:p>
        </p:txBody>
      </p:sp>
    </p:spTree>
    <p:extLst>
      <p:ext uri="{BB962C8B-B14F-4D97-AF65-F5344CB8AC3E}">
        <p14:creationId xmlns:p14="http://schemas.microsoft.com/office/powerpoint/2010/main" val="28194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dirty="0" smtClean="0"/>
              <a:t>Modifiez le style du titre</a:t>
            </a:r>
            <a:endParaRPr kumimoji="0" lang="en-US"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8194F26-A70E-499D-A732-4FB40EBC7DE6}"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blipFill dpi="0" rotWithShape="1">
          <a:blip r:embed="rId2">
            <a:alphaModFix amt="69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dirty="0" smtClean="0"/>
              <a:t>Modifiez le style du titre</a:t>
            </a:r>
            <a:endParaRPr kumimoji="0" lang="en-US" dirty="0"/>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8194F26-A70E-499D-A732-4FB40EBC7DE6}"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03/01/2016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3">
            <a:extLst>
              <a:ext uri="{BEBA8EAE-BF5A-486C-A8C5-ECC9F3942E4B}">
                <a14:imgProps xmlns:a14="http://schemas.microsoft.com/office/drawing/2010/main">
                  <a14:imgLayer r:embed="rId14">
                    <a14:imgEffect>
                      <a14:artisticCrisscrossEtching/>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0528" y="37248"/>
            <a:ext cx="9144000" cy="6783504"/>
          </a:xfrm>
          <a:prstGeom prst="rect">
            <a:avLst/>
          </a:prstGeom>
        </p:spPr>
      </p:pic>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8194F26-A70E-499D-A732-4FB40EBC7DE6}" type="slidenum">
              <a:rPr lang="fr-FR" smtClean="0"/>
              <a:t>‹N°›</a:t>
            </a:fld>
            <a:endParaRPr lang="fr-FR"/>
          </a:p>
        </p:txBody>
      </p:sp>
      <p:sp>
        <p:nvSpPr>
          <p:cNvPr id="2" name="ZoneTexte 1"/>
          <p:cNvSpPr txBox="1"/>
          <p:nvPr userDrawn="1"/>
        </p:nvSpPr>
        <p:spPr>
          <a:xfrm>
            <a:off x="0" y="6448021"/>
            <a:ext cx="1011815" cy="369332"/>
          </a:xfrm>
          <a:prstGeom prst="rect">
            <a:avLst/>
          </a:prstGeom>
          <a:noFill/>
        </p:spPr>
        <p:txBody>
          <a:bodyPr wrap="none" rtlCol="0">
            <a:spAutoFit/>
          </a:bodyPr>
          <a:lstStyle/>
          <a:p>
            <a:r>
              <a:rPr lang="fr-FR" b="1" dirty="0" err="1" smtClean="0">
                <a:solidFill>
                  <a:schemeClr val="tx1">
                    <a:lumMod val="50000"/>
                  </a:schemeClr>
                </a:solidFill>
              </a:rPr>
              <a:t>PhlDtr</a:t>
            </a:r>
            <a:endParaRPr lang="fr-FR" b="1" dirty="0">
              <a:solidFill>
                <a:schemeClr val="tx1">
                  <a:lumMod val="50000"/>
                </a:schemeClr>
              </a:solidFill>
            </a:endParaRPr>
          </a:p>
        </p:txBody>
      </p:sp>
      <p:pic>
        <p:nvPicPr>
          <p:cNvPr id="4" name="Imag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520" y="-315416"/>
            <a:ext cx="1224136" cy="1059019"/>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12" Type="http://schemas.microsoft.com/office/2007/relationships/hdphoto" Target="../media/hdphoto6.wdp"/><Relationship Id="rId2" Type="http://schemas.openxmlformats.org/officeDocument/2006/relationships/notesSlide" Target="../notesSlides/notesSlide1.xml"/><Relationship Id="rId16" Type="http://schemas.microsoft.com/office/2007/relationships/hdphoto" Target="../media/hdphoto8.wdp"/><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8.png"/><Relationship Id="rId5" Type="http://schemas.openxmlformats.org/officeDocument/2006/relationships/image" Target="../media/image5.png"/><Relationship Id="rId1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png"/><Relationship Id="rId14" Type="http://schemas.microsoft.com/office/2007/relationships/hdphoto" Target="../media/hdphoto7.wdp"/></Relationships>
</file>

<file path=ppt/slides/_rels/slide1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15.png"/><Relationship Id="rId10" Type="http://schemas.microsoft.com/office/2007/relationships/hdphoto" Target="../media/hdphoto15.wdp"/><Relationship Id="rId4" Type="http://schemas.microsoft.com/office/2007/relationships/hdphoto" Target="../media/hdphoto12.wdp"/><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7.wdp"/></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slide" Target="slide26.xml"/><Relationship Id="rId4" Type="http://schemas.microsoft.com/office/2007/relationships/hdphoto" Target="../media/hdphoto17.wdp"/></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7.wdp"/></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8.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13.png"/><Relationship Id="rId4" Type="http://schemas.microsoft.com/office/2007/relationships/hdphoto" Target="../media/hdphoto10.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0.i.aliimg.com/photo/v113/227375810/S9_Oil_Immersed_Low_Loss_Three_Phase.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59500" y1="51437" x2="66875" y2="59153"/>
                        <a14:foregroundMark x1="88625" y1="24811" x2="87750" y2="22693"/>
                        <a14:foregroundMark x1="87500" y1="22693" x2="85875" y2="21936"/>
                        <a14:backgroundMark x1="23125" y1="48411" x2="23250" y2="54009"/>
                      </a14:backgroundRemoval>
                    </a14:imgEffect>
                  </a14:imgLayer>
                </a14:imgProps>
              </a:ext>
              <a:ext uri="{28A0092B-C50C-407E-A947-70E740481C1C}">
                <a14:useLocalDpi xmlns:a14="http://schemas.microsoft.com/office/drawing/2010/main" val="0"/>
              </a:ext>
            </a:extLst>
          </a:blip>
          <a:srcRect/>
          <a:stretch>
            <a:fillRect/>
          </a:stretch>
        </p:blipFill>
        <p:spPr bwMode="auto">
          <a:xfrm>
            <a:off x="1489368" y="12643"/>
            <a:ext cx="7620000" cy="6296026"/>
          </a:xfrm>
          <a:prstGeom prst="rect">
            <a:avLst/>
          </a:prstGeom>
          <a:noFill/>
          <a:effectLst>
            <a:glow rad="63500">
              <a:schemeClr val="tx1">
                <a:alpha val="72000"/>
              </a:schemeClr>
            </a:glow>
            <a:softEdge rad="0"/>
          </a:effectLst>
          <a:extLst>
            <a:ext uri="{909E8E84-426E-40DD-AFC4-6F175D3DCCD1}">
              <a14:hiddenFill xmlns:a14="http://schemas.microsoft.com/office/drawing/2010/main">
                <a:solidFill>
                  <a:srgbClr val="FFFFFF"/>
                </a:solidFill>
              </a14:hiddenFill>
            </a:ext>
          </a:extLst>
        </p:spPr>
      </p:pic>
      <p:pic>
        <p:nvPicPr>
          <p:cNvPr id="3076" name="Picture 4" descr="http://img.directindustry.fr/images_di/photo-g/transformateurs-triphases-25208-2513135.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2" b="98936" l="2315" r="97531">
                        <a14:foregroundMark x1="10957" y1="6079" x2="60648" y2="3647"/>
                        <a14:foregroundMark x1="66512" y1="14742" x2="70216" y2="13070"/>
                        <a14:foregroundMark x1="68519" y1="8511" x2="70525" y2="11246"/>
                      </a14:backgroundRemoval>
                    </a14:imgEffect>
                  </a14:imgLayer>
                </a14:imgProps>
              </a:ext>
              <a:ext uri="{28A0092B-C50C-407E-A947-70E740481C1C}">
                <a14:useLocalDpi xmlns:a14="http://schemas.microsoft.com/office/drawing/2010/main" val="0"/>
              </a:ext>
            </a:extLst>
          </a:blip>
          <a:srcRect/>
          <a:stretch>
            <a:fillRect/>
          </a:stretch>
        </p:blipFill>
        <p:spPr bwMode="auto">
          <a:xfrm>
            <a:off x="5148064" y="3573016"/>
            <a:ext cx="3394598" cy="34469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ficher l'image d'origine"/>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341" b="98328" l="9970" r="89426">
                        <a14:foregroundMark x1="58006" y1="9365" x2="58912" y2="15385"/>
                        <a14:foregroundMark x1="58006" y1="10368" x2="61027" y2="8696"/>
                        <a14:foregroundMark x1="59215" y1="8027" x2="57402" y2="8696"/>
                      </a14:backgroundRemoval>
                    </a14:imgEffect>
                  </a14:imgLayer>
                </a14:imgProps>
              </a:ext>
              <a:ext uri="{28A0092B-C50C-407E-A947-70E740481C1C}">
                <a14:useLocalDpi xmlns:a14="http://schemas.microsoft.com/office/drawing/2010/main" val="0"/>
              </a:ext>
            </a:extLst>
          </a:blip>
          <a:srcRect/>
          <a:stretch>
            <a:fillRect/>
          </a:stretch>
        </p:blipFill>
        <p:spPr bwMode="auto">
          <a:xfrm>
            <a:off x="-363720" y="3739903"/>
            <a:ext cx="3584823" cy="32382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ficher l'image d'origin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875" l="567" r="99858">
                        <a14:foregroundMark x1="23938" y1="7750" x2="8782" y2="24375"/>
                        <a14:foregroundMark x1="4674" y1="33375" x2="4108" y2="51250"/>
                        <a14:foregroundMark x1="4533" y1="52125" x2="10482" y2="63875"/>
                        <a14:foregroundMark x1="14164" y1="68000" x2="26912" y2="77500"/>
                        <a14:foregroundMark x1="4674" y1="32750" x2="8074" y2="22875"/>
                        <a14:foregroundMark x1="10340" y1="20125" x2="18839" y2="10375"/>
                        <a14:foregroundMark x1="26062" y1="5750" x2="30878" y2="4125"/>
                        <a14:foregroundMark x1="76912" y1="7250" x2="84278" y2="12750"/>
                        <a14:foregroundMark x1="72096" y1="4500" x2="78045" y2="7125"/>
                        <a14:foregroundMark x1="85127" y1="13375" x2="91501" y2="20625"/>
                        <a14:foregroundMark x1="92210" y1="22750" x2="96459" y2="33250"/>
                        <a14:foregroundMark x1="96176" y1="36125" x2="97025" y2="41375"/>
                        <a14:foregroundMark x1="85127" y1="10875" x2="93768" y2="18125"/>
                        <a14:foregroundMark x1="95326" y1="20250" x2="99292" y2="26875"/>
                        <a14:foregroundMark x1="92068" y1="14875" x2="98725" y2="22375"/>
                        <a14:foregroundMark x1="92210" y1="14750" x2="84844" y2="9750"/>
                        <a14:foregroundMark x1="84844" y1="9750" x2="72380" y2="3625"/>
                        <a14:foregroundMark x1="85977" y1="28750" x2="74646" y2="74500"/>
                        <a14:foregroundMark x1="63031" y1="16125" x2="42776" y2="63375"/>
                        <a14:foregroundMark x1="38669" y1="30875" x2="30170" y2="50125"/>
                        <a14:foregroundMark x1="67280" y1="39750" x2="59632" y2="54750"/>
                        <a14:foregroundMark x1="54533" y1="58750" x2="70963" y2="43750"/>
                        <a14:foregroundMark x1="98159" y1="43375" x2="93626" y2="56875"/>
                        <a14:foregroundMark x1="76629" y1="94000" x2="98300" y2="91875"/>
                        <a14:foregroundMark x1="89802" y1="90000" x2="96034" y2="89000"/>
                        <a14:foregroundMark x1="97025" y1="89375" x2="99858" y2="89500"/>
                        <a14:backgroundMark x1="43343" y1="87875" x2="48159" y2="92250"/>
                        <a14:backgroundMark x1="49575" y1="92375" x2="64731" y2="94500"/>
                        <a14:backgroundMark x1="66006" y1="94000" x2="88102" y2="87375"/>
                        <a14:backgroundMark x1="24929" y1="2500" x2="3966" y2="23125"/>
                        <a14:backgroundMark x1="1275" y1="31625" x2="1133" y2="58250"/>
                        <a14:backgroundMark x1="72663" y1="1250" x2="98725" y2="15875"/>
                        <a14:backgroundMark x1="94759" y1="13875" x2="98867" y2="19875"/>
                        <a14:backgroundMark x1="97734" y1="18125" x2="98442" y2="21250"/>
                        <a14:backgroundMark x1="63031" y1="83000" x2="65297" y2="83250"/>
                        <a14:backgroundMark x1="65864" y1="82375" x2="68980" y2="81500"/>
                        <a14:backgroundMark x1="90227" y1="64875" x2="97734" y2="55125"/>
                        <a14:backgroundMark x1="97875" y1="54750" x2="99292" y2="47250"/>
                        <a14:backgroundMark x1="97875" y1="30625" x2="86402" y2="5250"/>
                        <a14:backgroundMark x1="98442" y1="26625" x2="95326" y2="15625"/>
                        <a14:backgroundMark x1="80737" y1="6000" x2="90227" y2="16375"/>
                        <a14:backgroundMark x1="79745" y1="7000" x2="83569" y2="10875"/>
                        <a14:backgroundMark x1="85694" y1="10250" x2="90368" y2="14875"/>
                        <a14:backgroundMark x1="88527" y1="12375" x2="95609" y2="18875"/>
                        <a14:backgroundMark x1="93768" y1="15750" x2="94901" y2="21625"/>
                        <a14:backgroundMark x1="95326" y1="17750" x2="96742" y2="22750"/>
                        <a14:backgroundMark x1="96742" y1="16625" x2="97734" y2="23875"/>
                        <a14:backgroundMark x1="98300" y1="24625" x2="99433" y2="34875"/>
                        <a14:backgroundMark x1="97734" y1="32375" x2="97734" y2="32375"/>
                        <a14:backgroundMark x1="97734" y1="32875" x2="99433" y2="42875"/>
                        <a14:backgroundMark x1="98442" y1="48125" x2="99858" y2="43250"/>
                        <a14:backgroundMark x1="43059" y1="87000" x2="44759" y2="88375"/>
                        <a14:backgroundMark x1="84136" y1="98250" x2="99858" y2="95500"/>
                        <a14:backgroundMark x1="87960" y1="10875" x2="98300" y2="21875"/>
                        <a14:backgroundMark x1="98159" y1="21375" x2="99292" y2="26625"/>
                        <a14:backgroundMark x1="87252" y1="11375" x2="96459" y2="18000"/>
                        <a14:backgroundMark x1="91218" y1="16125" x2="98300" y2="20375"/>
                        <a14:backgroundMark x1="94901" y1="14875" x2="96884" y2="22375"/>
                      </a14:backgroundRemoval>
                    </a14:imgEffect>
                  </a14:imgLayer>
                </a14:imgProps>
              </a:ext>
              <a:ext uri="{28A0092B-C50C-407E-A947-70E740481C1C}">
                <a14:useLocalDpi xmlns:a14="http://schemas.microsoft.com/office/drawing/2010/main" val="0"/>
              </a:ext>
            </a:extLst>
          </a:blip>
          <a:srcRect/>
          <a:stretch>
            <a:fillRect/>
          </a:stretch>
        </p:blipFill>
        <p:spPr bwMode="auto">
          <a:xfrm rot="2786224">
            <a:off x="4361980" y="4657827"/>
            <a:ext cx="1572168" cy="1781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fficher l'image d'origine"/>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0" b="96400" l="8400" r="95000"/>
                    </a14:imgEffect>
                  </a14:imgLayer>
                </a14:imgProps>
              </a:ext>
              <a:ext uri="{28A0092B-C50C-407E-A947-70E740481C1C}">
                <a14:useLocalDpi xmlns:a14="http://schemas.microsoft.com/office/drawing/2010/main" val="0"/>
              </a:ext>
            </a:extLst>
          </a:blip>
          <a:srcRect/>
          <a:stretch>
            <a:fillRect/>
          </a:stretch>
        </p:blipFill>
        <p:spPr bwMode="auto">
          <a:xfrm>
            <a:off x="-363720" y="1052736"/>
            <a:ext cx="2857384" cy="28573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fficher l'image d'origine"/>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500" b="98000" l="167" r="100000">
                        <a14:foregroundMark x1="14667" y1="3000" x2="72500" y2="1500"/>
                        <a14:foregroundMark x1="75333" y1="1167" x2="81000" y2="3500"/>
                        <a14:foregroundMark x1="5667" y1="3000" x2="16000" y2="2833"/>
                        <a14:foregroundMark x1="3667" y1="2500" x2="5667" y2="3167"/>
                        <a14:foregroundMark x1="21333" y1="2333" x2="72833" y2="500"/>
                        <a14:backgroundMark x1="4833" y1="1500" x2="67833" y2="167"/>
                      </a14:backgroundRemoval>
                    </a14:imgEffect>
                  </a14:imgLayer>
                </a14:imgProps>
              </a:ext>
              <a:ext uri="{28A0092B-C50C-407E-A947-70E740481C1C}">
                <a14:useLocalDpi xmlns:a14="http://schemas.microsoft.com/office/drawing/2010/main" val="0"/>
              </a:ext>
            </a:extLst>
          </a:blip>
          <a:srcRect/>
          <a:stretch>
            <a:fillRect/>
          </a:stretch>
        </p:blipFill>
        <p:spPr bwMode="auto">
          <a:xfrm>
            <a:off x="3059832" y="2302185"/>
            <a:ext cx="2541662" cy="254166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fficher l'image d'origine"/>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000" b="90000" l="0" r="97917">
                        <a14:foregroundMark x1="16667" y1="81333" x2="25000" y2="75667"/>
                        <a14:foregroundMark x1="22500" y1="40000" x2="49167" y2="19333"/>
                        <a14:foregroundMark x1="62500" y1="17333" x2="76667" y2="28333"/>
                      </a14:backgroundRemoval>
                    </a14:imgEffect>
                  </a14:imgLayer>
                </a14:imgProps>
              </a:ext>
              <a:ext uri="{28A0092B-C50C-407E-A947-70E740481C1C}">
                <a14:useLocalDpi xmlns:a14="http://schemas.microsoft.com/office/drawing/2010/main" val="0"/>
              </a:ext>
            </a:extLst>
          </a:blip>
          <a:srcRect/>
          <a:stretch>
            <a:fillRect/>
          </a:stretch>
        </p:blipFill>
        <p:spPr bwMode="auto">
          <a:xfrm>
            <a:off x="2688135" y="4576564"/>
            <a:ext cx="1825149" cy="22814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899592" y="2636912"/>
            <a:ext cx="8496944" cy="576063"/>
          </a:xfrm>
          <a:effectLst>
            <a:glow rad="228600">
              <a:schemeClr val="accent3">
                <a:satMod val="175000"/>
                <a:alpha val="40000"/>
              </a:schemeClr>
            </a:glow>
          </a:effectLst>
        </p:spPr>
        <p:txBody>
          <a:bodyPr>
            <a:normAutofit/>
          </a:bodyPr>
          <a:lstStyle/>
          <a:p>
            <a:r>
              <a:rPr lang="fr-FR" sz="3000" b="1" dirty="0" smtClean="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Les Transformateurs</a:t>
            </a:r>
            <a:endParaRPr lang="fr-FR" sz="3000" b="1" dirty="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50"/>
                            </p:stCondLst>
                            <p:childTnLst>
                              <p:par>
                                <p:cTn id="9" presetID="10" presetClass="entr" presetSubtype="0" fill="hold" nodeType="afterEffect">
                                  <p:stCondLst>
                                    <p:cond delay="25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par>
                          <p:cTn id="12" fill="hold">
                            <p:stCondLst>
                              <p:cond delay="1300"/>
                            </p:stCondLst>
                            <p:childTnLst>
                              <p:par>
                                <p:cTn id="13" presetID="10" presetClass="entr" presetSubtype="0" fill="hold" nodeType="afterEffect">
                                  <p:stCondLst>
                                    <p:cond delay="25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150" name="ZoneTexte 149"/>
          <p:cNvSpPr txBox="1"/>
          <p:nvPr/>
        </p:nvSpPr>
        <p:spPr>
          <a:xfrm>
            <a:off x="243094" y="1268760"/>
            <a:ext cx="8532440" cy="923330"/>
          </a:xfrm>
          <a:prstGeom prst="rect">
            <a:avLst/>
          </a:prstGeom>
          <a:noFill/>
        </p:spPr>
        <p:txBody>
          <a:bodyPr wrap="square" rtlCol="0">
            <a:spAutoFit/>
          </a:bodyPr>
          <a:lstStyle/>
          <a:p>
            <a:r>
              <a:rPr lang="fr-FR" b="1" dirty="0" smtClean="0">
                <a:solidFill>
                  <a:schemeClr val="bg1"/>
                </a:solidFill>
              </a:rPr>
              <a:t>Couplage des enroulements:</a:t>
            </a:r>
          </a:p>
          <a:p>
            <a:pPr marL="285750" indent="-285750">
              <a:buFontTx/>
              <a:buChar char="-"/>
            </a:pPr>
            <a:r>
              <a:rPr lang="fr-FR" dirty="0" smtClean="0">
                <a:solidFill>
                  <a:schemeClr val="bg1"/>
                </a:solidFill>
              </a:rPr>
              <a:t>Les bobines «basse tension» ou «haute tension» seront couplées (raccordées) entres elles suivant deux schémas.</a:t>
            </a:r>
            <a:endParaRPr lang="fr-FR" dirty="0">
              <a:solidFill>
                <a:schemeClr val="bg1"/>
              </a:solidFill>
            </a:endParaRPr>
          </a:p>
        </p:txBody>
      </p:sp>
      <p:sp>
        <p:nvSpPr>
          <p:cNvPr id="234" name="ZoneTexte 233"/>
          <p:cNvSpPr txBox="1"/>
          <p:nvPr/>
        </p:nvSpPr>
        <p:spPr>
          <a:xfrm>
            <a:off x="2835295" y="2503959"/>
            <a:ext cx="3504386" cy="1477328"/>
          </a:xfrm>
          <a:prstGeom prst="rect">
            <a:avLst/>
          </a:prstGeom>
          <a:noFill/>
        </p:spPr>
        <p:txBody>
          <a:bodyPr wrap="square" rtlCol="0">
            <a:spAutoFit/>
          </a:bodyPr>
          <a:lstStyle/>
          <a:p>
            <a:pPr algn="ctr"/>
            <a:r>
              <a:rPr lang="fr-FR" b="1" dirty="0" smtClean="0">
                <a:solidFill>
                  <a:schemeClr val="bg1"/>
                </a:solidFill>
              </a:rPr>
              <a:t>Couplage étoile y ou Y: </a:t>
            </a:r>
          </a:p>
          <a:p>
            <a:pPr algn="ctr"/>
            <a:r>
              <a:rPr lang="fr-FR" b="1" dirty="0" smtClean="0">
                <a:solidFill>
                  <a:schemeClr val="bg1"/>
                </a:solidFill>
              </a:rPr>
              <a:t>les 3 bobines ont un point commun (neutre) l’autre coté est raccordé à l’installation.</a:t>
            </a:r>
            <a:endParaRPr lang="fr-FR" dirty="0">
              <a:solidFill>
                <a:schemeClr val="bg1"/>
              </a:solidFill>
            </a:endParaRPr>
          </a:p>
        </p:txBody>
      </p:sp>
      <p:sp>
        <p:nvSpPr>
          <p:cNvPr id="88" name="ZoneTexte 87"/>
          <p:cNvSpPr txBox="1"/>
          <p:nvPr/>
        </p:nvSpPr>
        <p:spPr>
          <a:xfrm>
            <a:off x="2867813" y="4869160"/>
            <a:ext cx="3471868" cy="1754326"/>
          </a:xfrm>
          <a:prstGeom prst="rect">
            <a:avLst/>
          </a:prstGeom>
          <a:noFill/>
        </p:spPr>
        <p:txBody>
          <a:bodyPr wrap="square" rtlCol="0">
            <a:spAutoFit/>
          </a:bodyPr>
          <a:lstStyle/>
          <a:p>
            <a:pPr algn="ctr"/>
            <a:r>
              <a:rPr lang="fr-FR" b="1" dirty="0" smtClean="0">
                <a:solidFill>
                  <a:schemeClr val="bg1"/>
                </a:solidFill>
              </a:rPr>
              <a:t>Couplage triangle D ou d pour delta ou </a:t>
            </a:r>
            <a:r>
              <a:rPr lang="fr-FR" b="1" dirty="0" smtClean="0">
                <a:solidFill>
                  <a:schemeClr val="bg1"/>
                </a:solidFill>
                <a:sym typeface="Symbol"/>
              </a:rPr>
              <a:t></a:t>
            </a:r>
            <a:r>
              <a:rPr lang="fr-FR" b="1" dirty="0" smtClean="0">
                <a:solidFill>
                  <a:schemeClr val="bg1"/>
                </a:solidFill>
              </a:rPr>
              <a:t>: </a:t>
            </a:r>
          </a:p>
          <a:p>
            <a:pPr algn="ctr"/>
            <a:r>
              <a:rPr lang="fr-FR" b="1" dirty="0" smtClean="0">
                <a:solidFill>
                  <a:schemeClr val="bg1"/>
                </a:solidFill>
              </a:rPr>
              <a:t>les 3 bobines sont raccordées deux à deux et chaque connexion est raccordée à l’installation.</a:t>
            </a:r>
            <a:endParaRPr lang="fr-FR" dirty="0">
              <a:solidFill>
                <a:schemeClr val="bg1"/>
              </a:solidFill>
            </a:endParaRPr>
          </a:p>
        </p:txBody>
      </p:sp>
      <p:cxnSp>
        <p:nvCxnSpPr>
          <p:cNvPr id="8" name="Connecteur droit 7"/>
          <p:cNvCxnSpPr/>
          <p:nvPr/>
        </p:nvCxnSpPr>
        <p:spPr>
          <a:xfrm flipH="1">
            <a:off x="490295" y="2355569"/>
            <a:ext cx="140285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1" name="Connecteur droit 240"/>
          <p:cNvCxnSpPr/>
          <p:nvPr/>
        </p:nvCxnSpPr>
        <p:spPr>
          <a:xfrm flipH="1">
            <a:off x="388014" y="4368883"/>
            <a:ext cx="24523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2" name="Connecteur droit 241"/>
          <p:cNvCxnSpPr/>
          <p:nvPr/>
        </p:nvCxnSpPr>
        <p:spPr>
          <a:xfrm flipH="1">
            <a:off x="405163" y="4059221"/>
            <a:ext cx="56643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3" name="Connecteur droit 242"/>
          <p:cNvCxnSpPr/>
          <p:nvPr/>
        </p:nvCxnSpPr>
        <p:spPr>
          <a:xfrm flipH="1" flipV="1">
            <a:off x="306285" y="4846491"/>
            <a:ext cx="1745084" cy="4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4" name="Connecteur droit 243"/>
          <p:cNvCxnSpPr/>
          <p:nvPr/>
        </p:nvCxnSpPr>
        <p:spPr>
          <a:xfrm flipH="1">
            <a:off x="306285" y="5836234"/>
            <a:ext cx="12269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5" name="Connecteur droit 244"/>
          <p:cNvCxnSpPr/>
          <p:nvPr/>
        </p:nvCxnSpPr>
        <p:spPr>
          <a:xfrm flipH="1">
            <a:off x="306285" y="6283824"/>
            <a:ext cx="231692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6" name="Connecteur droit 245"/>
          <p:cNvCxnSpPr/>
          <p:nvPr/>
        </p:nvCxnSpPr>
        <p:spPr>
          <a:xfrm flipH="1">
            <a:off x="6499217" y="4100572"/>
            <a:ext cx="23893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7" name="Connecteur droit 246"/>
          <p:cNvCxnSpPr/>
          <p:nvPr/>
        </p:nvCxnSpPr>
        <p:spPr>
          <a:xfrm flipH="1">
            <a:off x="6967060" y="3888791"/>
            <a:ext cx="192148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8" name="Connecteur droit 247"/>
          <p:cNvCxnSpPr/>
          <p:nvPr/>
        </p:nvCxnSpPr>
        <p:spPr>
          <a:xfrm flipH="1">
            <a:off x="7482247" y="3688923"/>
            <a:ext cx="1301713" cy="1171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9" name="Connecteur droit 248"/>
          <p:cNvCxnSpPr/>
          <p:nvPr/>
        </p:nvCxnSpPr>
        <p:spPr>
          <a:xfrm flipH="1">
            <a:off x="6571920" y="6587791"/>
            <a:ext cx="23893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0" name="Connecteur droit 249"/>
          <p:cNvCxnSpPr/>
          <p:nvPr/>
        </p:nvCxnSpPr>
        <p:spPr>
          <a:xfrm flipH="1">
            <a:off x="7082194" y="6385571"/>
            <a:ext cx="18968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1" name="Connecteur droit 250"/>
          <p:cNvCxnSpPr/>
          <p:nvPr/>
        </p:nvCxnSpPr>
        <p:spPr>
          <a:xfrm flipH="1">
            <a:off x="7595545" y="6213670"/>
            <a:ext cx="138354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3" name="Connecteur droit 252"/>
          <p:cNvCxnSpPr/>
          <p:nvPr/>
        </p:nvCxnSpPr>
        <p:spPr>
          <a:xfrm flipH="1" flipV="1">
            <a:off x="6583393" y="6049177"/>
            <a:ext cx="4074" cy="5481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4" name="Connecteur droit 253"/>
          <p:cNvCxnSpPr/>
          <p:nvPr/>
        </p:nvCxnSpPr>
        <p:spPr>
          <a:xfrm flipV="1">
            <a:off x="7104949" y="6022625"/>
            <a:ext cx="1347" cy="36294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5" name="Connecteur droit 254"/>
          <p:cNvCxnSpPr/>
          <p:nvPr/>
        </p:nvCxnSpPr>
        <p:spPr>
          <a:xfrm flipH="1" flipV="1">
            <a:off x="7620135" y="5947913"/>
            <a:ext cx="1" cy="26575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6" name="Connecteur droit 255"/>
          <p:cNvCxnSpPr/>
          <p:nvPr/>
        </p:nvCxnSpPr>
        <p:spPr>
          <a:xfrm flipH="1" flipV="1">
            <a:off x="6471828" y="3570570"/>
            <a:ext cx="4074" cy="5481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7" name="Connecteur droit 256"/>
          <p:cNvCxnSpPr/>
          <p:nvPr/>
        </p:nvCxnSpPr>
        <p:spPr>
          <a:xfrm flipV="1">
            <a:off x="6991161" y="3549645"/>
            <a:ext cx="0" cy="33914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8" name="Connecteur droit 257"/>
          <p:cNvCxnSpPr/>
          <p:nvPr/>
        </p:nvCxnSpPr>
        <p:spPr>
          <a:xfrm flipV="1">
            <a:off x="7505002" y="3537071"/>
            <a:ext cx="4369" cy="163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0" b="98547" l="0" r="100000">
                        <a14:backgroundMark x1="60479" y1="43314" x2="61677" y2="8721"/>
                        <a14:backgroundMark x1="8683" y1="68895" x2="38024" y2="52035"/>
                        <a14:backgroundMark x1="80838" y1="91860" x2="52096" y2="62500"/>
                        <a14:backgroundMark x1="49401" y1="68605" x2="48204" y2="65698"/>
                        <a14:backgroundMark x1="43713" y1="71512" x2="43114" y2="70930"/>
                      </a14:backgroundRemoval>
                    </a14:imgEffect>
                  </a14:imgLayer>
                </a14:imgProps>
              </a:ext>
              <a:ext uri="{28A0092B-C50C-407E-A947-70E740481C1C}">
                <a14:useLocalDpi xmlns:a14="http://schemas.microsoft.com/office/drawing/2010/main" val="0"/>
              </a:ext>
            </a:extLst>
          </a:blip>
          <a:stretch>
            <a:fillRect/>
          </a:stretch>
        </p:blipFill>
        <p:spPr>
          <a:xfrm>
            <a:off x="831917" y="2355569"/>
            <a:ext cx="2035896" cy="2096851"/>
          </a:xfrm>
          <a:prstGeom prst="rect">
            <a:avLst/>
          </a:prstGeom>
        </p:spPr>
      </p:pic>
      <p:pic>
        <p:nvPicPr>
          <p:cNvPr id="4" name="Image 3"/>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backgroundMark x1="26957" y1="65966" x2="53913" y2="19328"/>
                        <a14:backgroundMark x1="40435" y1="25210" x2="74783" y2="61765"/>
                        <a14:backgroundMark x1="24348" y1="65126" x2="74783" y2="62185"/>
                        <a14:backgroundMark x1="75652" y1="54622" x2="53043" y2="13866"/>
                        <a14:backgroundMark x1="20435" y1="57143" x2="42174" y2="19748"/>
                      </a14:backgroundRemoval>
                    </a14:imgEffect>
                  </a14:imgLayer>
                </a14:imgProps>
              </a:ext>
              <a:ext uri="{28A0092B-C50C-407E-A947-70E740481C1C}">
                <a14:useLocalDpi xmlns:a14="http://schemas.microsoft.com/office/drawing/2010/main" val="0"/>
              </a:ext>
            </a:extLst>
          </a:blip>
          <a:stretch>
            <a:fillRect/>
          </a:stretch>
        </p:blipFill>
        <p:spPr>
          <a:xfrm>
            <a:off x="1350387" y="4846491"/>
            <a:ext cx="1401964" cy="1450728"/>
          </a:xfrm>
          <a:prstGeom prst="rect">
            <a:avLst/>
          </a:prstGeom>
        </p:spPr>
      </p:pic>
      <p:pic>
        <p:nvPicPr>
          <p:cNvPr id="5" name="Image 4"/>
          <p:cNvPicPr>
            <a:picLocks noChangeAspect="1"/>
          </p:cNvPicPr>
          <p:nvPr/>
        </p:nvPicPr>
        <p:blipFill>
          <a:blip r:embed="rId7">
            <a:extLst>
              <a:ext uri="{BEBA8EAE-BF5A-486C-A8C5-ECC9F3942E4B}">
                <a14:imgProps xmlns:a14="http://schemas.microsoft.com/office/drawing/2010/main">
                  <a14:imgLayer r:embed="rId8">
                    <a14:imgEffect>
                      <a14:backgroundRemoval t="0" b="100000" l="9353" r="100000">
                        <a14:foregroundMark x1="59353" y1="52525" x2="64388" y2="50000"/>
                        <a14:backgroundMark x1="21583" y1="26768" x2="21942" y2="79798"/>
                        <a14:backgroundMark x1="39928" y1="23737" x2="39568" y2="86364"/>
                        <a14:backgroundMark x1="31655" y1="23737" x2="32734" y2="23737"/>
                        <a14:backgroundMark x1="33453" y1="36364" x2="32374" y2="36869"/>
                        <a14:backgroundMark x1="33453" y1="45960" x2="33453" y2="45960"/>
                        <a14:backgroundMark x1="32374" y1="58081" x2="33453" y2="58586"/>
                        <a14:backgroundMark x1="30935" y1="72222" x2="34532" y2="70202"/>
                        <a14:backgroundMark x1="32014" y1="82828" x2="34532" y2="82323"/>
                        <a14:backgroundMark x1="48921" y1="29293" x2="50000" y2="78283"/>
                        <a14:backgroundMark x1="70144" y1="25253" x2="71223" y2="81313"/>
                        <a14:backgroundMark x1="64388" y1="24242" x2="62230" y2="23737"/>
                        <a14:backgroundMark x1="63669" y1="34343" x2="65468" y2="36869"/>
                        <a14:backgroundMark x1="62950" y1="46465" x2="64388" y2="49495"/>
                        <a14:backgroundMark x1="63309" y1="61111" x2="61871" y2="54545"/>
                        <a14:backgroundMark x1="65468" y1="71212" x2="61871" y2="69192"/>
                        <a14:backgroundMark x1="63309" y1="79293" x2="64388" y2="81818"/>
                        <a14:backgroundMark x1="79856" y1="29293" x2="79856" y2="75758"/>
                      </a14:backgroundRemoval>
                    </a14:imgEffect>
                  </a14:imgLayer>
                </a14:imgProps>
              </a:ext>
              <a:ext uri="{28A0092B-C50C-407E-A947-70E740481C1C}">
                <a14:useLocalDpi xmlns:a14="http://schemas.microsoft.com/office/drawing/2010/main" val="0"/>
              </a:ext>
            </a:extLst>
          </a:blip>
          <a:stretch>
            <a:fillRect/>
          </a:stretch>
        </p:blipFill>
        <p:spPr>
          <a:xfrm>
            <a:off x="6189820" y="4869160"/>
            <a:ext cx="1694548" cy="1206908"/>
          </a:xfrm>
          <a:prstGeom prst="rect">
            <a:avLst/>
          </a:prstGeom>
        </p:spPr>
      </p:pic>
      <p:pic>
        <p:nvPicPr>
          <p:cNvPr id="10" name="Image 9"/>
          <p:cNvPicPr>
            <a:picLocks noChangeAspect="1"/>
          </p:cNvPicPr>
          <p:nvPr/>
        </p:nvPicPr>
        <p:blipFill>
          <a:blip r:embed="rId9">
            <a:extLst>
              <a:ext uri="{BEBA8EAE-BF5A-486C-A8C5-ECC9F3942E4B}">
                <a14:imgProps xmlns:a14="http://schemas.microsoft.com/office/drawing/2010/main">
                  <a14:imgLayer r:embed="rId10">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084168" y="2492896"/>
            <a:ext cx="1694548" cy="1103285"/>
          </a:xfrm>
          <a:prstGeom prst="rect">
            <a:avLst/>
          </a:prstGeom>
        </p:spPr>
      </p:pic>
    </p:spTree>
    <p:extLst>
      <p:ext uri="{BB962C8B-B14F-4D97-AF65-F5344CB8AC3E}">
        <p14:creationId xmlns:p14="http://schemas.microsoft.com/office/powerpoint/2010/main" val="229683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50"/>
                                        </p:tgtEl>
                                        <p:attrNameLst>
                                          <p:attrName>style.visibility</p:attrName>
                                        </p:attrNameLst>
                                      </p:cBhvr>
                                      <p:to>
                                        <p:strVal val="visible"/>
                                      </p:to>
                                    </p:set>
                                    <p:animEffect transition="in" filter="fade">
                                      <p:cBhvr>
                                        <p:cTn id="11" dur="500"/>
                                        <p:tgtEl>
                                          <p:spTgt spid="150"/>
                                        </p:tgtEl>
                                      </p:cBhvr>
                                    </p:animEffect>
                                  </p:childTnLst>
                                </p:cTn>
                              </p:par>
                            </p:childTnLst>
                          </p:cTn>
                        </p:par>
                        <p:par>
                          <p:cTn id="12" fill="hold">
                            <p:stCondLst>
                              <p:cond delay="23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234"/>
                                        </p:tgtEl>
                                        <p:attrNameLst>
                                          <p:attrName>style.visibility</p:attrName>
                                        </p:attrNameLst>
                                      </p:cBhvr>
                                      <p:to>
                                        <p:strVal val="visible"/>
                                      </p:to>
                                    </p:set>
                                    <p:animEffect transition="in" filter="fade">
                                      <p:cBhvr>
                                        <p:cTn id="15" dur="500"/>
                                        <p:tgtEl>
                                          <p:spTgt spid="234"/>
                                        </p:tgtEl>
                                      </p:cBhvr>
                                    </p:animEffect>
                                  </p:childTnLst>
                                </p:cTn>
                              </p:par>
                            </p:childTnLst>
                          </p:cTn>
                        </p:par>
                        <p:par>
                          <p:cTn id="16" fill="hold">
                            <p:stCondLst>
                              <p:cond delay="4950"/>
                            </p:stCondLst>
                            <p:childTnLst>
                              <p:par>
                                <p:cTn id="17" presetID="6" presetClass="entr" presetSubtype="32"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out)">
                                      <p:cBhvr>
                                        <p:cTn id="19" dur="2000"/>
                                        <p:tgtEl>
                                          <p:spTgt spid="3"/>
                                        </p:tgtEl>
                                      </p:cBhvr>
                                    </p:animEffect>
                                  </p:childTnLst>
                                </p:cTn>
                              </p:par>
                            </p:childTnLst>
                          </p:cTn>
                        </p:par>
                        <p:par>
                          <p:cTn id="20" fill="hold">
                            <p:stCondLst>
                              <p:cond delay="6950"/>
                            </p:stCondLst>
                            <p:childTnLst>
                              <p:par>
                                <p:cTn id="21" presetID="22" presetClass="entr" presetSubtype="2"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childTnLst>
                          </p:cTn>
                        </p:par>
                        <p:par>
                          <p:cTn id="24" fill="hold">
                            <p:stCondLst>
                              <p:cond delay="7450"/>
                            </p:stCondLst>
                            <p:childTnLst>
                              <p:par>
                                <p:cTn id="25" presetID="22" presetClass="entr" presetSubtype="2" fill="hold" nodeType="afterEffect">
                                  <p:stCondLst>
                                    <p:cond delay="0"/>
                                  </p:stCondLst>
                                  <p:childTnLst>
                                    <p:set>
                                      <p:cBhvr>
                                        <p:cTn id="26" dur="1" fill="hold">
                                          <p:stCondLst>
                                            <p:cond delay="0"/>
                                          </p:stCondLst>
                                        </p:cTn>
                                        <p:tgtEl>
                                          <p:spTgt spid="242"/>
                                        </p:tgtEl>
                                        <p:attrNameLst>
                                          <p:attrName>style.visibility</p:attrName>
                                        </p:attrNameLst>
                                      </p:cBhvr>
                                      <p:to>
                                        <p:strVal val="visible"/>
                                      </p:to>
                                    </p:set>
                                    <p:animEffect transition="in" filter="wipe(right)">
                                      <p:cBhvr>
                                        <p:cTn id="27" dur="500"/>
                                        <p:tgtEl>
                                          <p:spTgt spid="242"/>
                                        </p:tgtEl>
                                      </p:cBhvr>
                                    </p:animEffect>
                                  </p:childTnLst>
                                </p:cTn>
                              </p:par>
                            </p:childTnLst>
                          </p:cTn>
                        </p:par>
                        <p:par>
                          <p:cTn id="28" fill="hold">
                            <p:stCondLst>
                              <p:cond delay="7950"/>
                            </p:stCondLst>
                            <p:childTnLst>
                              <p:par>
                                <p:cTn id="29" presetID="22" presetClass="entr" presetSubtype="2" fill="hold" nodeType="afterEffect">
                                  <p:stCondLst>
                                    <p:cond delay="0"/>
                                  </p:stCondLst>
                                  <p:childTnLst>
                                    <p:set>
                                      <p:cBhvr>
                                        <p:cTn id="30" dur="1" fill="hold">
                                          <p:stCondLst>
                                            <p:cond delay="0"/>
                                          </p:stCondLst>
                                        </p:cTn>
                                        <p:tgtEl>
                                          <p:spTgt spid="241"/>
                                        </p:tgtEl>
                                        <p:attrNameLst>
                                          <p:attrName>style.visibility</p:attrName>
                                        </p:attrNameLst>
                                      </p:cBhvr>
                                      <p:to>
                                        <p:strVal val="visible"/>
                                      </p:to>
                                    </p:set>
                                    <p:animEffect transition="in" filter="wipe(right)">
                                      <p:cBhvr>
                                        <p:cTn id="31" dur="500"/>
                                        <p:tgtEl>
                                          <p:spTgt spid="241"/>
                                        </p:tgtEl>
                                      </p:cBhvr>
                                    </p:animEffect>
                                  </p:childTnLst>
                                </p:cTn>
                              </p:par>
                            </p:childTnLst>
                          </p:cTn>
                        </p:par>
                        <p:par>
                          <p:cTn id="32" fill="hold">
                            <p:stCondLst>
                              <p:cond delay="8450"/>
                            </p:stCondLst>
                            <p:childTnLst>
                              <p:par>
                                <p:cTn id="33" presetID="22" presetClass="entr" presetSubtype="1"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500"/>
                                        <p:tgtEl>
                                          <p:spTgt spid="10"/>
                                        </p:tgtEl>
                                      </p:cBhvr>
                                    </p:animEffect>
                                  </p:childTnLst>
                                </p:cTn>
                              </p:par>
                            </p:childTnLst>
                          </p:cTn>
                        </p:par>
                        <p:par>
                          <p:cTn id="36" fill="hold">
                            <p:stCondLst>
                              <p:cond delay="8950"/>
                            </p:stCondLst>
                            <p:childTnLst>
                              <p:par>
                                <p:cTn id="37" presetID="22" presetClass="entr" presetSubtype="1" fill="hold" nodeType="afterEffect">
                                  <p:stCondLst>
                                    <p:cond delay="0"/>
                                  </p:stCondLst>
                                  <p:childTnLst>
                                    <p:set>
                                      <p:cBhvr>
                                        <p:cTn id="38" dur="1" fill="hold">
                                          <p:stCondLst>
                                            <p:cond delay="0"/>
                                          </p:stCondLst>
                                        </p:cTn>
                                        <p:tgtEl>
                                          <p:spTgt spid="256"/>
                                        </p:tgtEl>
                                        <p:attrNameLst>
                                          <p:attrName>style.visibility</p:attrName>
                                        </p:attrNameLst>
                                      </p:cBhvr>
                                      <p:to>
                                        <p:strVal val="visible"/>
                                      </p:to>
                                    </p:set>
                                    <p:animEffect transition="in" filter="wipe(up)">
                                      <p:cBhvr>
                                        <p:cTn id="39" dur="500"/>
                                        <p:tgtEl>
                                          <p:spTgt spid="256"/>
                                        </p:tgtEl>
                                      </p:cBhvr>
                                    </p:animEffect>
                                  </p:childTnLst>
                                </p:cTn>
                              </p:par>
                            </p:childTnLst>
                          </p:cTn>
                        </p:par>
                        <p:par>
                          <p:cTn id="40" fill="hold">
                            <p:stCondLst>
                              <p:cond delay="9450"/>
                            </p:stCondLst>
                            <p:childTnLst>
                              <p:par>
                                <p:cTn id="41" presetID="22" presetClass="entr" presetSubtype="1" fill="hold" nodeType="afterEffect">
                                  <p:stCondLst>
                                    <p:cond delay="0"/>
                                  </p:stCondLst>
                                  <p:childTnLst>
                                    <p:set>
                                      <p:cBhvr>
                                        <p:cTn id="42" dur="1" fill="hold">
                                          <p:stCondLst>
                                            <p:cond delay="0"/>
                                          </p:stCondLst>
                                        </p:cTn>
                                        <p:tgtEl>
                                          <p:spTgt spid="257"/>
                                        </p:tgtEl>
                                        <p:attrNameLst>
                                          <p:attrName>style.visibility</p:attrName>
                                        </p:attrNameLst>
                                      </p:cBhvr>
                                      <p:to>
                                        <p:strVal val="visible"/>
                                      </p:to>
                                    </p:set>
                                    <p:animEffect transition="in" filter="wipe(up)">
                                      <p:cBhvr>
                                        <p:cTn id="43" dur="500"/>
                                        <p:tgtEl>
                                          <p:spTgt spid="257"/>
                                        </p:tgtEl>
                                      </p:cBhvr>
                                    </p:animEffect>
                                  </p:childTnLst>
                                </p:cTn>
                              </p:par>
                            </p:childTnLst>
                          </p:cTn>
                        </p:par>
                        <p:par>
                          <p:cTn id="44" fill="hold">
                            <p:stCondLst>
                              <p:cond delay="9950"/>
                            </p:stCondLst>
                            <p:childTnLst>
                              <p:par>
                                <p:cTn id="45" presetID="22" presetClass="entr" presetSubtype="1" fill="hold" nodeType="afterEffect">
                                  <p:stCondLst>
                                    <p:cond delay="0"/>
                                  </p:stCondLst>
                                  <p:childTnLst>
                                    <p:set>
                                      <p:cBhvr>
                                        <p:cTn id="46" dur="1" fill="hold">
                                          <p:stCondLst>
                                            <p:cond delay="0"/>
                                          </p:stCondLst>
                                        </p:cTn>
                                        <p:tgtEl>
                                          <p:spTgt spid="258"/>
                                        </p:tgtEl>
                                        <p:attrNameLst>
                                          <p:attrName>style.visibility</p:attrName>
                                        </p:attrNameLst>
                                      </p:cBhvr>
                                      <p:to>
                                        <p:strVal val="visible"/>
                                      </p:to>
                                    </p:set>
                                    <p:animEffect transition="in" filter="wipe(up)">
                                      <p:cBhvr>
                                        <p:cTn id="47" dur="500"/>
                                        <p:tgtEl>
                                          <p:spTgt spid="258"/>
                                        </p:tgtEl>
                                      </p:cBhvr>
                                    </p:animEffect>
                                  </p:childTnLst>
                                </p:cTn>
                              </p:par>
                            </p:childTnLst>
                          </p:cTn>
                        </p:par>
                        <p:par>
                          <p:cTn id="48" fill="hold">
                            <p:stCondLst>
                              <p:cond delay="10450"/>
                            </p:stCondLst>
                            <p:childTnLst>
                              <p:par>
                                <p:cTn id="49" presetID="22" presetClass="entr" presetSubtype="8" fill="hold" nodeType="afterEffect">
                                  <p:stCondLst>
                                    <p:cond delay="0"/>
                                  </p:stCondLst>
                                  <p:childTnLst>
                                    <p:set>
                                      <p:cBhvr>
                                        <p:cTn id="50" dur="1" fill="hold">
                                          <p:stCondLst>
                                            <p:cond delay="0"/>
                                          </p:stCondLst>
                                        </p:cTn>
                                        <p:tgtEl>
                                          <p:spTgt spid="246"/>
                                        </p:tgtEl>
                                        <p:attrNameLst>
                                          <p:attrName>style.visibility</p:attrName>
                                        </p:attrNameLst>
                                      </p:cBhvr>
                                      <p:to>
                                        <p:strVal val="visible"/>
                                      </p:to>
                                    </p:set>
                                    <p:animEffect transition="in" filter="wipe(left)">
                                      <p:cBhvr>
                                        <p:cTn id="51" dur="500"/>
                                        <p:tgtEl>
                                          <p:spTgt spid="246"/>
                                        </p:tgtEl>
                                      </p:cBhvr>
                                    </p:animEffect>
                                  </p:childTnLst>
                                </p:cTn>
                              </p:par>
                            </p:childTnLst>
                          </p:cTn>
                        </p:par>
                        <p:par>
                          <p:cTn id="52" fill="hold">
                            <p:stCondLst>
                              <p:cond delay="10950"/>
                            </p:stCondLst>
                            <p:childTnLst>
                              <p:par>
                                <p:cTn id="53" presetID="22" presetClass="entr" presetSubtype="8" fill="hold" nodeType="afterEffect">
                                  <p:stCondLst>
                                    <p:cond delay="0"/>
                                  </p:stCondLst>
                                  <p:childTnLst>
                                    <p:set>
                                      <p:cBhvr>
                                        <p:cTn id="54" dur="1" fill="hold">
                                          <p:stCondLst>
                                            <p:cond delay="0"/>
                                          </p:stCondLst>
                                        </p:cTn>
                                        <p:tgtEl>
                                          <p:spTgt spid="247"/>
                                        </p:tgtEl>
                                        <p:attrNameLst>
                                          <p:attrName>style.visibility</p:attrName>
                                        </p:attrNameLst>
                                      </p:cBhvr>
                                      <p:to>
                                        <p:strVal val="visible"/>
                                      </p:to>
                                    </p:set>
                                    <p:animEffect transition="in" filter="wipe(left)">
                                      <p:cBhvr>
                                        <p:cTn id="55" dur="500"/>
                                        <p:tgtEl>
                                          <p:spTgt spid="247"/>
                                        </p:tgtEl>
                                      </p:cBhvr>
                                    </p:animEffect>
                                  </p:childTnLst>
                                </p:cTn>
                              </p:par>
                            </p:childTnLst>
                          </p:cTn>
                        </p:par>
                        <p:par>
                          <p:cTn id="56" fill="hold">
                            <p:stCondLst>
                              <p:cond delay="11450"/>
                            </p:stCondLst>
                            <p:childTnLst>
                              <p:par>
                                <p:cTn id="57" presetID="22" presetClass="entr" presetSubtype="8" fill="hold" nodeType="afterEffect">
                                  <p:stCondLst>
                                    <p:cond delay="0"/>
                                  </p:stCondLst>
                                  <p:childTnLst>
                                    <p:set>
                                      <p:cBhvr>
                                        <p:cTn id="58" dur="1" fill="hold">
                                          <p:stCondLst>
                                            <p:cond delay="0"/>
                                          </p:stCondLst>
                                        </p:cTn>
                                        <p:tgtEl>
                                          <p:spTgt spid="248"/>
                                        </p:tgtEl>
                                        <p:attrNameLst>
                                          <p:attrName>style.visibility</p:attrName>
                                        </p:attrNameLst>
                                      </p:cBhvr>
                                      <p:to>
                                        <p:strVal val="visible"/>
                                      </p:to>
                                    </p:set>
                                    <p:animEffect transition="in" filter="wipe(left)">
                                      <p:cBhvr>
                                        <p:cTn id="59" dur="500"/>
                                        <p:tgtEl>
                                          <p:spTgt spid="24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88"/>
                                        </p:tgtEl>
                                        <p:attrNameLst>
                                          <p:attrName>style.visibility</p:attrName>
                                        </p:attrNameLst>
                                      </p:cBhvr>
                                      <p:to>
                                        <p:strVal val="visible"/>
                                      </p:to>
                                    </p:set>
                                    <p:animEffect transition="in" filter="fade">
                                      <p:cBhvr>
                                        <p:cTn id="64" dur="500"/>
                                        <p:tgtEl>
                                          <p:spTgt spid="88"/>
                                        </p:tgtEl>
                                      </p:cBhvr>
                                    </p:animEffect>
                                  </p:childTnLst>
                                </p:cTn>
                              </p:par>
                            </p:childTnLst>
                          </p:cTn>
                        </p:par>
                        <p:par>
                          <p:cTn id="65" fill="hold">
                            <p:stCondLst>
                              <p:cond delay="1750"/>
                            </p:stCondLst>
                            <p:childTnLst>
                              <p:par>
                                <p:cTn id="66" presetID="21" presetClass="entr" presetSubtype="1" fill="hold" nodeType="afterEffect">
                                  <p:stCondLst>
                                    <p:cond delay="500"/>
                                  </p:stCondLst>
                                  <p:childTnLst>
                                    <p:set>
                                      <p:cBhvr>
                                        <p:cTn id="67" dur="1" fill="hold">
                                          <p:stCondLst>
                                            <p:cond delay="0"/>
                                          </p:stCondLst>
                                        </p:cTn>
                                        <p:tgtEl>
                                          <p:spTgt spid="4"/>
                                        </p:tgtEl>
                                        <p:attrNameLst>
                                          <p:attrName>style.visibility</p:attrName>
                                        </p:attrNameLst>
                                      </p:cBhvr>
                                      <p:to>
                                        <p:strVal val="visible"/>
                                      </p:to>
                                    </p:set>
                                    <p:animEffect transition="in" filter="wheel(1)">
                                      <p:cBhvr>
                                        <p:cTn id="68" dur="2000"/>
                                        <p:tgtEl>
                                          <p:spTgt spid="4"/>
                                        </p:tgtEl>
                                      </p:cBhvr>
                                    </p:animEffect>
                                  </p:childTnLst>
                                </p:cTn>
                              </p:par>
                            </p:childTnLst>
                          </p:cTn>
                        </p:par>
                        <p:par>
                          <p:cTn id="69" fill="hold">
                            <p:stCondLst>
                              <p:cond delay="4250"/>
                            </p:stCondLst>
                            <p:childTnLst>
                              <p:par>
                                <p:cTn id="70" presetID="22" presetClass="entr" presetSubtype="2" fill="hold" nodeType="afterEffect">
                                  <p:stCondLst>
                                    <p:cond delay="0"/>
                                  </p:stCondLst>
                                  <p:childTnLst>
                                    <p:set>
                                      <p:cBhvr>
                                        <p:cTn id="71" dur="1" fill="hold">
                                          <p:stCondLst>
                                            <p:cond delay="0"/>
                                          </p:stCondLst>
                                        </p:cTn>
                                        <p:tgtEl>
                                          <p:spTgt spid="243"/>
                                        </p:tgtEl>
                                        <p:attrNameLst>
                                          <p:attrName>style.visibility</p:attrName>
                                        </p:attrNameLst>
                                      </p:cBhvr>
                                      <p:to>
                                        <p:strVal val="visible"/>
                                      </p:to>
                                    </p:set>
                                    <p:animEffect transition="in" filter="wipe(right)">
                                      <p:cBhvr>
                                        <p:cTn id="72" dur="500"/>
                                        <p:tgtEl>
                                          <p:spTgt spid="243"/>
                                        </p:tgtEl>
                                      </p:cBhvr>
                                    </p:animEffect>
                                  </p:childTnLst>
                                </p:cTn>
                              </p:par>
                            </p:childTnLst>
                          </p:cTn>
                        </p:par>
                        <p:par>
                          <p:cTn id="73" fill="hold">
                            <p:stCondLst>
                              <p:cond delay="4750"/>
                            </p:stCondLst>
                            <p:childTnLst>
                              <p:par>
                                <p:cTn id="74" presetID="22" presetClass="entr" presetSubtype="2" fill="hold" nodeType="afterEffect">
                                  <p:stCondLst>
                                    <p:cond delay="0"/>
                                  </p:stCondLst>
                                  <p:childTnLst>
                                    <p:set>
                                      <p:cBhvr>
                                        <p:cTn id="75" dur="1" fill="hold">
                                          <p:stCondLst>
                                            <p:cond delay="0"/>
                                          </p:stCondLst>
                                        </p:cTn>
                                        <p:tgtEl>
                                          <p:spTgt spid="244"/>
                                        </p:tgtEl>
                                        <p:attrNameLst>
                                          <p:attrName>style.visibility</p:attrName>
                                        </p:attrNameLst>
                                      </p:cBhvr>
                                      <p:to>
                                        <p:strVal val="visible"/>
                                      </p:to>
                                    </p:set>
                                    <p:animEffect transition="in" filter="wipe(right)">
                                      <p:cBhvr>
                                        <p:cTn id="76" dur="500"/>
                                        <p:tgtEl>
                                          <p:spTgt spid="244"/>
                                        </p:tgtEl>
                                      </p:cBhvr>
                                    </p:animEffect>
                                  </p:childTnLst>
                                </p:cTn>
                              </p:par>
                            </p:childTnLst>
                          </p:cTn>
                        </p:par>
                        <p:par>
                          <p:cTn id="77" fill="hold">
                            <p:stCondLst>
                              <p:cond delay="5250"/>
                            </p:stCondLst>
                            <p:childTnLst>
                              <p:par>
                                <p:cTn id="78" presetID="22" presetClass="entr" presetSubtype="2" fill="hold" nodeType="afterEffect">
                                  <p:stCondLst>
                                    <p:cond delay="0"/>
                                  </p:stCondLst>
                                  <p:childTnLst>
                                    <p:set>
                                      <p:cBhvr>
                                        <p:cTn id="79" dur="1" fill="hold">
                                          <p:stCondLst>
                                            <p:cond delay="0"/>
                                          </p:stCondLst>
                                        </p:cTn>
                                        <p:tgtEl>
                                          <p:spTgt spid="245"/>
                                        </p:tgtEl>
                                        <p:attrNameLst>
                                          <p:attrName>style.visibility</p:attrName>
                                        </p:attrNameLst>
                                      </p:cBhvr>
                                      <p:to>
                                        <p:strVal val="visible"/>
                                      </p:to>
                                    </p:set>
                                    <p:animEffect transition="in" filter="wipe(right)">
                                      <p:cBhvr>
                                        <p:cTn id="80" dur="500"/>
                                        <p:tgtEl>
                                          <p:spTgt spid="245"/>
                                        </p:tgtEl>
                                      </p:cBhvr>
                                    </p:animEffect>
                                  </p:childTnLst>
                                </p:cTn>
                              </p:par>
                            </p:childTnLst>
                          </p:cTn>
                        </p:par>
                        <p:par>
                          <p:cTn id="81" fill="hold">
                            <p:stCondLst>
                              <p:cond delay="5750"/>
                            </p:stCondLst>
                            <p:childTnLst>
                              <p:par>
                                <p:cTn id="82" presetID="22" presetClass="entr" presetSubtype="1" fill="hold" nodeType="after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wipe(up)">
                                      <p:cBhvr>
                                        <p:cTn id="84" dur="500"/>
                                        <p:tgtEl>
                                          <p:spTgt spid="5"/>
                                        </p:tgtEl>
                                      </p:cBhvr>
                                    </p:animEffect>
                                  </p:childTnLst>
                                </p:cTn>
                              </p:par>
                            </p:childTnLst>
                          </p:cTn>
                        </p:par>
                        <p:par>
                          <p:cTn id="85" fill="hold">
                            <p:stCondLst>
                              <p:cond delay="6250"/>
                            </p:stCondLst>
                            <p:childTnLst>
                              <p:par>
                                <p:cTn id="86" presetID="22" presetClass="entr" presetSubtype="1" fill="hold" nodeType="afterEffect">
                                  <p:stCondLst>
                                    <p:cond delay="0"/>
                                  </p:stCondLst>
                                  <p:childTnLst>
                                    <p:set>
                                      <p:cBhvr>
                                        <p:cTn id="87" dur="1" fill="hold">
                                          <p:stCondLst>
                                            <p:cond delay="0"/>
                                          </p:stCondLst>
                                        </p:cTn>
                                        <p:tgtEl>
                                          <p:spTgt spid="253"/>
                                        </p:tgtEl>
                                        <p:attrNameLst>
                                          <p:attrName>style.visibility</p:attrName>
                                        </p:attrNameLst>
                                      </p:cBhvr>
                                      <p:to>
                                        <p:strVal val="visible"/>
                                      </p:to>
                                    </p:set>
                                    <p:animEffect transition="in" filter="wipe(up)">
                                      <p:cBhvr>
                                        <p:cTn id="88" dur="500"/>
                                        <p:tgtEl>
                                          <p:spTgt spid="253"/>
                                        </p:tgtEl>
                                      </p:cBhvr>
                                    </p:animEffect>
                                  </p:childTnLst>
                                </p:cTn>
                              </p:par>
                            </p:childTnLst>
                          </p:cTn>
                        </p:par>
                        <p:par>
                          <p:cTn id="89" fill="hold">
                            <p:stCondLst>
                              <p:cond delay="6750"/>
                            </p:stCondLst>
                            <p:childTnLst>
                              <p:par>
                                <p:cTn id="90" presetID="22" presetClass="entr" presetSubtype="1" fill="hold" nodeType="afterEffect">
                                  <p:stCondLst>
                                    <p:cond delay="0"/>
                                  </p:stCondLst>
                                  <p:childTnLst>
                                    <p:set>
                                      <p:cBhvr>
                                        <p:cTn id="91" dur="1" fill="hold">
                                          <p:stCondLst>
                                            <p:cond delay="0"/>
                                          </p:stCondLst>
                                        </p:cTn>
                                        <p:tgtEl>
                                          <p:spTgt spid="254"/>
                                        </p:tgtEl>
                                        <p:attrNameLst>
                                          <p:attrName>style.visibility</p:attrName>
                                        </p:attrNameLst>
                                      </p:cBhvr>
                                      <p:to>
                                        <p:strVal val="visible"/>
                                      </p:to>
                                    </p:set>
                                    <p:animEffect transition="in" filter="wipe(up)">
                                      <p:cBhvr>
                                        <p:cTn id="92" dur="500"/>
                                        <p:tgtEl>
                                          <p:spTgt spid="254"/>
                                        </p:tgtEl>
                                      </p:cBhvr>
                                    </p:animEffect>
                                  </p:childTnLst>
                                </p:cTn>
                              </p:par>
                            </p:childTnLst>
                          </p:cTn>
                        </p:par>
                        <p:par>
                          <p:cTn id="93" fill="hold">
                            <p:stCondLst>
                              <p:cond delay="7250"/>
                            </p:stCondLst>
                            <p:childTnLst>
                              <p:par>
                                <p:cTn id="94" presetID="22" presetClass="entr" presetSubtype="1" fill="hold" nodeType="afterEffect">
                                  <p:stCondLst>
                                    <p:cond delay="0"/>
                                  </p:stCondLst>
                                  <p:childTnLst>
                                    <p:set>
                                      <p:cBhvr>
                                        <p:cTn id="95" dur="1" fill="hold">
                                          <p:stCondLst>
                                            <p:cond delay="0"/>
                                          </p:stCondLst>
                                        </p:cTn>
                                        <p:tgtEl>
                                          <p:spTgt spid="255"/>
                                        </p:tgtEl>
                                        <p:attrNameLst>
                                          <p:attrName>style.visibility</p:attrName>
                                        </p:attrNameLst>
                                      </p:cBhvr>
                                      <p:to>
                                        <p:strVal val="visible"/>
                                      </p:to>
                                    </p:set>
                                    <p:animEffect transition="in" filter="wipe(up)">
                                      <p:cBhvr>
                                        <p:cTn id="96" dur="500"/>
                                        <p:tgtEl>
                                          <p:spTgt spid="255"/>
                                        </p:tgtEl>
                                      </p:cBhvr>
                                    </p:animEffect>
                                  </p:childTnLst>
                                </p:cTn>
                              </p:par>
                            </p:childTnLst>
                          </p:cTn>
                        </p:par>
                        <p:par>
                          <p:cTn id="97" fill="hold">
                            <p:stCondLst>
                              <p:cond delay="7750"/>
                            </p:stCondLst>
                            <p:childTnLst>
                              <p:par>
                                <p:cTn id="98" presetID="22" presetClass="entr" presetSubtype="8" fill="hold" nodeType="afterEffect">
                                  <p:stCondLst>
                                    <p:cond delay="0"/>
                                  </p:stCondLst>
                                  <p:childTnLst>
                                    <p:set>
                                      <p:cBhvr>
                                        <p:cTn id="99" dur="1" fill="hold">
                                          <p:stCondLst>
                                            <p:cond delay="0"/>
                                          </p:stCondLst>
                                        </p:cTn>
                                        <p:tgtEl>
                                          <p:spTgt spid="251"/>
                                        </p:tgtEl>
                                        <p:attrNameLst>
                                          <p:attrName>style.visibility</p:attrName>
                                        </p:attrNameLst>
                                      </p:cBhvr>
                                      <p:to>
                                        <p:strVal val="visible"/>
                                      </p:to>
                                    </p:set>
                                    <p:animEffect transition="in" filter="wipe(left)">
                                      <p:cBhvr>
                                        <p:cTn id="100" dur="500"/>
                                        <p:tgtEl>
                                          <p:spTgt spid="251"/>
                                        </p:tgtEl>
                                      </p:cBhvr>
                                    </p:animEffect>
                                  </p:childTnLst>
                                </p:cTn>
                              </p:par>
                            </p:childTnLst>
                          </p:cTn>
                        </p:par>
                        <p:par>
                          <p:cTn id="101" fill="hold">
                            <p:stCondLst>
                              <p:cond delay="8250"/>
                            </p:stCondLst>
                            <p:childTnLst>
                              <p:par>
                                <p:cTn id="102" presetID="22" presetClass="entr" presetSubtype="8" fill="hold" nodeType="afterEffect">
                                  <p:stCondLst>
                                    <p:cond delay="0"/>
                                  </p:stCondLst>
                                  <p:childTnLst>
                                    <p:set>
                                      <p:cBhvr>
                                        <p:cTn id="103" dur="1" fill="hold">
                                          <p:stCondLst>
                                            <p:cond delay="0"/>
                                          </p:stCondLst>
                                        </p:cTn>
                                        <p:tgtEl>
                                          <p:spTgt spid="250"/>
                                        </p:tgtEl>
                                        <p:attrNameLst>
                                          <p:attrName>style.visibility</p:attrName>
                                        </p:attrNameLst>
                                      </p:cBhvr>
                                      <p:to>
                                        <p:strVal val="visible"/>
                                      </p:to>
                                    </p:set>
                                    <p:animEffect transition="in" filter="wipe(left)">
                                      <p:cBhvr>
                                        <p:cTn id="104" dur="500"/>
                                        <p:tgtEl>
                                          <p:spTgt spid="250"/>
                                        </p:tgtEl>
                                      </p:cBhvr>
                                    </p:animEffect>
                                  </p:childTnLst>
                                </p:cTn>
                              </p:par>
                            </p:childTnLst>
                          </p:cTn>
                        </p:par>
                        <p:par>
                          <p:cTn id="105" fill="hold">
                            <p:stCondLst>
                              <p:cond delay="8750"/>
                            </p:stCondLst>
                            <p:childTnLst>
                              <p:par>
                                <p:cTn id="106" presetID="22" presetClass="entr" presetSubtype="8" fill="hold" nodeType="afterEffect">
                                  <p:stCondLst>
                                    <p:cond delay="0"/>
                                  </p:stCondLst>
                                  <p:childTnLst>
                                    <p:set>
                                      <p:cBhvr>
                                        <p:cTn id="107" dur="1" fill="hold">
                                          <p:stCondLst>
                                            <p:cond delay="0"/>
                                          </p:stCondLst>
                                        </p:cTn>
                                        <p:tgtEl>
                                          <p:spTgt spid="249"/>
                                        </p:tgtEl>
                                        <p:attrNameLst>
                                          <p:attrName>style.visibility</p:attrName>
                                        </p:attrNameLst>
                                      </p:cBhvr>
                                      <p:to>
                                        <p:strVal val="visible"/>
                                      </p:to>
                                    </p:set>
                                    <p:animEffect transition="in" filter="wipe(left)">
                                      <p:cBhvr>
                                        <p:cTn id="108" dur="5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0" grpId="0"/>
      <p:bldP spid="234" grpId="0"/>
      <p:bldP spid="8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5" name="Groupe 414"/>
          <p:cNvGrpSpPr/>
          <p:nvPr/>
        </p:nvGrpSpPr>
        <p:grpSpPr>
          <a:xfrm>
            <a:off x="6548620" y="3593741"/>
            <a:ext cx="1839804" cy="1548146"/>
            <a:chOff x="3641452" y="3452108"/>
            <a:chExt cx="1839804" cy="1548146"/>
          </a:xfrm>
          <a:solidFill>
            <a:schemeClr val="accent1">
              <a:lumMod val="75000"/>
            </a:schemeClr>
          </a:solidFill>
        </p:grpSpPr>
        <p:sp>
          <p:nvSpPr>
            <p:cNvPr id="416" name="Cube 415"/>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7" name="Ellipse 41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8" name="Ellipse 41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9" name="Ellipse 41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0" name="Ellipse 419"/>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1" name="Ellipse 4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2" name="Ellipse 4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3" name="Ellipse 4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4" name="Ellipse 423"/>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25" name="Ellipse 424"/>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26" name="Ellipse 425"/>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27" name="Ellipse 426"/>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28" name="Ellipse 42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29" name="Ellipse 428"/>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30" name="Ellipse 429"/>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2" name="Titre 1"/>
          <p:cNvSpPr>
            <a:spLocks noGrp="1"/>
          </p:cNvSpPr>
          <p:nvPr>
            <p:ph type="title"/>
          </p:nvPr>
        </p:nvSpPr>
        <p:spPr>
          <a:xfrm>
            <a:off x="457200" y="274638"/>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grpSp>
        <p:nvGrpSpPr>
          <p:cNvPr id="30" name="Groupe 29"/>
          <p:cNvGrpSpPr/>
          <p:nvPr/>
        </p:nvGrpSpPr>
        <p:grpSpPr>
          <a:xfrm>
            <a:off x="854846" y="3593741"/>
            <a:ext cx="1839804" cy="1548146"/>
            <a:chOff x="3666558" y="3466592"/>
            <a:chExt cx="1839804" cy="1548146"/>
          </a:xfrm>
          <a:solidFill>
            <a:schemeClr val="accent1">
              <a:lumMod val="75000"/>
            </a:schemeClr>
          </a:solidFill>
        </p:grpSpPr>
        <p:sp>
          <p:nvSpPr>
            <p:cNvPr id="3" name="Cube 2"/>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150" name="ZoneTexte 149"/>
          <p:cNvSpPr txBox="1"/>
          <p:nvPr/>
        </p:nvSpPr>
        <p:spPr>
          <a:xfrm>
            <a:off x="41062" y="908720"/>
            <a:ext cx="8820999" cy="1477328"/>
          </a:xfrm>
          <a:prstGeom prst="rect">
            <a:avLst/>
          </a:prstGeom>
          <a:noFill/>
        </p:spPr>
        <p:txBody>
          <a:bodyPr wrap="square" rtlCol="0">
            <a:spAutoFit/>
          </a:bodyPr>
          <a:lstStyle/>
          <a:p>
            <a:pPr algn="ctr"/>
            <a:r>
              <a:rPr lang="fr-FR" b="1" u="sng" dirty="0" smtClean="0">
                <a:solidFill>
                  <a:schemeClr val="bg1"/>
                </a:solidFill>
              </a:rPr>
              <a:t>Couplage des enroulements:</a:t>
            </a:r>
          </a:p>
          <a:p>
            <a:pPr algn="ctr"/>
            <a:r>
              <a:rPr lang="fr-FR" b="1" dirty="0" smtClean="0">
                <a:solidFill>
                  <a:schemeClr val="bg1"/>
                </a:solidFill>
              </a:rPr>
              <a:t>Quand on combine les différents couplages des bobines « haute tension » et « basse tension »  en direct ou en inverse, avec ou sans « décalage » de colonne  on obtient un nombre important de couplages différents  .</a:t>
            </a:r>
            <a:endParaRPr lang="fr-FR" b="1" dirty="0">
              <a:solidFill>
                <a:schemeClr val="bg1"/>
              </a:solidFill>
            </a:endParaRPr>
          </a:p>
        </p:txBody>
      </p:sp>
      <p:cxnSp>
        <p:nvCxnSpPr>
          <p:cNvPr id="484" name="Connecteur droit 483"/>
          <p:cNvCxnSpPr>
            <a:endCxn id="121" idx="3"/>
          </p:cNvCxnSpPr>
          <p:nvPr/>
        </p:nvCxnSpPr>
        <p:spPr>
          <a:xfrm flipV="1">
            <a:off x="1261538" y="4858443"/>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5" name="Connecteur droit 484"/>
          <p:cNvCxnSpPr>
            <a:endCxn id="122" idx="4"/>
          </p:cNvCxnSpPr>
          <p:nvPr/>
        </p:nvCxnSpPr>
        <p:spPr>
          <a:xfrm flipV="1">
            <a:off x="1774689" y="4878973"/>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6" name="Connecteur droit 485"/>
          <p:cNvCxnSpPr>
            <a:endCxn id="123" idx="4"/>
          </p:cNvCxnSpPr>
          <p:nvPr/>
        </p:nvCxnSpPr>
        <p:spPr>
          <a:xfrm flipH="1" flipV="1">
            <a:off x="2130078" y="4878973"/>
            <a:ext cx="182703"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Connecteur droit 489"/>
          <p:cNvCxnSpPr/>
          <p:nvPr/>
        </p:nvCxnSpPr>
        <p:spPr>
          <a:xfrm flipV="1">
            <a:off x="7020787" y="485576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Connecteur droit 490"/>
          <p:cNvCxnSpPr/>
          <p:nvPr/>
        </p:nvCxnSpPr>
        <p:spPr>
          <a:xfrm flipV="1">
            <a:off x="7533938" y="487629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Connecteur droit 491"/>
          <p:cNvCxnSpPr/>
          <p:nvPr/>
        </p:nvCxnSpPr>
        <p:spPr>
          <a:xfrm flipH="1" flipV="1">
            <a:off x="7889327" y="4876294"/>
            <a:ext cx="163873" cy="399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Connecteur droit 492"/>
          <p:cNvCxnSpPr/>
          <p:nvPr/>
        </p:nvCxnSpPr>
        <p:spPr>
          <a:xfrm>
            <a:off x="1147084" y="3437186"/>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Connecteur droit 493"/>
          <p:cNvCxnSpPr/>
          <p:nvPr/>
        </p:nvCxnSpPr>
        <p:spPr>
          <a:xfrm flipH="1">
            <a:off x="1580880" y="3421892"/>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Connecteur droit 494"/>
          <p:cNvCxnSpPr/>
          <p:nvPr/>
        </p:nvCxnSpPr>
        <p:spPr>
          <a:xfrm flipH="1">
            <a:off x="1950867" y="3422960"/>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Connecteur droit 501"/>
          <p:cNvCxnSpPr/>
          <p:nvPr/>
        </p:nvCxnSpPr>
        <p:spPr>
          <a:xfrm>
            <a:off x="6788489" y="3422960"/>
            <a:ext cx="148875" cy="62373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Connecteur droit 502"/>
          <p:cNvCxnSpPr/>
          <p:nvPr/>
        </p:nvCxnSpPr>
        <p:spPr>
          <a:xfrm>
            <a:off x="7312271" y="3405205"/>
            <a:ext cx="7952" cy="62227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Connecteur droit 503"/>
          <p:cNvCxnSpPr/>
          <p:nvPr/>
        </p:nvCxnSpPr>
        <p:spPr>
          <a:xfrm flipH="1">
            <a:off x="7673303" y="3411370"/>
            <a:ext cx="161190" cy="6314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06" name="Forme libre 505"/>
          <p:cNvSpPr/>
          <p:nvPr/>
        </p:nvSpPr>
        <p:spPr>
          <a:xfrm>
            <a:off x="7703974" y="2364689"/>
            <a:ext cx="581893" cy="1666635"/>
          </a:xfrm>
          <a:custGeom>
            <a:avLst/>
            <a:gdLst>
              <a:gd name="connsiteX0" fmla="*/ 0 w 519380"/>
              <a:gd name="connsiteY0" fmla="*/ 0 h 1645920"/>
              <a:gd name="connsiteX1" fmla="*/ 497434 w 519380"/>
              <a:gd name="connsiteY1" fmla="*/ 0 h 1645920"/>
              <a:gd name="connsiteX2" fmla="*/ 519380 w 519380"/>
              <a:gd name="connsiteY2" fmla="*/ 1016812 h 1645920"/>
              <a:gd name="connsiteX3" fmla="*/ 277978 w 519380"/>
              <a:gd name="connsiteY3" fmla="*/ 1645920 h 1645920"/>
              <a:gd name="connsiteX0" fmla="*/ 0 w 519380"/>
              <a:gd name="connsiteY0" fmla="*/ 0 h 1666635"/>
              <a:gd name="connsiteX1" fmla="*/ 497434 w 519380"/>
              <a:gd name="connsiteY1" fmla="*/ 0 h 1666635"/>
              <a:gd name="connsiteX2" fmla="*/ 519380 w 519380"/>
              <a:gd name="connsiteY2" fmla="*/ 1016812 h 1666635"/>
              <a:gd name="connsiteX3" fmla="*/ 267413 w 519380"/>
              <a:gd name="connsiteY3" fmla="*/ 1666635 h 1666635"/>
            </a:gdLst>
            <a:ahLst/>
            <a:cxnLst>
              <a:cxn ang="0">
                <a:pos x="connsiteX0" y="connsiteY0"/>
              </a:cxn>
              <a:cxn ang="0">
                <a:pos x="connsiteX1" y="connsiteY1"/>
              </a:cxn>
              <a:cxn ang="0">
                <a:pos x="connsiteX2" y="connsiteY2"/>
              </a:cxn>
              <a:cxn ang="0">
                <a:pos x="connsiteX3" y="connsiteY3"/>
              </a:cxn>
            </a:cxnLst>
            <a:rect l="l" t="t" r="r" b="b"/>
            <a:pathLst>
              <a:path w="519380" h="1666635">
                <a:moveTo>
                  <a:pt x="0" y="0"/>
                </a:moveTo>
                <a:lnTo>
                  <a:pt x="497434" y="0"/>
                </a:lnTo>
                <a:lnTo>
                  <a:pt x="519380" y="1016812"/>
                </a:lnTo>
                <a:cubicBezTo>
                  <a:pt x="438913" y="1226515"/>
                  <a:pt x="347880" y="1456932"/>
                  <a:pt x="267413" y="166663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7" name="ZoneTexte 506"/>
          <p:cNvSpPr txBox="1"/>
          <p:nvPr/>
        </p:nvSpPr>
        <p:spPr>
          <a:xfrm>
            <a:off x="1138279" y="6453336"/>
            <a:ext cx="7903126" cy="461665"/>
          </a:xfrm>
          <a:prstGeom prst="rect">
            <a:avLst/>
          </a:prstGeom>
          <a:noFill/>
        </p:spPr>
        <p:txBody>
          <a:bodyPr wrap="none" rtlCol="0">
            <a:spAutoFit/>
          </a:bodyPr>
          <a:lstStyle/>
          <a:p>
            <a:r>
              <a:rPr lang="fr-FR" sz="2400" b="1" dirty="0" smtClean="0">
                <a:solidFill>
                  <a:schemeClr val="bg1"/>
                </a:solidFill>
              </a:rPr>
              <a:t>Donnez les noms des différents couplages….</a:t>
            </a:r>
            <a:endParaRPr lang="fr-FR" sz="2400" b="1" dirty="0">
              <a:solidFill>
                <a:schemeClr val="bg1"/>
              </a:solidFill>
            </a:endParaRPr>
          </a:p>
        </p:txBody>
      </p:sp>
      <p:sp>
        <p:nvSpPr>
          <p:cNvPr id="508" name="ZoneTexte 507"/>
          <p:cNvSpPr txBox="1"/>
          <p:nvPr/>
        </p:nvSpPr>
        <p:spPr>
          <a:xfrm>
            <a:off x="87713" y="2821098"/>
            <a:ext cx="1050498" cy="369332"/>
          </a:xfrm>
          <a:prstGeom prst="rect">
            <a:avLst/>
          </a:prstGeom>
          <a:noFill/>
          <a:scene3d>
            <a:camera prst="orthographicFront"/>
            <a:lightRig rig="threePt" dir="t"/>
          </a:scene3d>
          <a:sp3d>
            <a:bevelT w="152400" h="50800" prst="softRound"/>
          </a:sp3d>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09" name="ZoneTexte 508"/>
          <p:cNvSpPr txBox="1"/>
          <p:nvPr/>
        </p:nvSpPr>
        <p:spPr>
          <a:xfrm>
            <a:off x="149084" y="5560098"/>
            <a:ext cx="1080076" cy="369332"/>
          </a:xfrm>
          <a:prstGeom prst="rect">
            <a:avLst/>
          </a:prstGeom>
          <a:noFill/>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10" name="ZoneTexte 509"/>
          <p:cNvSpPr txBox="1"/>
          <p:nvPr/>
        </p:nvSpPr>
        <p:spPr>
          <a:xfrm>
            <a:off x="2483768" y="2821098"/>
            <a:ext cx="1430527" cy="369332"/>
          </a:xfrm>
          <a:prstGeom prst="rect">
            <a:avLst/>
          </a:prstGeom>
          <a:noFill/>
        </p:spPr>
        <p:txBody>
          <a:bodyPr wrap="square" rtlCol="0">
            <a:spAutoFit/>
          </a:bodyPr>
          <a:lstStyle/>
          <a:p>
            <a:pPr algn="r"/>
            <a:r>
              <a:rPr lang="fr-FR" b="1" dirty="0" smtClean="0">
                <a:solidFill>
                  <a:schemeClr val="bg1"/>
                </a:solidFill>
              </a:rPr>
              <a:t>Triangle</a:t>
            </a:r>
            <a:endParaRPr lang="fr-FR" b="1" dirty="0">
              <a:solidFill>
                <a:schemeClr val="bg1"/>
              </a:solidFill>
            </a:endParaRPr>
          </a:p>
        </p:txBody>
      </p:sp>
      <p:sp>
        <p:nvSpPr>
          <p:cNvPr id="511" name="ZoneTexte 510"/>
          <p:cNvSpPr txBox="1"/>
          <p:nvPr/>
        </p:nvSpPr>
        <p:spPr>
          <a:xfrm>
            <a:off x="5430376" y="5560098"/>
            <a:ext cx="1470804" cy="369332"/>
          </a:xfrm>
          <a:prstGeom prst="rect">
            <a:avLst/>
          </a:prstGeom>
          <a:noFill/>
        </p:spPr>
        <p:txBody>
          <a:bodyPr wrap="square" rtlCol="0">
            <a:spAutoFit/>
          </a:bodyPr>
          <a:lstStyle/>
          <a:p>
            <a:pPr algn="r"/>
            <a:r>
              <a:rPr lang="fr-FR" b="1" dirty="0" smtClean="0">
                <a:solidFill>
                  <a:schemeClr val="bg1"/>
                </a:solidFill>
              </a:rPr>
              <a:t>Triangle</a:t>
            </a:r>
            <a:endParaRPr lang="fr-FR" b="1" dirty="0">
              <a:solidFill>
                <a:schemeClr val="bg1"/>
              </a:solidFill>
            </a:endParaRPr>
          </a:p>
        </p:txBody>
      </p:sp>
      <p:sp>
        <p:nvSpPr>
          <p:cNvPr id="512" name="ZoneTexte 511"/>
          <p:cNvSpPr txBox="1"/>
          <p:nvPr/>
        </p:nvSpPr>
        <p:spPr>
          <a:xfrm>
            <a:off x="2896996" y="5560098"/>
            <a:ext cx="1080076" cy="369332"/>
          </a:xfrm>
          <a:prstGeom prst="rect">
            <a:avLst/>
          </a:prstGeom>
          <a:solidFill>
            <a:schemeClr val="tx1">
              <a:lumMod val="50000"/>
            </a:schemeClr>
          </a:solidFill>
        </p:spPr>
        <p:txBody>
          <a:bodyPr wrap="square" rtlCol="0">
            <a:spAutoFit/>
          </a:bodyPr>
          <a:lstStyle/>
          <a:p>
            <a:pPr algn="r"/>
            <a:r>
              <a:rPr lang="fr-FR" b="1" dirty="0" smtClean="0">
                <a:solidFill>
                  <a:schemeClr val="bg1"/>
                </a:solidFill>
              </a:rPr>
              <a:t>Etoile</a:t>
            </a:r>
            <a:endParaRPr lang="fr-FR" b="1" dirty="0">
              <a:solidFill>
                <a:schemeClr val="bg1"/>
              </a:solidFill>
            </a:endParaRPr>
          </a:p>
        </p:txBody>
      </p:sp>
      <p:sp>
        <p:nvSpPr>
          <p:cNvPr id="513" name="ZoneTexte 512"/>
          <p:cNvSpPr txBox="1"/>
          <p:nvPr/>
        </p:nvSpPr>
        <p:spPr>
          <a:xfrm>
            <a:off x="5720873" y="2682599"/>
            <a:ext cx="970139" cy="646331"/>
          </a:xfrm>
          <a:prstGeom prst="rect">
            <a:avLst/>
          </a:prstGeom>
          <a:noFill/>
        </p:spPr>
        <p:txBody>
          <a:bodyPr wrap="square" rtlCol="0">
            <a:spAutoFit/>
          </a:bodyPr>
          <a:lstStyle/>
          <a:p>
            <a:pPr algn="r"/>
            <a:r>
              <a:rPr lang="fr-FR" b="1" dirty="0" smtClean="0">
                <a:solidFill>
                  <a:schemeClr val="bg1"/>
                </a:solidFill>
              </a:rPr>
              <a:t>Etoile </a:t>
            </a:r>
          </a:p>
          <a:p>
            <a:pPr algn="r"/>
            <a:r>
              <a:rPr lang="fr-FR" b="1" dirty="0" smtClean="0">
                <a:solidFill>
                  <a:schemeClr val="bg1"/>
                </a:solidFill>
              </a:rPr>
              <a:t>+n</a:t>
            </a:r>
            <a:endParaRPr lang="fr-FR" b="1" dirty="0">
              <a:solidFill>
                <a:schemeClr val="bg1"/>
              </a:solidFill>
            </a:endParaRPr>
          </a:p>
        </p:txBody>
      </p:sp>
      <p:sp>
        <p:nvSpPr>
          <p:cNvPr id="514" name="ZoneTexte 513"/>
          <p:cNvSpPr txBox="1"/>
          <p:nvPr/>
        </p:nvSpPr>
        <p:spPr>
          <a:xfrm>
            <a:off x="107504" y="2564904"/>
            <a:ext cx="972422"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spcBef>
                <a:spcPts val="1200"/>
              </a:spcBef>
              <a:spcAft>
                <a:spcPts val="1200"/>
              </a:spcAft>
            </a:pPr>
            <a:r>
              <a:rPr lang="fr-FR" sz="2800" b="1" dirty="0" smtClean="0">
                <a:solidFill>
                  <a:schemeClr val="bg1"/>
                </a:solidFill>
              </a:rPr>
              <a:t>   1      </a:t>
            </a:r>
            <a:endParaRPr lang="fr-FR" sz="2800" b="1" dirty="0">
              <a:solidFill>
                <a:schemeClr val="bg1"/>
              </a:solidFill>
            </a:endParaRPr>
          </a:p>
        </p:txBody>
      </p:sp>
      <p:sp>
        <p:nvSpPr>
          <p:cNvPr id="515" name="ZoneTexte 514"/>
          <p:cNvSpPr txBox="1"/>
          <p:nvPr/>
        </p:nvSpPr>
        <p:spPr>
          <a:xfrm>
            <a:off x="107505" y="5479238"/>
            <a:ext cx="99478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2      </a:t>
            </a:r>
            <a:endParaRPr lang="fr-FR" sz="2800" b="1" dirty="0">
              <a:solidFill>
                <a:schemeClr val="bg1"/>
              </a:solidFill>
            </a:endParaRPr>
          </a:p>
        </p:txBody>
      </p:sp>
      <p:sp>
        <p:nvSpPr>
          <p:cNvPr id="516" name="ZoneTexte 515"/>
          <p:cNvSpPr txBox="1"/>
          <p:nvPr/>
        </p:nvSpPr>
        <p:spPr>
          <a:xfrm>
            <a:off x="2703980" y="2564904"/>
            <a:ext cx="1154574"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3      </a:t>
            </a:r>
            <a:endParaRPr lang="fr-FR" sz="2800" b="1" dirty="0">
              <a:solidFill>
                <a:schemeClr val="bg1"/>
              </a:solidFill>
            </a:endParaRPr>
          </a:p>
        </p:txBody>
      </p:sp>
      <p:sp>
        <p:nvSpPr>
          <p:cNvPr id="517" name="ZoneTexte 516"/>
          <p:cNvSpPr txBox="1"/>
          <p:nvPr/>
        </p:nvSpPr>
        <p:spPr>
          <a:xfrm>
            <a:off x="2850314" y="5458520"/>
            <a:ext cx="1187081"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4    </a:t>
            </a:r>
            <a:endParaRPr lang="fr-FR" sz="2800" b="1" dirty="0">
              <a:solidFill>
                <a:schemeClr val="bg1"/>
              </a:solidFill>
            </a:endParaRPr>
          </a:p>
        </p:txBody>
      </p:sp>
      <p:sp>
        <p:nvSpPr>
          <p:cNvPr id="518" name="ZoneTexte 517"/>
          <p:cNvSpPr txBox="1"/>
          <p:nvPr/>
        </p:nvSpPr>
        <p:spPr>
          <a:xfrm>
            <a:off x="5652120" y="2564904"/>
            <a:ext cx="1078353"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5             </a:t>
            </a:r>
            <a:endParaRPr lang="fr-FR" sz="2800" b="1" dirty="0">
              <a:solidFill>
                <a:schemeClr val="bg1"/>
              </a:solidFill>
            </a:endParaRPr>
          </a:p>
        </p:txBody>
      </p:sp>
      <p:sp>
        <p:nvSpPr>
          <p:cNvPr id="519" name="ZoneTexte 518"/>
          <p:cNvSpPr txBox="1"/>
          <p:nvPr/>
        </p:nvSpPr>
        <p:spPr>
          <a:xfrm>
            <a:off x="5664985" y="5479238"/>
            <a:ext cx="1108714"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800" b="1" dirty="0" smtClean="0">
                <a:solidFill>
                  <a:schemeClr val="bg1"/>
                </a:solidFill>
              </a:rPr>
              <a:t>   6    </a:t>
            </a:r>
            <a:endParaRPr lang="fr-FR" sz="2800" b="1" dirty="0">
              <a:solidFill>
                <a:schemeClr val="bg1"/>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20" y="2348880"/>
            <a:ext cx="1694548" cy="1103285"/>
          </a:xfrm>
          <a:prstGeom prst="rect">
            <a:avLst/>
          </a:prstGeom>
        </p:spPr>
      </p:pic>
      <p:grpSp>
        <p:nvGrpSpPr>
          <p:cNvPr id="307" name="Groupe 306"/>
          <p:cNvGrpSpPr/>
          <p:nvPr/>
        </p:nvGrpSpPr>
        <p:grpSpPr>
          <a:xfrm>
            <a:off x="3709759" y="3593741"/>
            <a:ext cx="1839804" cy="1548146"/>
            <a:chOff x="3641452" y="3452108"/>
            <a:chExt cx="1839804" cy="1548146"/>
          </a:xfrm>
          <a:solidFill>
            <a:schemeClr val="accent1">
              <a:lumMod val="75000"/>
            </a:schemeClr>
          </a:solidFill>
        </p:grpSpPr>
        <p:sp>
          <p:nvSpPr>
            <p:cNvPr id="398" name="Cube 397"/>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9" name="Ellipse 398"/>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0" name="Ellipse 399"/>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1" name="Ellipse 400"/>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2" name="Ellipse 401"/>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3" name="Ellipse 402"/>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4" name="Ellipse 403"/>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5" name="Ellipse 404"/>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6" name="Ellipse 405"/>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07" name="Ellipse 406"/>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08" name="Ellipse 407"/>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09" name="Ellipse 408"/>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10" name="Ellipse 409"/>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11" name="Ellipse 410"/>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12" name="Ellipse 411"/>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76669" y="5324321"/>
            <a:ext cx="1694548" cy="110328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0928" y="2348880"/>
            <a:ext cx="1694548" cy="1206908"/>
          </a:xfrm>
          <a:prstGeom prst="rect">
            <a:avLst/>
          </a:prstGeom>
        </p:spPr>
      </p:pic>
      <p:cxnSp>
        <p:nvCxnSpPr>
          <p:cNvPr id="496" name="Connecteur droit 495"/>
          <p:cNvCxnSpPr/>
          <p:nvPr/>
        </p:nvCxnSpPr>
        <p:spPr>
          <a:xfrm>
            <a:off x="4074881" y="3472242"/>
            <a:ext cx="17085" cy="5571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Connecteur droit 496"/>
          <p:cNvCxnSpPr/>
          <p:nvPr/>
        </p:nvCxnSpPr>
        <p:spPr>
          <a:xfrm flipH="1">
            <a:off x="4480437" y="3507603"/>
            <a:ext cx="103033" cy="5217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Connecteur droit 497"/>
          <p:cNvCxnSpPr/>
          <p:nvPr/>
        </p:nvCxnSpPr>
        <p:spPr>
          <a:xfrm flipH="1">
            <a:off x="4838887" y="3492957"/>
            <a:ext cx="267228" cy="53836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eur droit 486"/>
          <p:cNvCxnSpPr/>
          <p:nvPr/>
        </p:nvCxnSpPr>
        <p:spPr>
          <a:xfrm flipV="1">
            <a:off x="4135933" y="487629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8" name="Connecteur droit 487"/>
          <p:cNvCxnSpPr/>
          <p:nvPr/>
        </p:nvCxnSpPr>
        <p:spPr>
          <a:xfrm flipV="1">
            <a:off x="4649084" y="489682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9" name="Connecteur droit 488"/>
          <p:cNvCxnSpPr/>
          <p:nvPr/>
        </p:nvCxnSpPr>
        <p:spPr>
          <a:xfrm flipH="1" flipV="1">
            <a:off x="5004474" y="4896825"/>
            <a:ext cx="165723" cy="4309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13" name="Image 4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3756688" y="5324321"/>
            <a:ext cx="1694548" cy="1103285"/>
          </a:xfrm>
          <a:prstGeom prst="rect">
            <a:avLst/>
          </a:prstGeom>
        </p:spPr>
      </p:pic>
      <p:pic>
        <p:nvPicPr>
          <p:cNvPr id="414" name="Image 4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1659" y="2348880"/>
            <a:ext cx="1694548" cy="1103285"/>
          </a:xfrm>
          <a:prstGeom prst="rect">
            <a:avLst/>
          </a:prstGeom>
        </p:spPr>
      </p:pic>
      <p:pic>
        <p:nvPicPr>
          <p:cNvPr id="431" name="Image 4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29683" y="5220698"/>
            <a:ext cx="1694548" cy="1206908"/>
          </a:xfrm>
          <a:prstGeom prst="rect">
            <a:avLst/>
          </a:prstGeom>
        </p:spPr>
      </p:pic>
    </p:spTree>
    <p:extLst>
      <p:ext uri="{BB962C8B-B14F-4D97-AF65-F5344CB8AC3E}">
        <p14:creationId xmlns:p14="http://schemas.microsoft.com/office/powerpoint/2010/main" val="329672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par>
                          <p:cTn id="8" fill="hold">
                            <p:stCondLst>
                              <p:cond delay="265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415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4650"/>
                            </p:stCondLst>
                            <p:childTnLst>
                              <p:par>
                                <p:cTn id="17" presetID="22" presetClass="entr" presetSubtype="1" fill="hold" nodeType="afterEffect">
                                  <p:stCondLst>
                                    <p:cond delay="0"/>
                                  </p:stCondLst>
                                  <p:childTnLst>
                                    <p:set>
                                      <p:cBhvr>
                                        <p:cTn id="18" dur="1" fill="hold">
                                          <p:stCondLst>
                                            <p:cond delay="0"/>
                                          </p:stCondLst>
                                        </p:cTn>
                                        <p:tgtEl>
                                          <p:spTgt spid="493"/>
                                        </p:tgtEl>
                                        <p:attrNameLst>
                                          <p:attrName>style.visibility</p:attrName>
                                        </p:attrNameLst>
                                      </p:cBhvr>
                                      <p:to>
                                        <p:strVal val="visible"/>
                                      </p:to>
                                    </p:set>
                                    <p:animEffect transition="in" filter="wipe(up)">
                                      <p:cBhvr>
                                        <p:cTn id="19" dur="500"/>
                                        <p:tgtEl>
                                          <p:spTgt spid="493"/>
                                        </p:tgtEl>
                                      </p:cBhvr>
                                    </p:animEffect>
                                  </p:childTnLst>
                                </p:cTn>
                              </p:par>
                            </p:childTnLst>
                          </p:cTn>
                        </p:par>
                        <p:par>
                          <p:cTn id="20" fill="hold">
                            <p:stCondLst>
                              <p:cond delay="5150"/>
                            </p:stCondLst>
                            <p:childTnLst>
                              <p:par>
                                <p:cTn id="21" presetID="22" presetClass="entr" presetSubtype="1" fill="hold" nodeType="afterEffect">
                                  <p:stCondLst>
                                    <p:cond delay="0"/>
                                  </p:stCondLst>
                                  <p:childTnLst>
                                    <p:set>
                                      <p:cBhvr>
                                        <p:cTn id="22" dur="1" fill="hold">
                                          <p:stCondLst>
                                            <p:cond delay="0"/>
                                          </p:stCondLst>
                                        </p:cTn>
                                        <p:tgtEl>
                                          <p:spTgt spid="494"/>
                                        </p:tgtEl>
                                        <p:attrNameLst>
                                          <p:attrName>style.visibility</p:attrName>
                                        </p:attrNameLst>
                                      </p:cBhvr>
                                      <p:to>
                                        <p:strVal val="visible"/>
                                      </p:to>
                                    </p:set>
                                    <p:animEffect transition="in" filter="wipe(up)">
                                      <p:cBhvr>
                                        <p:cTn id="23" dur="500"/>
                                        <p:tgtEl>
                                          <p:spTgt spid="494"/>
                                        </p:tgtEl>
                                      </p:cBhvr>
                                    </p:animEffect>
                                  </p:childTnLst>
                                </p:cTn>
                              </p:par>
                            </p:childTnLst>
                          </p:cTn>
                        </p:par>
                        <p:par>
                          <p:cTn id="24" fill="hold">
                            <p:stCondLst>
                              <p:cond delay="5650"/>
                            </p:stCondLst>
                            <p:childTnLst>
                              <p:par>
                                <p:cTn id="25" presetID="22" presetClass="entr" presetSubtype="1" fill="hold" nodeType="afterEffect">
                                  <p:stCondLst>
                                    <p:cond delay="0"/>
                                  </p:stCondLst>
                                  <p:childTnLst>
                                    <p:set>
                                      <p:cBhvr>
                                        <p:cTn id="26" dur="1" fill="hold">
                                          <p:stCondLst>
                                            <p:cond delay="0"/>
                                          </p:stCondLst>
                                        </p:cTn>
                                        <p:tgtEl>
                                          <p:spTgt spid="495"/>
                                        </p:tgtEl>
                                        <p:attrNameLst>
                                          <p:attrName>style.visibility</p:attrName>
                                        </p:attrNameLst>
                                      </p:cBhvr>
                                      <p:to>
                                        <p:strVal val="visible"/>
                                      </p:to>
                                    </p:set>
                                    <p:animEffect transition="in" filter="wipe(up)">
                                      <p:cBhvr>
                                        <p:cTn id="27" dur="500"/>
                                        <p:tgtEl>
                                          <p:spTgt spid="495"/>
                                        </p:tgtEl>
                                      </p:cBhvr>
                                    </p:animEffect>
                                  </p:childTnLst>
                                </p:cTn>
                              </p:par>
                            </p:childTnLst>
                          </p:cTn>
                        </p:par>
                        <p:par>
                          <p:cTn id="28" fill="hold">
                            <p:stCondLst>
                              <p:cond delay="6150"/>
                            </p:stCondLst>
                            <p:childTnLst>
                              <p:par>
                                <p:cTn id="29" presetID="22" presetClass="entr" presetSubtype="1" fill="hold" nodeType="afterEffect">
                                  <p:stCondLst>
                                    <p:cond delay="0"/>
                                  </p:stCondLst>
                                  <p:childTnLst>
                                    <p:set>
                                      <p:cBhvr>
                                        <p:cTn id="30" dur="1" fill="hold">
                                          <p:stCondLst>
                                            <p:cond delay="0"/>
                                          </p:stCondLst>
                                        </p:cTn>
                                        <p:tgtEl>
                                          <p:spTgt spid="484"/>
                                        </p:tgtEl>
                                        <p:attrNameLst>
                                          <p:attrName>style.visibility</p:attrName>
                                        </p:attrNameLst>
                                      </p:cBhvr>
                                      <p:to>
                                        <p:strVal val="visible"/>
                                      </p:to>
                                    </p:set>
                                    <p:animEffect transition="in" filter="wipe(up)">
                                      <p:cBhvr>
                                        <p:cTn id="31" dur="500"/>
                                        <p:tgtEl>
                                          <p:spTgt spid="484"/>
                                        </p:tgtEl>
                                      </p:cBhvr>
                                    </p:animEffect>
                                  </p:childTnLst>
                                </p:cTn>
                              </p:par>
                            </p:childTnLst>
                          </p:cTn>
                        </p:par>
                        <p:par>
                          <p:cTn id="32" fill="hold">
                            <p:stCondLst>
                              <p:cond delay="6650"/>
                            </p:stCondLst>
                            <p:childTnLst>
                              <p:par>
                                <p:cTn id="33" presetID="22" presetClass="entr" presetSubtype="1" fill="hold" nodeType="afterEffect">
                                  <p:stCondLst>
                                    <p:cond delay="0"/>
                                  </p:stCondLst>
                                  <p:childTnLst>
                                    <p:set>
                                      <p:cBhvr>
                                        <p:cTn id="34" dur="1" fill="hold">
                                          <p:stCondLst>
                                            <p:cond delay="0"/>
                                          </p:stCondLst>
                                        </p:cTn>
                                        <p:tgtEl>
                                          <p:spTgt spid="485"/>
                                        </p:tgtEl>
                                        <p:attrNameLst>
                                          <p:attrName>style.visibility</p:attrName>
                                        </p:attrNameLst>
                                      </p:cBhvr>
                                      <p:to>
                                        <p:strVal val="visible"/>
                                      </p:to>
                                    </p:set>
                                    <p:animEffect transition="in" filter="wipe(up)">
                                      <p:cBhvr>
                                        <p:cTn id="35" dur="500"/>
                                        <p:tgtEl>
                                          <p:spTgt spid="485"/>
                                        </p:tgtEl>
                                      </p:cBhvr>
                                    </p:animEffect>
                                  </p:childTnLst>
                                </p:cTn>
                              </p:par>
                            </p:childTnLst>
                          </p:cTn>
                        </p:par>
                        <p:par>
                          <p:cTn id="36" fill="hold">
                            <p:stCondLst>
                              <p:cond delay="7150"/>
                            </p:stCondLst>
                            <p:childTnLst>
                              <p:par>
                                <p:cTn id="37" presetID="22" presetClass="entr" presetSubtype="1" fill="hold" nodeType="afterEffect">
                                  <p:stCondLst>
                                    <p:cond delay="0"/>
                                  </p:stCondLst>
                                  <p:childTnLst>
                                    <p:set>
                                      <p:cBhvr>
                                        <p:cTn id="38" dur="1" fill="hold">
                                          <p:stCondLst>
                                            <p:cond delay="0"/>
                                          </p:stCondLst>
                                        </p:cTn>
                                        <p:tgtEl>
                                          <p:spTgt spid="486"/>
                                        </p:tgtEl>
                                        <p:attrNameLst>
                                          <p:attrName>style.visibility</p:attrName>
                                        </p:attrNameLst>
                                      </p:cBhvr>
                                      <p:to>
                                        <p:strVal val="visible"/>
                                      </p:to>
                                    </p:set>
                                    <p:animEffect transition="in" filter="wipe(up)">
                                      <p:cBhvr>
                                        <p:cTn id="39" dur="500"/>
                                        <p:tgtEl>
                                          <p:spTgt spid="486"/>
                                        </p:tgtEl>
                                      </p:cBhvr>
                                    </p:animEffect>
                                  </p:childTnLst>
                                </p:cTn>
                              </p:par>
                            </p:childTnLst>
                          </p:cTn>
                        </p:par>
                        <p:par>
                          <p:cTn id="40" fill="hold">
                            <p:stCondLst>
                              <p:cond delay="7650"/>
                            </p:stCondLst>
                            <p:childTnLst>
                              <p:par>
                                <p:cTn id="41" presetID="22" presetClass="entr" presetSubtype="1"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childTnLst>
                          </p:cTn>
                        </p:par>
                        <p:par>
                          <p:cTn id="44" fill="hold">
                            <p:stCondLst>
                              <p:cond delay="10150"/>
                            </p:stCondLst>
                            <p:childTnLst>
                              <p:par>
                                <p:cTn id="45" presetID="10" presetClass="entr" presetSubtype="0" fill="hold" nodeType="afterEffect">
                                  <p:stCondLst>
                                    <p:cond delay="0"/>
                                  </p:stCondLst>
                                  <p:childTnLst>
                                    <p:set>
                                      <p:cBhvr>
                                        <p:cTn id="46" dur="1" fill="hold">
                                          <p:stCondLst>
                                            <p:cond delay="0"/>
                                          </p:stCondLst>
                                        </p:cTn>
                                        <p:tgtEl>
                                          <p:spTgt spid="307"/>
                                        </p:tgtEl>
                                        <p:attrNameLst>
                                          <p:attrName>style.visibility</p:attrName>
                                        </p:attrNameLst>
                                      </p:cBhvr>
                                      <p:to>
                                        <p:strVal val="visible"/>
                                      </p:to>
                                    </p:set>
                                    <p:animEffect transition="in" filter="fade">
                                      <p:cBhvr>
                                        <p:cTn id="47" dur="500"/>
                                        <p:tgtEl>
                                          <p:spTgt spid="307"/>
                                        </p:tgtEl>
                                      </p:cBhvr>
                                    </p:animEffect>
                                  </p:childTnLst>
                                </p:cTn>
                              </p:par>
                            </p:childTnLst>
                          </p:cTn>
                        </p:par>
                        <p:par>
                          <p:cTn id="48" fill="hold">
                            <p:stCondLst>
                              <p:cond delay="11150"/>
                            </p:stCondLst>
                            <p:childTnLst>
                              <p:par>
                                <p:cTn id="49" presetID="22" presetClass="entr" presetSubtype="1"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up)">
                                      <p:cBhvr>
                                        <p:cTn id="51" dur="500"/>
                                        <p:tgtEl>
                                          <p:spTgt spid="7"/>
                                        </p:tgtEl>
                                      </p:cBhvr>
                                    </p:animEffect>
                                  </p:childTnLst>
                                </p:cTn>
                              </p:par>
                            </p:childTnLst>
                          </p:cTn>
                        </p:par>
                        <p:par>
                          <p:cTn id="52" fill="hold">
                            <p:stCondLst>
                              <p:cond delay="11650"/>
                            </p:stCondLst>
                            <p:childTnLst>
                              <p:par>
                                <p:cTn id="53" presetID="22" presetClass="entr" presetSubtype="1" fill="hold" nodeType="afterEffect">
                                  <p:stCondLst>
                                    <p:cond delay="0"/>
                                  </p:stCondLst>
                                  <p:childTnLst>
                                    <p:set>
                                      <p:cBhvr>
                                        <p:cTn id="54" dur="1" fill="hold">
                                          <p:stCondLst>
                                            <p:cond delay="0"/>
                                          </p:stCondLst>
                                        </p:cTn>
                                        <p:tgtEl>
                                          <p:spTgt spid="496"/>
                                        </p:tgtEl>
                                        <p:attrNameLst>
                                          <p:attrName>style.visibility</p:attrName>
                                        </p:attrNameLst>
                                      </p:cBhvr>
                                      <p:to>
                                        <p:strVal val="visible"/>
                                      </p:to>
                                    </p:set>
                                    <p:animEffect transition="in" filter="wipe(up)">
                                      <p:cBhvr>
                                        <p:cTn id="55" dur="500"/>
                                        <p:tgtEl>
                                          <p:spTgt spid="496"/>
                                        </p:tgtEl>
                                      </p:cBhvr>
                                    </p:animEffect>
                                  </p:childTnLst>
                                </p:cTn>
                              </p:par>
                            </p:childTnLst>
                          </p:cTn>
                        </p:par>
                        <p:par>
                          <p:cTn id="56" fill="hold">
                            <p:stCondLst>
                              <p:cond delay="12150"/>
                            </p:stCondLst>
                            <p:childTnLst>
                              <p:par>
                                <p:cTn id="57" presetID="22" presetClass="entr" presetSubtype="1" fill="hold" nodeType="afterEffect">
                                  <p:stCondLst>
                                    <p:cond delay="0"/>
                                  </p:stCondLst>
                                  <p:childTnLst>
                                    <p:set>
                                      <p:cBhvr>
                                        <p:cTn id="58" dur="1" fill="hold">
                                          <p:stCondLst>
                                            <p:cond delay="0"/>
                                          </p:stCondLst>
                                        </p:cTn>
                                        <p:tgtEl>
                                          <p:spTgt spid="497"/>
                                        </p:tgtEl>
                                        <p:attrNameLst>
                                          <p:attrName>style.visibility</p:attrName>
                                        </p:attrNameLst>
                                      </p:cBhvr>
                                      <p:to>
                                        <p:strVal val="visible"/>
                                      </p:to>
                                    </p:set>
                                    <p:animEffect transition="in" filter="wipe(up)">
                                      <p:cBhvr>
                                        <p:cTn id="59" dur="500"/>
                                        <p:tgtEl>
                                          <p:spTgt spid="497"/>
                                        </p:tgtEl>
                                      </p:cBhvr>
                                    </p:animEffect>
                                  </p:childTnLst>
                                </p:cTn>
                              </p:par>
                            </p:childTnLst>
                          </p:cTn>
                        </p:par>
                        <p:par>
                          <p:cTn id="60" fill="hold">
                            <p:stCondLst>
                              <p:cond delay="12650"/>
                            </p:stCondLst>
                            <p:childTnLst>
                              <p:par>
                                <p:cTn id="61" presetID="22" presetClass="entr" presetSubtype="1" fill="hold" nodeType="afterEffect">
                                  <p:stCondLst>
                                    <p:cond delay="0"/>
                                  </p:stCondLst>
                                  <p:childTnLst>
                                    <p:set>
                                      <p:cBhvr>
                                        <p:cTn id="62" dur="1" fill="hold">
                                          <p:stCondLst>
                                            <p:cond delay="0"/>
                                          </p:stCondLst>
                                        </p:cTn>
                                        <p:tgtEl>
                                          <p:spTgt spid="498"/>
                                        </p:tgtEl>
                                        <p:attrNameLst>
                                          <p:attrName>style.visibility</p:attrName>
                                        </p:attrNameLst>
                                      </p:cBhvr>
                                      <p:to>
                                        <p:strVal val="visible"/>
                                      </p:to>
                                    </p:set>
                                    <p:animEffect transition="in" filter="wipe(up)">
                                      <p:cBhvr>
                                        <p:cTn id="63" dur="500"/>
                                        <p:tgtEl>
                                          <p:spTgt spid="498"/>
                                        </p:tgtEl>
                                      </p:cBhvr>
                                    </p:animEffect>
                                  </p:childTnLst>
                                </p:cTn>
                              </p:par>
                            </p:childTnLst>
                          </p:cTn>
                        </p:par>
                        <p:par>
                          <p:cTn id="64" fill="hold">
                            <p:stCondLst>
                              <p:cond delay="13150"/>
                            </p:stCondLst>
                            <p:childTnLst>
                              <p:par>
                                <p:cTn id="65" presetID="22" presetClass="entr" presetSubtype="1" fill="hold" nodeType="afterEffect">
                                  <p:stCondLst>
                                    <p:cond delay="0"/>
                                  </p:stCondLst>
                                  <p:childTnLst>
                                    <p:set>
                                      <p:cBhvr>
                                        <p:cTn id="66" dur="1" fill="hold">
                                          <p:stCondLst>
                                            <p:cond delay="0"/>
                                          </p:stCondLst>
                                        </p:cTn>
                                        <p:tgtEl>
                                          <p:spTgt spid="487"/>
                                        </p:tgtEl>
                                        <p:attrNameLst>
                                          <p:attrName>style.visibility</p:attrName>
                                        </p:attrNameLst>
                                      </p:cBhvr>
                                      <p:to>
                                        <p:strVal val="visible"/>
                                      </p:to>
                                    </p:set>
                                    <p:animEffect transition="in" filter="wipe(up)">
                                      <p:cBhvr>
                                        <p:cTn id="67" dur="500"/>
                                        <p:tgtEl>
                                          <p:spTgt spid="487"/>
                                        </p:tgtEl>
                                      </p:cBhvr>
                                    </p:animEffect>
                                  </p:childTnLst>
                                </p:cTn>
                              </p:par>
                            </p:childTnLst>
                          </p:cTn>
                        </p:par>
                        <p:par>
                          <p:cTn id="68" fill="hold">
                            <p:stCondLst>
                              <p:cond delay="13650"/>
                            </p:stCondLst>
                            <p:childTnLst>
                              <p:par>
                                <p:cTn id="69" presetID="22" presetClass="entr" presetSubtype="1" fill="hold" nodeType="afterEffect">
                                  <p:stCondLst>
                                    <p:cond delay="0"/>
                                  </p:stCondLst>
                                  <p:childTnLst>
                                    <p:set>
                                      <p:cBhvr>
                                        <p:cTn id="70" dur="1" fill="hold">
                                          <p:stCondLst>
                                            <p:cond delay="0"/>
                                          </p:stCondLst>
                                        </p:cTn>
                                        <p:tgtEl>
                                          <p:spTgt spid="488"/>
                                        </p:tgtEl>
                                        <p:attrNameLst>
                                          <p:attrName>style.visibility</p:attrName>
                                        </p:attrNameLst>
                                      </p:cBhvr>
                                      <p:to>
                                        <p:strVal val="visible"/>
                                      </p:to>
                                    </p:set>
                                    <p:animEffect transition="in" filter="wipe(up)">
                                      <p:cBhvr>
                                        <p:cTn id="71" dur="500"/>
                                        <p:tgtEl>
                                          <p:spTgt spid="488"/>
                                        </p:tgtEl>
                                      </p:cBhvr>
                                    </p:animEffect>
                                  </p:childTnLst>
                                </p:cTn>
                              </p:par>
                            </p:childTnLst>
                          </p:cTn>
                        </p:par>
                        <p:par>
                          <p:cTn id="72" fill="hold">
                            <p:stCondLst>
                              <p:cond delay="14150"/>
                            </p:stCondLst>
                            <p:childTnLst>
                              <p:par>
                                <p:cTn id="73" presetID="22" presetClass="entr" presetSubtype="1" fill="hold" nodeType="afterEffect">
                                  <p:stCondLst>
                                    <p:cond delay="0"/>
                                  </p:stCondLst>
                                  <p:childTnLst>
                                    <p:set>
                                      <p:cBhvr>
                                        <p:cTn id="74" dur="1" fill="hold">
                                          <p:stCondLst>
                                            <p:cond delay="0"/>
                                          </p:stCondLst>
                                        </p:cTn>
                                        <p:tgtEl>
                                          <p:spTgt spid="489"/>
                                        </p:tgtEl>
                                        <p:attrNameLst>
                                          <p:attrName>style.visibility</p:attrName>
                                        </p:attrNameLst>
                                      </p:cBhvr>
                                      <p:to>
                                        <p:strVal val="visible"/>
                                      </p:to>
                                    </p:set>
                                    <p:animEffect transition="in" filter="wipe(up)">
                                      <p:cBhvr>
                                        <p:cTn id="75" dur="500"/>
                                        <p:tgtEl>
                                          <p:spTgt spid="489"/>
                                        </p:tgtEl>
                                      </p:cBhvr>
                                    </p:animEffect>
                                  </p:childTnLst>
                                </p:cTn>
                              </p:par>
                            </p:childTnLst>
                          </p:cTn>
                        </p:par>
                        <p:par>
                          <p:cTn id="76" fill="hold">
                            <p:stCondLst>
                              <p:cond delay="14650"/>
                            </p:stCondLst>
                            <p:childTnLst>
                              <p:par>
                                <p:cTn id="77" presetID="22" presetClass="entr" presetSubtype="1" fill="hold" nodeType="afterEffect">
                                  <p:stCondLst>
                                    <p:cond delay="0"/>
                                  </p:stCondLst>
                                  <p:childTnLst>
                                    <p:set>
                                      <p:cBhvr>
                                        <p:cTn id="78" dur="1" fill="hold">
                                          <p:stCondLst>
                                            <p:cond delay="0"/>
                                          </p:stCondLst>
                                        </p:cTn>
                                        <p:tgtEl>
                                          <p:spTgt spid="413"/>
                                        </p:tgtEl>
                                        <p:attrNameLst>
                                          <p:attrName>style.visibility</p:attrName>
                                        </p:attrNameLst>
                                      </p:cBhvr>
                                      <p:to>
                                        <p:strVal val="visible"/>
                                      </p:to>
                                    </p:set>
                                    <p:animEffect transition="in" filter="wipe(up)">
                                      <p:cBhvr>
                                        <p:cTn id="79" dur="500"/>
                                        <p:tgtEl>
                                          <p:spTgt spid="413"/>
                                        </p:tgtEl>
                                      </p:cBhvr>
                                    </p:animEffect>
                                  </p:childTnLst>
                                </p:cTn>
                              </p:par>
                            </p:childTnLst>
                          </p:cTn>
                        </p:par>
                        <p:par>
                          <p:cTn id="80" fill="hold">
                            <p:stCondLst>
                              <p:cond delay="17150"/>
                            </p:stCondLst>
                            <p:childTnLst>
                              <p:par>
                                <p:cTn id="81" presetID="10" presetClass="entr" presetSubtype="0" fill="hold" nodeType="afterEffect">
                                  <p:stCondLst>
                                    <p:cond delay="0"/>
                                  </p:stCondLst>
                                  <p:childTnLst>
                                    <p:set>
                                      <p:cBhvr>
                                        <p:cTn id="82" dur="1" fill="hold">
                                          <p:stCondLst>
                                            <p:cond delay="0"/>
                                          </p:stCondLst>
                                        </p:cTn>
                                        <p:tgtEl>
                                          <p:spTgt spid="415"/>
                                        </p:tgtEl>
                                        <p:attrNameLst>
                                          <p:attrName>style.visibility</p:attrName>
                                        </p:attrNameLst>
                                      </p:cBhvr>
                                      <p:to>
                                        <p:strVal val="visible"/>
                                      </p:to>
                                    </p:set>
                                    <p:animEffect transition="in" filter="fade">
                                      <p:cBhvr>
                                        <p:cTn id="83" dur="500"/>
                                        <p:tgtEl>
                                          <p:spTgt spid="415"/>
                                        </p:tgtEl>
                                      </p:cBhvr>
                                    </p:animEffect>
                                  </p:childTnLst>
                                </p:cTn>
                              </p:par>
                            </p:childTnLst>
                          </p:cTn>
                        </p:par>
                        <p:par>
                          <p:cTn id="84" fill="hold">
                            <p:stCondLst>
                              <p:cond delay="17650"/>
                            </p:stCondLst>
                            <p:childTnLst>
                              <p:par>
                                <p:cTn id="85" presetID="22" presetClass="entr" presetSubtype="1" fill="hold" nodeType="afterEffect">
                                  <p:stCondLst>
                                    <p:cond delay="0"/>
                                  </p:stCondLst>
                                  <p:childTnLst>
                                    <p:set>
                                      <p:cBhvr>
                                        <p:cTn id="86" dur="1" fill="hold">
                                          <p:stCondLst>
                                            <p:cond delay="0"/>
                                          </p:stCondLst>
                                        </p:cTn>
                                        <p:tgtEl>
                                          <p:spTgt spid="414"/>
                                        </p:tgtEl>
                                        <p:attrNameLst>
                                          <p:attrName>style.visibility</p:attrName>
                                        </p:attrNameLst>
                                      </p:cBhvr>
                                      <p:to>
                                        <p:strVal val="visible"/>
                                      </p:to>
                                    </p:set>
                                    <p:animEffect transition="in" filter="wipe(up)">
                                      <p:cBhvr>
                                        <p:cTn id="87" dur="500"/>
                                        <p:tgtEl>
                                          <p:spTgt spid="414"/>
                                        </p:tgtEl>
                                      </p:cBhvr>
                                    </p:animEffect>
                                  </p:childTnLst>
                                </p:cTn>
                              </p:par>
                            </p:childTnLst>
                          </p:cTn>
                        </p:par>
                        <p:par>
                          <p:cTn id="88" fill="hold">
                            <p:stCondLst>
                              <p:cond delay="18150"/>
                            </p:stCondLst>
                            <p:childTnLst>
                              <p:par>
                                <p:cTn id="89" presetID="22" presetClass="entr" presetSubtype="1" fill="hold" grpId="0" nodeType="afterEffect">
                                  <p:stCondLst>
                                    <p:cond delay="0"/>
                                  </p:stCondLst>
                                  <p:childTnLst>
                                    <p:set>
                                      <p:cBhvr>
                                        <p:cTn id="90" dur="1" fill="hold">
                                          <p:stCondLst>
                                            <p:cond delay="0"/>
                                          </p:stCondLst>
                                        </p:cTn>
                                        <p:tgtEl>
                                          <p:spTgt spid="506"/>
                                        </p:tgtEl>
                                        <p:attrNameLst>
                                          <p:attrName>style.visibility</p:attrName>
                                        </p:attrNameLst>
                                      </p:cBhvr>
                                      <p:to>
                                        <p:strVal val="visible"/>
                                      </p:to>
                                    </p:set>
                                    <p:animEffect transition="in" filter="wipe(up)">
                                      <p:cBhvr>
                                        <p:cTn id="91" dur="500"/>
                                        <p:tgtEl>
                                          <p:spTgt spid="506"/>
                                        </p:tgtEl>
                                      </p:cBhvr>
                                    </p:animEffect>
                                  </p:childTnLst>
                                </p:cTn>
                              </p:par>
                            </p:childTnLst>
                          </p:cTn>
                        </p:par>
                        <p:par>
                          <p:cTn id="92" fill="hold">
                            <p:stCondLst>
                              <p:cond delay="18650"/>
                            </p:stCondLst>
                            <p:childTnLst>
                              <p:par>
                                <p:cTn id="93" presetID="22" presetClass="entr" presetSubtype="1" fill="hold" nodeType="afterEffect">
                                  <p:stCondLst>
                                    <p:cond delay="0"/>
                                  </p:stCondLst>
                                  <p:childTnLst>
                                    <p:set>
                                      <p:cBhvr>
                                        <p:cTn id="94" dur="1" fill="hold">
                                          <p:stCondLst>
                                            <p:cond delay="0"/>
                                          </p:stCondLst>
                                        </p:cTn>
                                        <p:tgtEl>
                                          <p:spTgt spid="504"/>
                                        </p:tgtEl>
                                        <p:attrNameLst>
                                          <p:attrName>style.visibility</p:attrName>
                                        </p:attrNameLst>
                                      </p:cBhvr>
                                      <p:to>
                                        <p:strVal val="visible"/>
                                      </p:to>
                                    </p:set>
                                    <p:animEffect transition="in" filter="wipe(up)">
                                      <p:cBhvr>
                                        <p:cTn id="95" dur="500"/>
                                        <p:tgtEl>
                                          <p:spTgt spid="504"/>
                                        </p:tgtEl>
                                      </p:cBhvr>
                                    </p:animEffect>
                                  </p:childTnLst>
                                </p:cTn>
                              </p:par>
                            </p:childTnLst>
                          </p:cTn>
                        </p:par>
                        <p:par>
                          <p:cTn id="96" fill="hold">
                            <p:stCondLst>
                              <p:cond delay="19150"/>
                            </p:stCondLst>
                            <p:childTnLst>
                              <p:par>
                                <p:cTn id="97" presetID="22" presetClass="entr" presetSubtype="1" fill="hold" nodeType="afterEffect">
                                  <p:stCondLst>
                                    <p:cond delay="0"/>
                                  </p:stCondLst>
                                  <p:childTnLst>
                                    <p:set>
                                      <p:cBhvr>
                                        <p:cTn id="98" dur="1" fill="hold">
                                          <p:stCondLst>
                                            <p:cond delay="0"/>
                                          </p:stCondLst>
                                        </p:cTn>
                                        <p:tgtEl>
                                          <p:spTgt spid="503"/>
                                        </p:tgtEl>
                                        <p:attrNameLst>
                                          <p:attrName>style.visibility</p:attrName>
                                        </p:attrNameLst>
                                      </p:cBhvr>
                                      <p:to>
                                        <p:strVal val="visible"/>
                                      </p:to>
                                    </p:set>
                                    <p:animEffect transition="in" filter="wipe(up)">
                                      <p:cBhvr>
                                        <p:cTn id="99" dur="500"/>
                                        <p:tgtEl>
                                          <p:spTgt spid="503"/>
                                        </p:tgtEl>
                                      </p:cBhvr>
                                    </p:animEffect>
                                  </p:childTnLst>
                                </p:cTn>
                              </p:par>
                            </p:childTnLst>
                          </p:cTn>
                        </p:par>
                        <p:par>
                          <p:cTn id="100" fill="hold">
                            <p:stCondLst>
                              <p:cond delay="19650"/>
                            </p:stCondLst>
                            <p:childTnLst>
                              <p:par>
                                <p:cTn id="101" presetID="22" presetClass="entr" presetSubtype="1" fill="hold" nodeType="afterEffect">
                                  <p:stCondLst>
                                    <p:cond delay="0"/>
                                  </p:stCondLst>
                                  <p:childTnLst>
                                    <p:set>
                                      <p:cBhvr>
                                        <p:cTn id="102" dur="1" fill="hold">
                                          <p:stCondLst>
                                            <p:cond delay="0"/>
                                          </p:stCondLst>
                                        </p:cTn>
                                        <p:tgtEl>
                                          <p:spTgt spid="502"/>
                                        </p:tgtEl>
                                        <p:attrNameLst>
                                          <p:attrName>style.visibility</p:attrName>
                                        </p:attrNameLst>
                                      </p:cBhvr>
                                      <p:to>
                                        <p:strVal val="visible"/>
                                      </p:to>
                                    </p:set>
                                    <p:animEffect transition="in" filter="wipe(up)">
                                      <p:cBhvr>
                                        <p:cTn id="103" dur="500"/>
                                        <p:tgtEl>
                                          <p:spTgt spid="502"/>
                                        </p:tgtEl>
                                      </p:cBhvr>
                                    </p:animEffect>
                                  </p:childTnLst>
                                </p:cTn>
                              </p:par>
                            </p:childTnLst>
                          </p:cTn>
                        </p:par>
                        <p:par>
                          <p:cTn id="104" fill="hold">
                            <p:stCondLst>
                              <p:cond delay="20150"/>
                            </p:stCondLst>
                            <p:childTnLst>
                              <p:par>
                                <p:cTn id="105" presetID="22" presetClass="entr" presetSubtype="1" fill="hold" nodeType="afterEffect">
                                  <p:stCondLst>
                                    <p:cond delay="0"/>
                                  </p:stCondLst>
                                  <p:childTnLst>
                                    <p:set>
                                      <p:cBhvr>
                                        <p:cTn id="106" dur="1" fill="hold">
                                          <p:stCondLst>
                                            <p:cond delay="0"/>
                                          </p:stCondLst>
                                        </p:cTn>
                                        <p:tgtEl>
                                          <p:spTgt spid="490"/>
                                        </p:tgtEl>
                                        <p:attrNameLst>
                                          <p:attrName>style.visibility</p:attrName>
                                        </p:attrNameLst>
                                      </p:cBhvr>
                                      <p:to>
                                        <p:strVal val="visible"/>
                                      </p:to>
                                    </p:set>
                                    <p:animEffect transition="in" filter="wipe(up)">
                                      <p:cBhvr>
                                        <p:cTn id="107" dur="500"/>
                                        <p:tgtEl>
                                          <p:spTgt spid="490"/>
                                        </p:tgtEl>
                                      </p:cBhvr>
                                    </p:animEffect>
                                  </p:childTnLst>
                                </p:cTn>
                              </p:par>
                            </p:childTnLst>
                          </p:cTn>
                        </p:par>
                        <p:par>
                          <p:cTn id="108" fill="hold">
                            <p:stCondLst>
                              <p:cond delay="20650"/>
                            </p:stCondLst>
                            <p:childTnLst>
                              <p:par>
                                <p:cTn id="109" presetID="22" presetClass="entr" presetSubtype="1" fill="hold" nodeType="afterEffect">
                                  <p:stCondLst>
                                    <p:cond delay="0"/>
                                  </p:stCondLst>
                                  <p:childTnLst>
                                    <p:set>
                                      <p:cBhvr>
                                        <p:cTn id="110" dur="1" fill="hold">
                                          <p:stCondLst>
                                            <p:cond delay="0"/>
                                          </p:stCondLst>
                                        </p:cTn>
                                        <p:tgtEl>
                                          <p:spTgt spid="491"/>
                                        </p:tgtEl>
                                        <p:attrNameLst>
                                          <p:attrName>style.visibility</p:attrName>
                                        </p:attrNameLst>
                                      </p:cBhvr>
                                      <p:to>
                                        <p:strVal val="visible"/>
                                      </p:to>
                                    </p:set>
                                    <p:animEffect transition="in" filter="wipe(up)">
                                      <p:cBhvr>
                                        <p:cTn id="111" dur="500"/>
                                        <p:tgtEl>
                                          <p:spTgt spid="491"/>
                                        </p:tgtEl>
                                      </p:cBhvr>
                                    </p:animEffect>
                                  </p:childTnLst>
                                </p:cTn>
                              </p:par>
                            </p:childTnLst>
                          </p:cTn>
                        </p:par>
                        <p:par>
                          <p:cTn id="112" fill="hold">
                            <p:stCondLst>
                              <p:cond delay="21150"/>
                            </p:stCondLst>
                            <p:childTnLst>
                              <p:par>
                                <p:cTn id="113" presetID="22" presetClass="entr" presetSubtype="1" fill="hold" nodeType="afterEffect">
                                  <p:stCondLst>
                                    <p:cond delay="0"/>
                                  </p:stCondLst>
                                  <p:childTnLst>
                                    <p:set>
                                      <p:cBhvr>
                                        <p:cTn id="114" dur="1" fill="hold">
                                          <p:stCondLst>
                                            <p:cond delay="0"/>
                                          </p:stCondLst>
                                        </p:cTn>
                                        <p:tgtEl>
                                          <p:spTgt spid="492"/>
                                        </p:tgtEl>
                                        <p:attrNameLst>
                                          <p:attrName>style.visibility</p:attrName>
                                        </p:attrNameLst>
                                      </p:cBhvr>
                                      <p:to>
                                        <p:strVal val="visible"/>
                                      </p:to>
                                    </p:set>
                                    <p:animEffect transition="in" filter="wipe(up)">
                                      <p:cBhvr>
                                        <p:cTn id="115" dur="500"/>
                                        <p:tgtEl>
                                          <p:spTgt spid="492"/>
                                        </p:tgtEl>
                                      </p:cBhvr>
                                    </p:animEffect>
                                  </p:childTnLst>
                                </p:cTn>
                              </p:par>
                            </p:childTnLst>
                          </p:cTn>
                        </p:par>
                        <p:par>
                          <p:cTn id="116" fill="hold">
                            <p:stCondLst>
                              <p:cond delay="21650"/>
                            </p:stCondLst>
                            <p:childTnLst>
                              <p:par>
                                <p:cTn id="117" presetID="22" presetClass="entr" presetSubtype="1" fill="hold" nodeType="afterEffect">
                                  <p:stCondLst>
                                    <p:cond delay="0"/>
                                  </p:stCondLst>
                                  <p:childTnLst>
                                    <p:set>
                                      <p:cBhvr>
                                        <p:cTn id="118" dur="1" fill="hold">
                                          <p:stCondLst>
                                            <p:cond delay="0"/>
                                          </p:stCondLst>
                                        </p:cTn>
                                        <p:tgtEl>
                                          <p:spTgt spid="431"/>
                                        </p:tgtEl>
                                        <p:attrNameLst>
                                          <p:attrName>style.visibility</p:attrName>
                                        </p:attrNameLst>
                                      </p:cBhvr>
                                      <p:to>
                                        <p:strVal val="visible"/>
                                      </p:to>
                                    </p:set>
                                    <p:animEffect transition="in" filter="wipe(up)">
                                      <p:cBhvr>
                                        <p:cTn id="119" dur="500"/>
                                        <p:tgtEl>
                                          <p:spTgt spid="431"/>
                                        </p:tgtEl>
                                      </p:cBhvr>
                                    </p:animEffect>
                                  </p:childTnLst>
                                </p:cTn>
                              </p:par>
                            </p:childTnLst>
                          </p:cTn>
                        </p:par>
                        <p:par>
                          <p:cTn id="120" fill="hold">
                            <p:stCondLst>
                              <p:cond delay="22150"/>
                            </p:stCondLst>
                            <p:childTnLst>
                              <p:par>
                                <p:cTn id="121" presetID="10" presetClass="entr" presetSubtype="0" fill="hold" grpId="0" nodeType="afterEffect">
                                  <p:stCondLst>
                                    <p:cond delay="0"/>
                                  </p:stCondLst>
                                  <p:childTnLst>
                                    <p:set>
                                      <p:cBhvr>
                                        <p:cTn id="122" dur="1" fill="hold">
                                          <p:stCondLst>
                                            <p:cond delay="0"/>
                                          </p:stCondLst>
                                        </p:cTn>
                                        <p:tgtEl>
                                          <p:spTgt spid="514"/>
                                        </p:tgtEl>
                                        <p:attrNameLst>
                                          <p:attrName>style.visibility</p:attrName>
                                        </p:attrNameLst>
                                      </p:cBhvr>
                                      <p:to>
                                        <p:strVal val="visible"/>
                                      </p:to>
                                    </p:set>
                                    <p:animEffect transition="in" filter="fade">
                                      <p:cBhvr>
                                        <p:cTn id="123" dur="500"/>
                                        <p:tgtEl>
                                          <p:spTgt spid="514"/>
                                        </p:tgtEl>
                                      </p:cBhvr>
                                    </p:animEffect>
                                  </p:childTnLst>
                                </p:cTn>
                              </p:par>
                            </p:childTnLst>
                          </p:cTn>
                        </p:par>
                        <p:par>
                          <p:cTn id="124" fill="hold">
                            <p:stCondLst>
                              <p:cond delay="22650"/>
                            </p:stCondLst>
                            <p:childTnLst>
                              <p:par>
                                <p:cTn id="125" presetID="10" presetClass="entr" presetSubtype="0" fill="hold" grpId="0" nodeType="afterEffect">
                                  <p:stCondLst>
                                    <p:cond delay="0"/>
                                  </p:stCondLst>
                                  <p:childTnLst>
                                    <p:set>
                                      <p:cBhvr>
                                        <p:cTn id="126" dur="1" fill="hold">
                                          <p:stCondLst>
                                            <p:cond delay="0"/>
                                          </p:stCondLst>
                                        </p:cTn>
                                        <p:tgtEl>
                                          <p:spTgt spid="508"/>
                                        </p:tgtEl>
                                        <p:attrNameLst>
                                          <p:attrName>style.visibility</p:attrName>
                                        </p:attrNameLst>
                                      </p:cBhvr>
                                      <p:to>
                                        <p:strVal val="visible"/>
                                      </p:to>
                                    </p:set>
                                    <p:animEffect transition="in" filter="fade">
                                      <p:cBhvr>
                                        <p:cTn id="127" dur="500"/>
                                        <p:tgtEl>
                                          <p:spTgt spid="508"/>
                                        </p:tgtEl>
                                      </p:cBhvr>
                                    </p:animEffect>
                                  </p:childTnLst>
                                </p:cTn>
                              </p:par>
                            </p:childTnLst>
                          </p:cTn>
                        </p:par>
                        <p:par>
                          <p:cTn id="128" fill="hold">
                            <p:stCondLst>
                              <p:cond delay="23150"/>
                            </p:stCondLst>
                            <p:childTnLst>
                              <p:par>
                                <p:cTn id="129" presetID="10" presetClass="entr" presetSubtype="0" fill="hold" grpId="0" nodeType="afterEffect">
                                  <p:stCondLst>
                                    <p:cond delay="0"/>
                                  </p:stCondLst>
                                  <p:childTnLst>
                                    <p:set>
                                      <p:cBhvr>
                                        <p:cTn id="130" dur="1" fill="hold">
                                          <p:stCondLst>
                                            <p:cond delay="0"/>
                                          </p:stCondLst>
                                        </p:cTn>
                                        <p:tgtEl>
                                          <p:spTgt spid="515"/>
                                        </p:tgtEl>
                                        <p:attrNameLst>
                                          <p:attrName>style.visibility</p:attrName>
                                        </p:attrNameLst>
                                      </p:cBhvr>
                                      <p:to>
                                        <p:strVal val="visible"/>
                                      </p:to>
                                    </p:set>
                                    <p:animEffect transition="in" filter="fade">
                                      <p:cBhvr>
                                        <p:cTn id="131" dur="500"/>
                                        <p:tgtEl>
                                          <p:spTgt spid="515"/>
                                        </p:tgtEl>
                                      </p:cBhvr>
                                    </p:animEffect>
                                  </p:childTnLst>
                                </p:cTn>
                              </p:par>
                            </p:childTnLst>
                          </p:cTn>
                        </p:par>
                        <p:par>
                          <p:cTn id="132" fill="hold">
                            <p:stCondLst>
                              <p:cond delay="23650"/>
                            </p:stCondLst>
                            <p:childTnLst>
                              <p:par>
                                <p:cTn id="133" presetID="10" presetClass="entr" presetSubtype="0" fill="hold" grpId="0" nodeType="afterEffect">
                                  <p:stCondLst>
                                    <p:cond delay="0"/>
                                  </p:stCondLst>
                                  <p:childTnLst>
                                    <p:set>
                                      <p:cBhvr>
                                        <p:cTn id="134" dur="1" fill="hold">
                                          <p:stCondLst>
                                            <p:cond delay="0"/>
                                          </p:stCondLst>
                                        </p:cTn>
                                        <p:tgtEl>
                                          <p:spTgt spid="509"/>
                                        </p:tgtEl>
                                        <p:attrNameLst>
                                          <p:attrName>style.visibility</p:attrName>
                                        </p:attrNameLst>
                                      </p:cBhvr>
                                      <p:to>
                                        <p:strVal val="visible"/>
                                      </p:to>
                                    </p:set>
                                    <p:animEffect transition="in" filter="fade">
                                      <p:cBhvr>
                                        <p:cTn id="135" dur="500"/>
                                        <p:tgtEl>
                                          <p:spTgt spid="509"/>
                                        </p:tgtEl>
                                      </p:cBhvr>
                                    </p:animEffect>
                                  </p:childTnLst>
                                </p:cTn>
                              </p:par>
                            </p:childTnLst>
                          </p:cTn>
                        </p:par>
                        <p:par>
                          <p:cTn id="136" fill="hold">
                            <p:stCondLst>
                              <p:cond delay="24150"/>
                            </p:stCondLst>
                            <p:childTnLst>
                              <p:par>
                                <p:cTn id="137" presetID="10" presetClass="entr" presetSubtype="0" fill="hold" grpId="0" nodeType="afterEffect">
                                  <p:stCondLst>
                                    <p:cond delay="0"/>
                                  </p:stCondLst>
                                  <p:childTnLst>
                                    <p:set>
                                      <p:cBhvr>
                                        <p:cTn id="138" dur="1" fill="hold">
                                          <p:stCondLst>
                                            <p:cond delay="0"/>
                                          </p:stCondLst>
                                        </p:cTn>
                                        <p:tgtEl>
                                          <p:spTgt spid="516"/>
                                        </p:tgtEl>
                                        <p:attrNameLst>
                                          <p:attrName>style.visibility</p:attrName>
                                        </p:attrNameLst>
                                      </p:cBhvr>
                                      <p:to>
                                        <p:strVal val="visible"/>
                                      </p:to>
                                    </p:set>
                                    <p:animEffect transition="in" filter="fade">
                                      <p:cBhvr>
                                        <p:cTn id="139" dur="500"/>
                                        <p:tgtEl>
                                          <p:spTgt spid="516"/>
                                        </p:tgtEl>
                                      </p:cBhvr>
                                    </p:animEffect>
                                  </p:childTnLst>
                                </p:cTn>
                              </p:par>
                            </p:childTnLst>
                          </p:cTn>
                        </p:par>
                        <p:par>
                          <p:cTn id="140" fill="hold">
                            <p:stCondLst>
                              <p:cond delay="24650"/>
                            </p:stCondLst>
                            <p:childTnLst>
                              <p:par>
                                <p:cTn id="141" presetID="10" presetClass="entr" presetSubtype="0" fill="hold" grpId="0" nodeType="afterEffect">
                                  <p:stCondLst>
                                    <p:cond delay="0"/>
                                  </p:stCondLst>
                                  <p:childTnLst>
                                    <p:set>
                                      <p:cBhvr>
                                        <p:cTn id="142" dur="1" fill="hold">
                                          <p:stCondLst>
                                            <p:cond delay="0"/>
                                          </p:stCondLst>
                                        </p:cTn>
                                        <p:tgtEl>
                                          <p:spTgt spid="510"/>
                                        </p:tgtEl>
                                        <p:attrNameLst>
                                          <p:attrName>style.visibility</p:attrName>
                                        </p:attrNameLst>
                                      </p:cBhvr>
                                      <p:to>
                                        <p:strVal val="visible"/>
                                      </p:to>
                                    </p:set>
                                    <p:animEffect transition="in" filter="fade">
                                      <p:cBhvr>
                                        <p:cTn id="143" dur="500"/>
                                        <p:tgtEl>
                                          <p:spTgt spid="510"/>
                                        </p:tgtEl>
                                      </p:cBhvr>
                                    </p:animEffect>
                                  </p:childTnLst>
                                </p:cTn>
                              </p:par>
                            </p:childTnLst>
                          </p:cTn>
                        </p:par>
                        <p:par>
                          <p:cTn id="144" fill="hold">
                            <p:stCondLst>
                              <p:cond delay="25150"/>
                            </p:stCondLst>
                            <p:childTnLst>
                              <p:par>
                                <p:cTn id="145" presetID="10" presetClass="entr" presetSubtype="0" fill="hold" grpId="0" nodeType="afterEffect">
                                  <p:stCondLst>
                                    <p:cond delay="0"/>
                                  </p:stCondLst>
                                  <p:childTnLst>
                                    <p:set>
                                      <p:cBhvr>
                                        <p:cTn id="146" dur="1" fill="hold">
                                          <p:stCondLst>
                                            <p:cond delay="0"/>
                                          </p:stCondLst>
                                        </p:cTn>
                                        <p:tgtEl>
                                          <p:spTgt spid="517"/>
                                        </p:tgtEl>
                                        <p:attrNameLst>
                                          <p:attrName>style.visibility</p:attrName>
                                        </p:attrNameLst>
                                      </p:cBhvr>
                                      <p:to>
                                        <p:strVal val="visible"/>
                                      </p:to>
                                    </p:set>
                                    <p:animEffect transition="in" filter="fade">
                                      <p:cBhvr>
                                        <p:cTn id="147" dur="500"/>
                                        <p:tgtEl>
                                          <p:spTgt spid="517"/>
                                        </p:tgtEl>
                                      </p:cBhvr>
                                    </p:animEffect>
                                  </p:childTnLst>
                                </p:cTn>
                              </p:par>
                            </p:childTnLst>
                          </p:cTn>
                        </p:par>
                        <p:par>
                          <p:cTn id="148" fill="hold">
                            <p:stCondLst>
                              <p:cond delay="25650"/>
                            </p:stCondLst>
                            <p:childTnLst>
                              <p:par>
                                <p:cTn id="149" presetID="10" presetClass="entr" presetSubtype="0" fill="hold" grpId="0" nodeType="afterEffect">
                                  <p:stCondLst>
                                    <p:cond delay="0"/>
                                  </p:stCondLst>
                                  <p:childTnLst>
                                    <p:set>
                                      <p:cBhvr>
                                        <p:cTn id="150" dur="1" fill="hold">
                                          <p:stCondLst>
                                            <p:cond delay="0"/>
                                          </p:stCondLst>
                                        </p:cTn>
                                        <p:tgtEl>
                                          <p:spTgt spid="512"/>
                                        </p:tgtEl>
                                        <p:attrNameLst>
                                          <p:attrName>style.visibility</p:attrName>
                                        </p:attrNameLst>
                                      </p:cBhvr>
                                      <p:to>
                                        <p:strVal val="visible"/>
                                      </p:to>
                                    </p:set>
                                    <p:animEffect transition="in" filter="fade">
                                      <p:cBhvr>
                                        <p:cTn id="151" dur="500"/>
                                        <p:tgtEl>
                                          <p:spTgt spid="512"/>
                                        </p:tgtEl>
                                      </p:cBhvr>
                                    </p:animEffect>
                                  </p:childTnLst>
                                </p:cTn>
                              </p:par>
                            </p:childTnLst>
                          </p:cTn>
                        </p:par>
                        <p:par>
                          <p:cTn id="152" fill="hold">
                            <p:stCondLst>
                              <p:cond delay="26150"/>
                            </p:stCondLst>
                            <p:childTnLst>
                              <p:par>
                                <p:cTn id="153" presetID="10" presetClass="entr" presetSubtype="0" fill="hold" grpId="0" nodeType="afterEffect">
                                  <p:stCondLst>
                                    <p:cond delay="0"/>
                                  </p:stCondLst>
                                  <p:childTnLst>
                                    <p:set>
                                      <p:cBhvr>
                                        <p:cTn id="154" dur="1" fill="hold">
                                          <p:stCondLst>
                                            <p:cond delay="0"/>
                                          </p:stCondLst>
                                        </p:cTn>
                                        <p:tgtEl>
                                          <p:spTgt spid="518"/>
                                        </p:tgtEl>
                                        <p:attrNameLst>
                                          <p:attrName>style.visibility</p:attrName>
                                        </p:attrNameLst>
                                      </p:cBhvr>
                                      <p:to>
                                        <p:strVal val="visible"/>
                                      </p:to>
                                    </p:set>
                                    <p:animEffect transition="in" filter="fade">
                                      <p:cBhvr>
                                        <p:cTn id="155" dur="500"/>
                                        <p:tgtEl>
                                          <p:spTgt spid="518"/>
                                        </p:tgtEl>
                                      </p:cBhvr>
                                    </p:animEffect>
                                  </p:childTnLst>
                                </p:cTn>
                              </p:par>
                            </p:childTnLst>
                          </p:cTn>
                        </p:par>
                        <p:par>
                          <p:cTn id="156" fill="hold">
                            <p:stCondLst>
                              <p:cond delay="26650"/>
                            </p:stCondLst>
                            <p:childTnLst>
                              <p:par>
                                <p:cTn id="157" presetID="10" presetClass="entr" presetSubtype="0" fill="hold" grpId="0" nodeType="afterEffect">
                                  <p:stCondLst>
                                    <p:cond delay="0"/>
                                  </p:stCondLst>
                                  <p:childTnLst>
                                    <p:set>
                                      <p:cBhvr>
                                        <p:cTn id="158" dur="1" fill="hold">
                                          <p:stCondLst>
                                            <p:cond delay="0"/>
                                          </p:stCondLst>
                                        </p:cTn>
                                        <p:tgtEl>
                                          <p:spTgt spid="513"/>
                                        </p:tgtEl>
                                        <p:attrNameLst>
                                          <p:attrName>style.visibility</p:attrName>
                                        </p:attrNameLst>
                                      </p:cBhvr>
                                      <p:to>
                                        <p:strVal val="visible"/>
                                      </p:to>
                                    </p:set>
                                    <p:animEffect transition="in" filter="fade">
                                      <p:cBhvr>
                                        <p:cTn id="159" dur="500"/>
                                        <p:tgtEl>
                                          <p:spTgt spid="513"/>
                                        </p:tgtEl>
                                      </p:cBhvr>
                                    </p:animEffect>
                                  </p:childTnLst>
                                </p:cTn>
                              </p:par>
                            </p:childTnLst>
                          </p:cTn>
                        </p:par>
                        <p:par>
                          <p:cTn id="160" fill="hold">
                            <p:stCondLst>
                              <p:cond delay="27150"/>
                            </p:stCondLst>
                            <p:childTnLst>
                              <p:par>
                                <p:cTn id="161" presetID="10" presetClass="entr" presetSubtype="0" fill="hold" grpId="0" nodeType="afterEffect">
                                  <p:stCondLst>
                                    <p:cond delay="0"/>
                                  </p:stCondLst>
                                  <p:childTnLst>
                                    <p:set>
                                      <p:cBhvr>
                                        <p:cTn id="162" dur="1" fill="hold">
                                          <p:stCondLst>
                                            <p:cond delay="0"/>
                                          </p:stCondLst>
                                        </p:cTn>
                                        <p:tgtEl>
                                          <p:spTgt spid="519"/>
                                        </p:tgtEl>
                                        <p:attrNameLst>
                                          <p:attrName>style.visibility</p:attrName>
                                        </p:attrNameLst>
                                      </p:cBhvr>
                                      <p:to>
                                        <p:strVal val="visible"/>
                                      </p:to>
                                    </p:set>
                                    <p:animEffect transition="in" filter="fade">
                                      <p:cBhvr>
                                        <p:cTn id="163" dur="500"/>
                                        <p:tgtEl>
                                          <p:spTgt spid="519"/>
                                        </p:tgtEl>
                                      </p:cBhvr>
                                    </p:animEffect>
                                  </p:childTnLst>
                                </p:cTn>
                              </p:par>
                            </p:childTnLst>
                          </p:cTn>
                        </p:par>
                        <p:par>
                          <p:cTn id="164" fill="hold">
                            <p:stCondLst>
                              <p:cond delay="27650"/>
                            </p:stCondLst>
                            <p:childTnLst>
                              <p:par>
                                <p:cTn id="165" presetID="10" presetClass="entr" presetSubtype="0" fill="hold" grpId="0" nodeType="afterEffect">
                                  <p:stCondLst>
                                    <p:cond delay="0"/>
                                  </p:stCondLst>
                                  <p:childTnLst>
                                    <p:set>
                                      <p:cBhvr>
                                        <p:cTn id="166" dur="1" fill="hold">
                                          <p:stCondLst>
                                            <p:cond delay="0"/>
                                          </p:stCondLst>
                                        </p:cTn>
                                        <p:tgtEl>
                                          <p:spTgt spid="511"/>
                                        </p:tgtEl>
                                        <p:attrNameLst>
                                          <p:attrName>style.visibility</p:attrName>
                                        </p:attrNameLst>
                                      </p:cBhvr>
                                      <p:to>
                                        <p:strVal val="visible"/>
                                      </p:to>
                                    </p:set>
                                    <p:animEffect transition="in" filter="fade">
                                      <p:cBhvr>
                                        <p:cTn id="167" dur="500"/>
                                        <p:tgtEl>
                                          <p:spTgt spid="511"/>
                                        </p:tgtEl>
                                      </p:cBhvr>
                                    </p:animEffect>
                                  </p:childTnLst>
                                </p:cTn>
                              </p:par>
                            </p:childTnLst>
                          </p:cTn>
                        </p:par>
                        <p:par>
                          <p:cTn id="168" fill="hold">
                            <p:stCondLst>
                              <p:cond delay="28150"/>
                            </p:stCondLst>
                            <p:childTnLst>
                              <p:par>
                                <p:cTn id="169" presetID="10" presetClass="entr" presetSubtype="0" fill="hold" grpId="0" nodeType="afterEffect">
                                  <p:stCondLst>
                                    <p:cond delay="0"/>
                                  </p:stCondLst>
                                  <p:iterate type="wd">
                                    <p:tmPct val="10000"/>
                                  </p:iterate>
                                  <p:childTnLst>
                                    <p:set>
                                      <p:cBhvr>
                                        <p:cTn id="170" dur="1" fill="hold">
                                          <p:stCondLst>
                                            <p:cond delay="0"/>
                                          </p:stCondLst>
                                        </p:cTn>
                                        <p:tgtEl>
                                          <p:spTgt spid="507"/>
                                        </p:tgtEl>
                                        <p:attrNameLst>
                                          <p:attrName>style.visibility</p:attrName>
                                        </p:attrNameLst>
                                      </p:cBhvr>
                                      <p:to>
                                        <p:strVal val="visible"/>
                                      </p:to>
                                    </p:set>
                                    <p:animEffect transition="in" filter="fade">
                                      <p:cBhvr>
                                        <p:cTn id="171" dur="500"/>
                                        <p:tgtEl>
                                          <p:spTgt spid="50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2" restart="whenNotActive" fill="hold" evtFilter="cancelBubble" nodeType="interactiveSeq">
                <p:stCondLst>
                  <p:cond evt="onClick" delay="0">
                    <p:tgtEl>
                      <p:spTgt spid="514"/>
                    </p:tgtEl>
                  </p:cond>
                </p:stCondLst>
                <p:endSync evt="end" delay="0">
                  <p:rtn val="all"/>
                </p:endSync>
                <p:childTnLst>
                  <p:par>
                    <p:cTn id="173" fill="hold">
                      <p:stCondLst>
                        <p:cond delay="0"/>
                      </p:stCondLst>
                      <p:childTnLst>
                        <p:par>
                          <p:cTn id="174" fill="hold">
                            <p:stCondLst>
                              <p:cond delay="0"/>
                            </p:stCondLst>
                            <p:childTnLst>
                              <p:par>
                                <p:cTn id="175" presetID="10" presetClass="exit" presetSubtype="0" fill="hold" grpId="1" nodeType="clickEffect">
                                  <p:stCondLst>
                                    <p:cond delay="0"/>
                                  </p:stCondLst>
                                  <p:childTnLst>
                                    <p:animEffect transition="out" filter="fade">
                                      <p:cBhvr>
                                        <p:cTn id="176" dur="500"/>
                                        <p:tgtEl>
                                          <p:spTgt spid="514"/>
                                        </p:tgtEl>
                                      </p:cBhvr>
                                    </p:animEffect>
                                    <p:set>
                                      <p:cBhvr>
                                        <p:cTn id="177" dur="1" fill="hold">
                                          <p:stCondLst>
                                            <p:cond delay="499"/>
                                          </p:stCondLst>
                                        </p:cTn>
                                        <p:tgtEl>
                                          <p:spTgt spid="514"/>
                                        </p:tgtEl>
                                        <p:attrNameLst>
                                          <p:attrName>style.visibility</p:attrName>
                                        </p:attrNameLst>
                                      </p:cBhvr>
                                      <p:to>
                                        <p:strVal val="hidden"/>
                                      </p:to>
                                    </p:set>
                                  </p:childTnLst>
                                </p:cTn>
                              </p:par>
                            </p:childTnLst>
                          </p:cTn>
                        </p:par>
                      </p:childTnLst>
                    </p:cTn>
                  </p:par>
                </p:childTnLst>
              </p:cTn>
              <p:nextCondLst>
                <p:cond evt="onClick" delay="0">
                  <p:tgtEl>
                    <p:spTgt spid="514"/>
                  </p:tgtEl>
                </p:cond>
              </p:nextCondLst>
            </p:seq>
            <p:seq concurrent="1" nextAc="seek">
              <p:cTn id="178" restart="whenNotActive" fill="hold" evtFilter="cancelBubble" nodeType="interactiveSeq">
                <p:stCondLst>
                  <p:cond evt="onClick" delay="0">
                    <p:tgtEl>
                      <p:spTgt spid="515"/>
                    </p:tgtEl>
                  </p:cond>
                </p:stCondLst>
                <p:endSync evt="end" delay="0">
                  <p:rtn val="all"/>
                </p:endSync>
                <p:childTnLst>
                  <p:par>
                    <p:cTn id="179" fill="hold">
                      <p:stCondLst>
                        <p:cond delay="0"/>
                      </p:stCondLst>
                      <p:childTnLst>
                        <p:par>
                          <p:cTn id="180" fill="hold">
                            <p:stCondLst>
                              <p:cond delay="0"/>
                            </p:stCondLst>
                            <p:childTnLst>
                              <p:par>
                                <p:cTn id="181" presetID="10" presetClass="exit" presetSubtype="0" fill="hold" grpId="1" nodeType="clickEffect">
                                  <p:stCondLst>
                                    <p:cond delay="0"/>
                                  </p:stCondLst>
                                  <p:childTnLst>
                                    <p:animEffect transition="out" filter="fade">
                                      <p:cBhvr>
                                        <p:cTn id="182" dur="500"/>
                                        <p:tgtEl>
                                          <p:spTgt spid="515"/>
                                        </p:tgtEl>
                                      </p:cBhvr>
                                    </p:animEffect>
                                    <p:set>
                                      <p:cBhvr>
                                        <p:cTn id="183" dur="1" fill="hold">
                                          <p:stCondLst>
                                            <p:cond delay="499"/>
                                          </p:stCondLst>
                                        </p:cTn>
                                        <p:tgtEl>
                                          <p:spTgt spid="515"/>
                                        </p:tgtEl>
                                        <p:attrNameLst>
                                          <p:attrName>style.visibility</p:attrName>
                                        </p:attrNameLst>
                                      </p:cBhvr>
                                      <p:to>
                                        <p:strVal val="hidden"/>
                                      </p:to>
                                    </p:set>
                                  </p:childTnLst>
                                </p:cTn>
                              </p:par>
                            </p:childTnLst>
                          </p:cTn>
                        </p:par>
                      </p:childTnLst>
                    </p:cTn>
                  </p:par>
                </p:childTnLst>
              </p:cTn>
              <p:nextCondLst>
                <p:cond evt="onClick" delay="0">
                  <p:tgtEl>
                    <p:spTgt spid="515"/>
                  </p:tgtEl>
                </p:cond>
              </p:nextCondLst>
            </p:seq>
            <p:seq concurrent="1" nextAc="seek">
              <p:cTn id="184" restart="whenNotActive" fill="hold" evtFilter="cancelBubble" nodeType="interactiveSeq">
                <p:stCondLst>
                  <p:cond evt="onClick" delay="0">
                    <p:tgtEl>
                      <p:spTgt spid="516"/>
                    </p:tgtEl>
                  </p:cond>
                </p:stCondLst>
                <p:endSync evt="end" delay="0">
                  <p:rtn val="all"/>
                </p:endSync>
                <p:childTnLst>
                  <p:par>
                    <p:cTn id="185" fill="hold">
                      <p:stCondLst>
                        <p:cond delay="0"/>
                      </p:stCondLst>
                      <p:childTnLst>
                        <p:par>
                          <p:cTn id="186" fill="hold">
                            <p:stCondLst>
                              <p:cond delay="0"/>
                            </p:stCondLst>
                            <p:childTnLst>
                              <p:par>
                                <p:cTn id="187" presetID="10" presetClass="exit" presetSubtype="0" fill="hold" grpId="1" nodeType="clickEffect">
                                  <p:stCondLst>
                                    <p:cond delay="0"/>
                                  </p:stCondLst>
                                  <p:childTnLst>
                                    <p:animEffect transition="out" filter="fade">
                                      <p:cBhvr>
                                        <p:cTn id="188" dur="500"/>
                                        <p:tgtEl>
                                          <p:spTgt spid="516"/>
                                        </p:tgtEl>
                                      </p:cBhvr>
                                    </p:animEffect>
                                    <p:set>
                                      <p:cBhvr>
                                        <p:cTn id="189" dur="1" fill="hold">
                                          <p:stCondLst>
                                            <p:cond delay="499"/>
                                          </p:stCondLst>
                                        </p:cTn>
                                        <p:tgtEl>
                                          <p:spTgt spid="516"/>
                                        </p:tgtEl>
                                        <p:attrNameLst>
                                          <p:attrName>style.visibility</p:attrName>
                                        </p:attrNameLst>
                                      </p:cBhvr>
                                      <p:to>
                                        <p:strVal val="hidden"/>
                                      </p:to>
                                    </p:set>
                                  </p:childTnLst>
                                </p:cTn>
                              </p:par>
                            </p:childTnLst>
                          </p:cTn>
                        </p:par>
                      </p:childTnLst>
                    </p:cTn>
                  </p:par>
                </p:childTnLst>
              </p:cTn>
              <p:nextCondLst>
                <p:cond evt="onClick" delay="0">
                  <p:tgtEl>
                    <p:spTgt spid="516"/>
                  </p:tgtEl>
                </p:cond>
              </p:nextCondLst>
            </p:seq>
            <p:seq concurrent="1" nextAc="seek">
              <p:cTn id="190" restart="whenNotActive" fill="hold" evtFilter="cancelBubble" nodeType="interactiveSeq">
                <p:stCondLst>
                  <p:cond evt="onClick" delay="0">
                    <p:tgtEl>
                      <p:spTgt spid="517"/>
                    </p:tgtEl>
                  </p:cond>
                </p:stCondLst>
                <p:endSync evt="end" delay="0">
                  <p:rtn val="all"/>
                </p:endSync>
                <p:childTnLst>
                  <p:par>
                    <p:cTn id="191" fill="hold">
                      <p:stCondLst>
                        <p:cond delay="0"/>
                      </p:stCondLst>
                      <p:childTnLst>
                        <p:par>
                          <p:cTn id="192" fill="hold">
                            <p:stCondLst>
                              <p:cond delay="0"/>
                            </p:stCondLst>
                            <p:childTnLst>
                              <p:par>
                                <p:cTn id="193" presetID="10" presetClass="exit" presetSubtype="0" fill="hold" grpId="1" nodeType="clickEffect">
                                  <p:stCondLst>
                                    <p:cond delay="0"/>
                                  </p:stCondLst>
                                  <p:childTnLst>
                                    <p:animEffect transition="out" filter="fade">
                                      <p:cBhvr>
                                        <p:cTn id="194" dur="500"/>
                                        <p:tgtEl>
                                          <p:spTgt spid="517"/>
                                        </p:tgtEl>
                                      </p:cBhvr>
                                    </p:animEffect>
                                    <p:set>
                                      <p:cBhvr>
                                        <p:cTn id="195" dur="1" fill="hold">
                                          <p:stCondLst>
                                            <p:cond delay="499"/>
                                          </p:stCondLst>
                                        </p:cTn>
                                        <p:tgtEl>
                                          <p:spTgt spid="517"/>
                                        </p:tgtEl>
                                        <p:attrNameLst>
                                          <p:attrName>style.visibility</p:attrName>
                                        </p:attrNameLst>
                                      </p:cBhvr>
                                      <p:to>
                                        <p:strVal val="hidden"/>
                                      </p:to>
                                    </p:set>
                                  </p:childTnLst>
                                </p:cTn>
                              </p:par>
                            </p:childTnLst>
                          </p:cTn>
                        </p:par>
                      </p:childTnLst>
                    </p:cTn>
                  </p:par>
                </p:childTnLst>
              </p:cTn>
              <p:nextCondLst>
                <p:cond evt="onClick" delay="0">
                  <p:tgtEl>
                    <p:spTgt spid="517"/>
                  </p:tgtEl>
                </p:cond>
              </p:nextCondLst>
            </p:seq>
            <p:seq concurrent="1" nextAc="seek">
              <p:cTn id="196" restart="whenNotActive" fill="hold" evtFilter="cancelBubble" nodeType="interactiveSeq">
                <p:stCondLst>
                  <p:cond evt="onClick" delay="0">
                    <p:tgtEl>
                      <p:spTgt spid="518"/>
                    </p:tgtEl>
                  </p:cond>
                </p:stCondLst>
                <p:endSync evt="end" delay="0">
                  <p:rtn val="all"/>
                </p:endSync>
                <p:childTnLst>
                  <p:par>
                    <p:cTn id="197" fill="hold">
                      <p:stCondLst>
                        <p:cond delay="0"/>
                      </p:stCondLst>
                      <p:childTnLst>
                        <p:par>
                          <p:cTn id="198" fill="hold">
                            <p:stCondLst>
                              <p:cond delay="0"/>
                            </p:stCondLst>
                            <p:childTnLst>
                              <p:par>
                                <p:cTn id="199" presetID="10" presetClass="exit" presetSubtype="0" fill="hold" grpId="1" nodeType="clickEffect">
                                  <p:stCondLst>
                                    <p:cond delay="0"/>
                                  </p:stCondLst>
                                  <p:childTnLst>
                                    <p:animEffect transition="out" filter="fade">
                                      <p:cBhvr>
                                        <p:cTn id="200" dur="500"/>
                                        <p:tgtEl>
                                          <p:spTgt spid="518"/>
                                        </p:tgtEl>
                                      </p:cBhvr>
                                    </p:animEffect>
                                    <p:set>
                                      <p:cBhvr>
                                        <p:cTn id="201" dur="1" fill="hold">
                                          <p:stCondLst>
                                            <p:cond delay="499"/>
                                          </p:stCondLst>
                                        </p:cTn>
                                        <p:tgtEl>
                                          <p:spTgt spid="518"/>
                                        </p:tgtEl>
                                        <p:attrNameLst>
                                          <p:attrName>style.visibility</p:attrName>
                                        </p:attrNameLst>
                                      </p:cBhvr>
                                      <p:to>
                                        <p:strVal val="hidden"/>
                                      </p:to>
                                    </p:set>
                                  </p:childTnLst>
                                </p:cTn>
                              </p:par>
                            </p:childTnLst>
                          </p:cTn>
                        </p:par>
                      </p:childTnLst>
                    </p:cTn>
                  </p:par>
                </p:childTnLst>
              </p:cTn>
              <p:nextCondLst>
                <p:cond evt="onClick" delay="0">
                  <p:tgtEl>
                    <p:spTgt spid="518"/>
                  </p:tgtEl>
                </p:cond>
              </p:nextCondLst>
            </p:seq>
            <p:seq concurrent="1" nextAc="seek">
              <p:cTn id="202" restart="whenNotActive" fill="hold" evtFilter="cancelBubble" nodeType="interactiveSeq">
                <p:stCondLst>
                  <p:cond evt="onClick" delay="0">
                    <p:tgtEl>
                      <p:spTgt spid="519"/>
                    </p:tgtEl>
                  </p:cond>
                </p:stCondLst>
                <p:endSync evt="end" delay="0">
                  <p:rtn val="all"/>
                </p:endSync>
                <p:childTnLst>
                  <p:par>
                    <p:cTn id="203" fill="hold">
                      <p:stCondLst>
                        <p:cond delay="0"/>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519"/>
                                        </p:tgtEl>
                                      </p:cBhvr>
                                    </p:animEffect>
                                    <p:set>
                                      <p:cBhvr>
                                        <p:cTn id="207" dur="1" fill="hold">
                                          <p:stCondLst>
                                            <p:cond delay="499"/>
                                          </p:stCondLst>
                                        </p:cTn>
                                        <p:tgtEl>
                                          <p:spTgt spid="519"/>
                                        </p:tgtEl>
                                        <p:attrNameLst>
                                          <p:attrName>style.visibility</p:attrName>
                                        </p:attrNameLst>
                                      </p:cBhvr>
                                      <p:to>
                                        <p:strVal val="hidden"/>
                                      </p:to>
                                    </p:set>
                                  </p:childTnLst>
                                </p:cTn>
                              </p:par>
                            </p:childTnLst>
                          </p:cTn>
                        </p:par>
                      </p:childTnLst>
                    </p:cTn>
                  </p:par>
                </p:childTnLst>
              </p:cTn>
              <p:nextCondLst>
                <p:cond evt="onClick" delay="0">
                  <p:tgtEl>
                    <p:spTgt spid="519"/>
                  </p:tgtEl>
                </p:cond>
              </p:nextCondLst>
            </p:seq>
          </p:childTnLst>
        </p:cTn>
      </p:par>
    </p:tnLst>
    <p:bldLst>
      <p:bldP spid="150" grpId="0"/>
      <p:bldP spid="506" grpId="0" animBg="1"/>
      <p:bldP spid="507" grpId="0"/>
      <p:bldP spid="508" grpId="0"/>
      <p:bldP spid="509" grpId="0"/>
      <p:bldP spid="510" grpId="0"/>
      <p:bldP spid="511" grpId="0"/>
      <p:bldP spid="512" grpId="0" animBg="1"/>
      <p:bldP spid="513" grpId="0"/>
      <p:bldP spid="514" grpId="0" animBg="1"/>
      <p:bldP spid="514" grpId="1" animBg="1"/>
      <p:bldP spid="515" grpId="0" animBg="1"/>
      <p:bldP spid="515" grpId="1" animBg="1"/>
      <p:bldP spid="516" grpId="0" animBg="1"/>
      <p:bldP spid="516" grpId="1" animBg="1"/>
      <p:bldP spid="517" grpId="0" animBg="1"/>
      <p:bldP spid="517" grpId="1" animBg="1"/>
      <p:bldP spid="518" grpId="0" animBg="1"/>
      <p:bldP spid="518" grpId="1" animBg="1"/>
      <p:bldP spid="519" grpId="0" animBg="1"/>
      <p:bldP spid="51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5" name="Groupe 414"/>
          <p:cNvGrpSpPr/>
          <p:nvPr/>
        </p:nvGrpSpPr>
        <p:grpSpPr>
          <a:xfrm>
            <a:off x="6548620" y="3593741"/>
            <a:ext cx="1839804" cy="1548146"/>
            <a:chOff x="3641452" y="3452108"/>
            <a:chExt cx="1839804" cy="1548146"/>
          </a:xfrm>
          <a:solidFill>
            <a:schemeClr val="accent1">
              <a:lumMod val="75000"/>
            </a:schemeClr>
          </a:solidFill>
        </p:grpSpPr>
        <p:sp>
          <p:nvSpPr>
            <p:cNvPr id="416" name="Cube 415"/>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7" name="Ellipse 41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8" name="Ellipse 41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9" name="Ellipse 41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0" name="Ellipse 419"/>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1" name="Ellipse 4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2" name="Ellipse 4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3" name="Ellipse 4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4" name="Ellipse 423"/>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25" name="Ellipse 424"/>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26" name="Ellipse 425"/>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27" name="Ellipse 426"/>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28" name="Ellipse 42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29" name="Ellipse 428"/>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30" name="Ellipse 429"/>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2" name="Titre 1"/>
          <p:cNvSpPr>
            <a:spLocks noGrp="1"/>
          </p:cNvSpPr>
          <p:nvPr>
            <p:ph type="title"/>
          </p:nvPr>
        </p:nvSpPr>
        <p:spPr>
          <a:xfrm>
            <a:off x="457200" y="188640"/>
            <a:ext cx="8229600" cy="706090"/>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grpSp>
        <p:nvGrpSpPr>
          <p:cNvPr id="30" name="Groupe 29"/>
          <p:cNvGrpSpPr/>
          <p:nvPr/>
        </p:nvGrpSpPr>
        <p:grpSpPr>
          <a:xfrm>
            <a:off x="854846" y="3593741"/>
            <a:ext cx="1839804" cy="1548146"/>
            <a:chOff x="3666558" y="3466592"/>
            <a:chExt cx="1839804" cy="1548146"/>
          </a:xfrm>
          <a:solidFill>
            <a:schemeClr val="accent1">
              <a:lumMod val="75000"/>
            </a:schemeClr>
          </a:solidFill>
        </p:grpSpPr>
        <p:sp>
          <p:nvSpPr>
            <p:cNvPr id="3" name="Cube 2"/>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484" name="Connecteur droit 483"/>
          <p:cNvCxnSpPr>
            <a:endCxn id="121" idx="3"/>
          </p:cNvCxnSpPr>
          <p:nvPr/>
        </p:nvCxnSpPr>
        <p:spPr>
          <a:xfrm flipV="1">
            <a:off x="1261538" y="4858443"/>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5" name="Connecteur droit 484"/>
          <p:cNvCxnSpPr>
            <a:endCxn id="122" idx="4"/>
          </p:cNvCxnSpPr>
          <p:nvPr/>
        </p:nvCxnSpPr>
        <p:spPr>
          <a:xfrm flipV="1">
            <a:off x="1774689" y="4878973"/>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6" name="Connecteur droit 485"/>
          <p:cNvCxnSpPr>
            <a:endCxn id="123" idx="4"/>
          </p:cNvCxnSpPr>
          <p:nvPr/>
        </p:nvCxnSpPr>
        <p:spPr>
          <a:xfrm flipH="1" flipV="1">
            <a:off x="2130078" y="4878973"/>
            <a:ext cx="167849" cy="480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Connecteur droit 489"/>
          <p:cNvCxnSpPr/>
          <p:nvPr/>
        </p:nvCxnSpPr>
        <p:spPr>
          <a:xfrm flipV="1">
            <a:off x="7020787" y="485576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Connecteur droit 490"/>
          <p:cNvCxnSpPr/>
          <p:nvPr/>
        </p:nvCxnSpPr>
        <p:spPr>
          <a:xfrm flipV="1">
            <a:off x="7533938" y="487629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Connecteur droit 491"/>
          <p:cNvCxnSpPr/>
          <p:nvPr/>
        </p:nvCxnSpPr>
        <p:spPr>
          <a:xfrm flipH="1" flipV="1">
            <a:off x="7889327" y="4876294"/>
            <a:ext cx="163873" cy="39956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Connecteur droit 501"/>
          <p:cNvCxnSpPr/>
          <p:nvPr/>
        </p:nvCxnSpPr>
        <p:spPr>
          <a:xfrm>
            <a:off x="6788489" y="3422960"/>
            <a:ext cx="148875" cy="62373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Connecteur droit 502"/>
          <p:cNvCxnSpPr/>
          <p:nvPr/>
        </p:nvCxnSpPr>
        <p:spPr>
          <a:xfrm>
            <a:off x="7312271" y="3405205"/>
            <a:ext cx="7952" cy="62227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Connecteur droit 503"/>
          <p:cNvCxnSpPr/>
          <p:nvPr/>
        </p:nvCxnSpPr>
        <p:spPr>
          <a:xfrm flipH="1">
            <a:off x="7673303" y="3411370"/>
            <a:ext cx="161190" cy="6314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07" name="ZoneTexte 506"/>
          <p:cNvSpPr txBox="1"/>
          <p:nvPr/>
        </p:nvSpPr>
        <p:spPr>
          <a:xfrm>
            <a:off x="1138279" y="6453336"/>
            <a:ext cx="7903126" cy="461665"/>
          </a:xfrm>
          <a:prstGeom prst="rect">
            <a:avLst/>
          </a:prstGeom>
          <a:noFill/>
        </p:spPr>
        <p:txBody>
          <a:bodyPr wrap="none" rtlCol="0">
            <a:spAutoFit/>
          </a:bodyPr>
          <a:lstStyle/>
          <a:p>
            <a:r>
              <a:rPr lang="fr-FR" sz="2400" b="1" dirty="0" smtClean="0">
                <a:solidFill>
                  <a:schemeClr val="bg1"/>
                </a:solidFill>
              </a:rPr>
              <a:t>Donnez les noms des différents couplages….</a:t>
            </a:r>
            <a:endParaRPr lang="fr-FR" sz="2400" b="1" dirty="0">
              <a:solidFill>
                <a:schemeClr val="bg1"/>
              </a:solidFill>
            </a:endParaRPr>
          </a:p>
        </p:txBody>
      </p:sp>
      <p:sp>
        <p:nvSpPr>
          <p:cNvPr id="508" name="ZoneTexte 507"/>
          <p:cNvSpPr txBox="1"/>
          <p:nvPr/>
        </p:nvSpPr>
        <p:spPr>
          <a:xfrm>
            <a:off x="17938" y="2603664"/>
            <a:ext cx="1157359" cy="646331"/>
          </a:xfrm>
          <a:prstGeom prst="rect">
            <a:avLst/>
          </a:prstGeom>
          <a:noFill/>
          <a:scene3d>
            <a:camera prst="orthographicFront"/>
            <a:lightRig rig="threePt" dir="t"/>
          </a:scene3d>
          <a:sp3d>
            <a:bevelT w="152400" h="50800" prst="softRound"/>
          </a:sp3d>
        </p:spPr>
        <p:txBody>
          <a:bodyPr wrap="square" rtlCol="0">
            <a:spAutoFit/>
          </a:bodyPr>
          <a:lstStyle/>
          <a:p>
            <a:r>
              <a:rPr lang="fr-FR" b="1" dirty="0" smtClean="0">
                <a:solidFill>
                  <a:schemeClr val="bg1"/>
                </a:solidFill>
              </a:rPr>
              <a:t>Etoile </a:t>
            </a:r>
          </a:p>
          <a:p>
            <a:r>
              <a:rPr lang="fr-FR" b="1" dirty="0" smtClean="0">
                <a:solidFill>
                  <a:schemeClr val="bg1"/>
                </a:solidFill>
              </a:rPr>
              <a:t>+ n</a:t>
            </a:r>
            <a:endParaRPr lang="fr-FR" b="1" dirty="0">
              <a:solidFill>
                <a:schemeClr val="bg1"/>
              </a:solidFill>
            </a:endParaRPr>
          </a:p>
        </p:txBody>
      </p:sp>
      <p:sp>
        <p:nvSpPr>
          <p:cNvPr id="509" name="ZoneTexte 508"/>
          <p:cNvSpPr txBox="1"/>
          <p:nvPr/>
        </p:nvSpPr>
        <p:spPr>
          <a:xfrm>
            <a:off x="149082" y="5711185"/>
            <a:ext cx="1080077" cy="369332"/>
          </a:xfrm>
          <a:prstGeom prst="rect">
            <a:avLst/>
          </a:prstGeom>
          <a:noFill/>
        </p:spPr>
        <p:txBody>
          <a:bodyPr wrap="square" rtlCol="0">
            <a:spAutoFit/>
          </a:bodyPr>
          <a:lstStyle/>
          <a:p>
            <a:r>
              <a:rPr lang="fr-FR" b="1" dirty="0" smtClean="0">
                <a:solidFill>
                  <a:schemeClr val="bg1"/>
                </a:solidFill>
              </a:rPr>
              <a:t>Etoile</a:t>
            </a:r>
            <a:endParaRPr lang="fr-FR" b="1" dirty="0">
              <a:solidFill>
                <a:schemeClr val="bg1"/>
              </a:solidFill>
            </a:endParaRPr>
          </a:p>
        </p:txBody>
      </p:sp>
      <p:sp>
        <p:nvSpPr>
          <p:cNvPr id="510" name="ZoneTexte 509"/>
          <p:cNvSpPr txBox="1"/>
          <p:nvPr/>
        </p:nvSpPr>
        <p:spPr>
          <a:xfrm>
            <a:off x="2682597" y="2742163"/>
            <a:ext cx="1451730"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1" name="ZoneTexte 510"/>
          <p:cNvSpPr txBox="1"/>
          <p:nvPr/>
        </p:nvSpPr>
        <p:spPr>
          <a:xfrm>
            <a:off x="5543841" y="5711185"/>
            <a:ext cx="1470806"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2" name="ZoneTexte 511"/>
          <p:cNvSpPr txBox="1"/>
          <p:nvPr/>
        </p:nvSpPr>
        <p:spPr>
          <a:xfrm>
            <a:off x="2715376" y="5711185"/>
            <a:ext cx="1410403" cy="369332"/>
          </a:xfrm>
          <a:prstGeom prst="rect">
            <a:avLst/>
          </a:prstGeom>
          <a:solidFill>
            <a:schemeClr val="tx1">
              <a:lumMod val="50000"/>
            </a:schemeClr>
          </a:solid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3" name="ZoneTexte 512"/>
          <p:cNvSpPr txBox="1"/>
          <p:nvPr/>
        </p:nvSpPr>
        <p:spPr>
          <a:xfrm>
            <a:off x="5470136" y="2742163"/>
            <a:ext cx="1303564" cy="369332"/>
          </a:xfrm>
          <a:prstGeom prst="rect">
            <a:avLst/>
          </a:prstGeom>
          <a:noFill/>
        </p:spPr>
        <p:txBody>
          <a:bodyPr wrap="square" rtlCol="0">
            <a:spAutoFit/>
          </a:bodyPr>
          <a:lstStyle/>
          <a:p>
            <a:r>
              <a:rPr lang="fr-FR" b="1" dirty="0" smtClean="0">
                <a:solidFill>
                  <a:schemeClr val="bg1"/>
                </a:solidFill>
              </a:rPr>
              <a:t>triangle</a:t>
            </a:r>
            <a:endParaRPr lang="fr-FR" b="1" dirty="0">
              <a:solidFill>
                <a:schemeClr val="bg1"/>
              </a:solidFill>
            </a:endParaRPr>
          </a:p>
        </p:txBody>
      </p:sp>
      <p:sp>
        <p:nvSpPr>
          <p:cNvPr id="514" name="ZoneTexte 513"/>
          <p:cNvSpPr txBox="1"/>
          <p:nvPr/>
        </p:nvSpPr>
        <p:spPr>
          <a:xfrm>
            <a:off x="0" y="2511330"/>
            <a:ext cx="986835"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1      </a:t>
            </a:r>
            <a:endParaRPr lang="fr-FR" sz="2400" b="1" dirty="0">
              <a:solidFill>
                <a:schemeClr val="bg1"/>
              </a:solidFill>
            </a:endParaRPr>
          </a:p>
        </p:txBody>
      </p:sp>
      <p:sp>
        <p:nvSpPr>
          <p:cNvPr id="515" name="ZoneTexte 514"/>
          <p:cNvSpPr txBox="1"/>
          <p:nvPr/>
        </p:nvSpPr>
        <p:spPr>
          <a:xfrm>
            <a:off x="107504" y="5480352"/>
            <a:ext cx="994787"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2      </a:t>
            </a:r>
            <a:endParaRPr lang="fr-FR" sz="2400" b="1" dirty="0">
              <a:solidFill>
                <a:schemeClr val="bg1"/>
              </a:solidFill>
            </a:endParaRPr>
          </a:p>
        </p:txBody>
      </p:sp>
      <p:sp>
        <p:nvSpPr>
          <p:cNvPr id="516" name="ZoneTexte 515"/>
          <p:cNvSpPr txBox="1"/>
          <p:nvPr/>
        </p:nvSpPr>
        <p:spPr>
          <a:xfrm>
            <a:off x="2680328" y="2511330"/>
            <a:ext cx="117168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3      </a:t>
            </a:r>
            <a:endParaRPr lang="fr-FR" sz="2400" b="1" dirty="0">
              <a:solidFill>
                <a:schemeClr val="bg1"/>
              </a:solidFill>
            </a:endParaRPr>
          </a:p>
        </p:txBody>
      </p:sp>
      <p:sp>
        <p:nvSpPr>
          <p:cNvPr id="517" name="ZoneTexte 516"/>
          <p:cNvSpPr txBox="1"/>
          <p:nvPr/>
        </p:nvSpPr>
        <p:spPr>
          <a:xfrm>
            <a:off x="2735879" y="5480352"/>
            <a:ext cx="1187082"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4    </a:t>
            </a:r>
            <a:endParaRPr lang="fr-FR" sz="2400" b="1" dirty="0">
              <a:solidFill>
                <a:schemeClr val="bg1"/>
              </a:solidFill>
            </a:endParaRPr>
          </a:p>
        </p:txBody>
      </p:sp>
      <p:sp>
        <p:nvSpPr>
          <p:cNvPr id="518" name="ZoneTexte 517"/>
          <p:cNvSpPr txBox="1"/>
          <p:nvPr/>
        </p:nvSpPr>
        <p:spPr>
          <a:xfrm>
            <a:off x="5535347" y="2511330"/>
            <a:ext cx="1094336"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5             </a:t>
            </a:r>
            <a:endParaRPr lang="fr-FR" sz="2400" b="1" dirty="0">
              <a:solidFill>
                <a:schemeClr val="bg1"/>
              </a:solidFill>
            </a:endParaRPr>
          </a:p>
        </p:txBody>
      </p:sp>
      <p:sp>
        <p:nvSpPr>
          <p:cNvPr id="519" name="ZoneTexte 518"/>
          <p:cNvSpPr txBox="1"/>
          <p:nvPr/>
        </p:nvSpPr>
        <p:spPr>
          <a:xfrm>
            <a:off x="5664984" y="5480352"/>
            <a:ext cx="1108715" cy="900000"/>
          </a:xfrm>
          <a:prstGeom prst="rect">
            <a:avLst/>
          </a:prstGeom>
          <a:solidFill>
            <a:schemeClr val="tx1">
              <a:lumMod val="50000"/>
            </a:schemeClr>
          </a:solidFill>
          <a:scene3d>
            <a:camera prst="orthographicFront"/>
            <a:lightRig rig="threePt" dir="t"/>
          </a:scene3d>
          <a:sp3d>
            <a:bevelT w="152400" h="50800" prst="softRound"/>
          </a:sp3d>
        </p:spPr>
        <p:txBody>
          <a:bodyPr wrap="square" rtlCol="0">
            <a:spAutoFit/>
          </a:bodyPr>
          <a:lstStyle/>
          <a:p>
            <a:pPr algn="r"/>
            <a:r>
              <a:rPr lang="fr-FR" sz="2400" b="1" dirty="0" smtClean="0">
                <a:solidFill>
                  <a:schemeClr val="bg1"/>
                </a:solidFill>
              </a:rPr>
              <a:t>         6    </a:t>
            </a:r>
            <a:endParaRPr lang="fr-FR" sz="2400" b="1" dirty="0">
              <a:solidFill>
                <a:schemeClr val="bg1"/>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760020" y="2348880"/>
            <a:ext cx="1694548" cy="1103285"/>
          </a:xfrm>
          <a:prstGeom prst="rect">
            <a:avLst/>
          </a:prstGeom>
        </p:spPr>
      </p:pic>
      <p:grpSp>
        <p:nvGrpSpPr>
          <p:cNvPr id="307" name="Groupe 306"/>
          <p:cNvGrpSpPr/>
          <p:nvPr/>
        </p:nvGrpSpPr>
        <p:grpSpPr>
          <a:xfrm>
            <a:off x="3709759" y="3593741"/>
            <a:ext cx="1839804" cy="1548146"/>
            <a:chOff x="3641452" y="3452108"/>
            <a:chExt cx="1839804" cy="1548146"/>
          </a:xfrm>
          <a:solidFill>
            <a:schemeClr val="accent1">
              <a:lumMod val="75000"/>
            </a:schemeClr>
          </a:solidFill>
        </p:grpSpPr>
        <p:sp>
          <p:nvSpPr>
            <p:cNvPr id="398" name="Cube 397"/>
            <p:cNvSpPr/>
            <p:nvPr/>
          </p:nvSpPr>
          <p:spPr>
            <a:xfrm>
              <a:off x="3641452" y="3452108"/>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9" name="Ellipse 398"/>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0" name="Ellipse 399"/>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1" name="Ellipse 400"/>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2" name="Ellipse 401"/>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3" name="Ellipse 402"/>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4" name="Ellipse 403"/>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5" name="Ellipse 404"/>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6" name="Ellipse 405"/>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407" name="Ellipse 406"/>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08" name="Ellipse 407"/>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409" name="Ellipse 408"/>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410" name="Ellipse 409"/>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411" name="Ellipse 410"/>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412" name="Ellipse 411"/>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76669" y="5344209"/>
            <a:ext cx="1694548" cy="110328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296" y="2297068"/>
            <a:ext cx="1694548" cy="1206908"/>
          </a:xfrm>
          <a:prstGeom prst="rect">
            <a:avLst/>
          </a:prstGeom>
        </p:spPr>
      </p:pic>
      <p:cxnSp>
        <p:nvCxnSpPr>
          <p:cNvPr id="496" name="Connecteur droit 495"/>
          <p:cNvCxnSpPr/>
          <p:nvPr/>
        </p:nvCxnSpPr>
        <p:spPr>
          <a:xfrm>
            <a:off x="4074881" y="3472242"/>
            <a:ext cx="17085" cy="5571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Connecteur droit 496"/>
          <p:cNvCxnSpPr/>
          <p:nvPr/>
        </p:nvCxnSpPr>
        <p:spPr>
          <a:xfrm flipH="1">
            <a:off x="4480437" y="3507603"/>
            <a:ext cx="103033" cy="5217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Connecteur droit 497"/>
          <p:cNvCxnSpPr/>
          <p:nvPr/>
        </p:nvCxnSpPr>
        <p:spPr>
          <a:xfrm flipH="1">
            <a:off x="4838887" y="3482671"/>
            <a:ext cx="257899" cy="5486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eur droit 486"/>
          <p:cNvCxnSpPr/>
          <p:nvPr/>
        </p:nvCxnSpPr>
        <p:spPr>
          <a:xfrm flipV="1">
            <a:off x="4135933" y="4876294"/>
            <a:ext cx="132601" cy="4514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8" name="Connecteur droit 487"/>
          <p:cNvCxnSpPr/>
          <p:nvPr/>
        </p:nvCxnSpPr>
        <p:spPr>
          <a:xfrm flipV="1">
            <a:off x="4649084" y="4896824"/>
            <a:ext cx="12878" cy="4486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9" name="Connecteur droit 488"/>
          <p:cNvCxnSpPr/>
          <p:nvPr/>
        </p:nvCxnSpPr>
        <p:spPr>
          <a:xfrm flipH="1" flipV="1">
            <a:off x="5004474" y="4896825"/>
            <a:ext cx="165723" cy="4309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31" name="Image 4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29683" y="5220698"/>
            <a:ext cx="1694548" cy="1206908"/>
          </a:xfrm>
          <a:prstGeom prst="rect">
            <a:avLst/>
          </a:prstGeom>
        </p:spPr>
      </p:pic>
      <p:sp>
        <p:nvSpPr>
          <p:cNvPr id="8" name="Forme libre 7"/>
          <p:cNvSpPr/>
          <p:nvPr/>
        </p:nvSpPr>
        <p:spPr>
          <a:xfrm>
            <a:off x="1034144" y="2362200"/>
            <a:ext cx="141514" cy="1643743"/>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Lst>
            <a:ahLst/>
            <a:cxnLst>
              <a:cxn ang="0">
                <a:pos x="connsiteX0" y="connsiteY0"/>
              </a:cxn>
              <a:cxn ang="0">
                <a:pos x="connsiteX1" y="connsiteY1"/>
              </a:cxn>
              <a:cxn ang="0">
                <a:pos x="connsiteX2" y="connsiteY2"/>
              </a:cxn>
              <a:cxn ang="0">
                <a:pos x="connsiteX3" y="connsiteY3"/>
              </a:cxn>
            </a:cxnLst>
            <a:rect l="l" t="t" r="r" b="b"/>
            <a:pathLst>
              <a:path w="141514" h="1643743">
                <a:moveTo>
                  <a:pt x="141514" y="1643743"/>
                </a:moveTo>
                <a:lnTo>
                  <a:pt x="0" y="1164771"/>
                </a:lnTo>
                <a:lnTo>
                  <a:pt x="10886" y="0"/>
                </a:lnTo>
                <a:lnTo>
                  <a:pt x="119743"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a:off x="1536536" y="2361322"/>
            <a:ext cx="119743" cy="1665514"/>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 name="connsiteX0" fmla="*/ 21771 w 119743"/>
              <a:gd name="connsiteY0" fmla="*/ 1665514 h 1665514"/>
              <a:gd name="connsiteX1" fmla="*/ 0 w 119743"/>
              <a:gd name="connsiteY1" fmla="*/ 1164771 h 1665514"/>
              <a:gd name="connsiteX2" fmla="*/ 10886 w 119743"/>
              <a:gd name="connsiteY2" fmla="*/ 0 h 1665514"/>
              <a:gd name="connsiteX3" fmla="*/ 119743 w 119743"/>
              <a:gd name="connsiteY3" fmla="*/ 0 h 1665514"/>
            </a:gdLst>
            <a:ahLst/>
            <a:cxnLst>
              <a:cxn ang="0">
                <a:pos x="connsiteX0" y="connsiteY0"/>
              </a:cxn>
              <a:cxn ang="0">
                <a:pos x="connsiteX1" y="connsiteY1"/>
              </a:cxn>
              <a:cxn ang="0">
                <a:pos x="connsiteX2" y="connsiteY2"/>
              </a:cxn>
              <a:cxn ang="0">
                <a:pos x="connsiteX3" y="connsiteY3"/>
              </a:cxn>
            </a:cxnLst>
            <a:rect l="l" t="t" r="r" b="b"/>
            <a:pathLst>
              <a:path w="119743" h="1665514">
                <a:moveTo>
                  <a:pt x="21771" y="1665514"/>
                </a:moveTo>
                <a:lnTo>
                  <a:pt x="0" y="1164771"/>
                </a:lnTo>
                <a:lnTo>
                  <a:pt x="10886" y="0"/>
                </a:lnTo>
                <a:lnTo>
                  <a:pt x="119743"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1939871" y="2341006"/>
            <a:ext cx="250372" cy="1687286"/>
          </a:xfrm>
          <a:custGeom>
            <a:avLst/>
            <a:gdLst>
              <a:gd name="connsiteX0" fmla="*/ 174171 w 174171"/>
              <a:gd name="connsiteY0" fmla="*/ 1643743 h 1643743"/>
              <a:gd name="connsiteX1" fmla="*/ 0 w 174171"/>
              <a:gd name="connsiteY1" fmla="*/ 1110343 h 1643743"/>
              <a:gd name="connsiteX2" fmla="*/ 43543 w 174171"/>
              <a:gd name="connsiteY2" fmla="*/ 0 h 1643743"/>
              <a:gd name="connsiteX3" fmla="*/ 152400 w 174171"/>
              <a:gd name="connsiteY3" fmla="*/ 0 h 1643743"/>
              <a:gd name="connsiteX0" fmla="*/ 141514 w 141514"/>
              <a:gd name="connsiteY0" fmla="*/ 1643743 h 1643743"/>
              <a:gd name="connsiteX1" fmla="*/ 0 w 141514"/>
              <a:gd name="connsiteY1" fmla="*/ 1164771 h 1643743"/>
              <a:gd name="connsiteX2" fmla="*/ 10886 w 141514"/>
              <a:gd name="connsiteY2" fmla="*/ 0 h 1643743"/>
              <a:gd name="connsiteX3" fmla="*/ 119743 w 141514"/>
              <a:gd name="connsiteY3" fmla="*/ 0 h 1643743"/>
              <a:gd name="connsiteX0" fmla="*/ 0 w 250372"/>
              <a:gd name="connsiteY0" fmla="*/ 1687286 h 1687286"/>
              <a:gd name="connsiteX1" fmla="*/ 130629 w 250372"/>
              <a:gd name="connsiteY1" fmla="*/ 1164771 h 1687286"/>
              <a:gd name="connsiteX2" fmla="*/ 141515 w 250372"/>
              <a:gd name="connsiteY2" fmla="*/ 0 h 1687286"/>
              <a:gd name="connsiteX3" fmla="*/ 250372 w 250372"/>
              <a:gd name="connsiteY3" fmla="*/ 0 h 1687286"/>
            </a:gdLst>
            <a:ahLst/>
            <a:cxnLst>
              <a:cxn ang="0">
                <a:pos x="connsiteX0" y="connsiteY0"/>
              </a:cxn>
              <a:cxn ang="0">
                <a:pos x="connsiteX1" y="connsiteY1"/>
              </a:cxn>
              <a:cxn ang="0">
                <a:pos x="connsiteX2" y="connsiteY2"/>
              </a:cxn>
              <a:cxn ang="0">
                <a:pos x="connsiteX3" y="connsiteY3"/>
              </a:cxn>
            </a:cxnLst>
            <a:rect l="l" t="t" r="r" b="b"/>
            <a:pathLst>
              <a:path w="250372" h="1687286">
                <a:moveTo>
                  <a:pt x="0" y="1687286"/>
                </a:moveTo>
                <a:lnTo>
                  <a:pt x="130629" y="1164771"/>
                </a:lnTo>
                <a:lnTo>
                  <a:pt x="141515" y="0"/>
                </a:lnTo>
                <a:lnTo>
                  <a:pt x="250372"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2133600" y="3418114"/>
            <a:ext cx="163286" cy="609600"/>
          </a:xfrm>
          <a:custGeom>
            <a:avLst/>
            <a:gdLst>
              <a:gd name="connsiteX0" fmla="*/ 0 w 163286"/>
              <a:gd name="connsiteY0" fmla="*/ 0 h 609600"/>
              <a:gd name="connsiteX1" fmla="*/ 163286 w 163286"/>
              <a:gd name="connsiteY1" fmla="*/ 10886 h 609600"/>
              <a:gd name="connsiteX2" fmla="*/ 119743 w 163286"/>
              <a:gd name="connsiteY2" fmla="*/ 609600 h 609600"/>
              <a:gd name="connsiteX3" fmla="*/ 119743 w 163286"/>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163286" h="609600">
                <a:moveTo>
                  <a:pt x="0" y="0"/>
                </a:moveTo>
                <a:lnTo>
                  <a:pt x="163286" y="10886"/>
                </a:lnTo>
                <a:lnTo>
                  <a:pt x="119743" y="609600"/>
                </a:lnTo>
                <a:lnTo>
                  <a:pt x="119743" y="60960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a:blip r:embed="rId5">
            <a:extLst>
              <a:ext uri="{BEBA8EAE-BF5A-486C-A8C5-ECC9F3942E4B}">
                <a14:imgProps xmlns:a14="http://schemas.microsoft.com/office/drawing/2010/main">
                  <a14:imgLayer r:embed="rId6">
                    <a14:imgEffect>
                      <a14:backgroundRemoval t="0" b="100000" l="9732" r="100000">
                        <a14:foregroundMark x1="98322" y1="9174" x2="98322" y2="9174"/>
                        <a14:backgroundMark x1="37919" y1="19725" x2="37248" y2="75688"/>
                        <a14:backgroundMark x1="66107" y1="18807" x2="65436" y2="68807"/>
                        <a14:backgroundMark x1="31544" y1="22018" x2="31544" y2="22018"/>
                        <a14:backgroundMark x1="32550" y1="32110" x2="31544" y2="32110"/>
                        <a14:backgroundMark x1="33557" y1="43119" x2="31208" y2="43578"/>
                        <a14:backgroundMark x1="30872" y1="53670" x2="30201" y2="50917"/>
                        <a14:backgroundMark x1="33221" y1="63761" x2="30872" y2="63303"/>
                        <a14:backgroundMark x1="32215" y1="73853" x2="30872" y2="74312"/>
                        <a14:backgroundMark x1="61074" y1="22477" x2="60067" y2="21101"/>
                        <a14:backgroundMark x1="59732" y1="34404" x2="59060" y2="31193"/>
                        <a14:backgroundMark x1="61745" y1="43119" x2="59732" y2="42202"/>
                        <a14:backgroundMark x1="60738" y1="54587" x2="59060" y2="51376"/>
                        <a14:backgroundMark x1="61745" y1="64679" x2="59396" y2="64679"/>
                        <a14:backgroundMark x1="59060" y1="76147" x2="58725" y2="74312"/>
                        <a14:backgroundMark x1="89262" y1="21560" x2="83893" y2="22936"/>
                        <a14:backgroundMark x1="94295" y1="30734" x2="94966" y2="41743"/>
                      </a14:backgroundRemoval>
                    </a14:imgEffect>
                  </a14:imgLayer>
                </a14:imgProps>
              </a:ext>
              <a:ext uri="{28A0092B-C50C-407E-A947-70E740481C1C}">
                <a14:useLocalDpi xmlns:a14="http://schemas.microsoft.com/office/drawing/2010/main" val="0"/>
              </a:ext>
            </a:extLst>
          </a:blip>
          <a:stretch>
            <a:fillRect/>
          </a:stretch>
        </p:blipFill>
        <p:spPr>
          <a:xfrm>
            <a:off x="6411994" y="2128053"/>
            <a:ext cx="1816458" cy="1328818"/>
          </a:xfrm>
          <a:prstGeom prst="rect">
            <a:avLst/>
          </a:prstGeom>
        </p:spPr>
      </p:pic>
      <p:pic>
        <p:nvPicPr>
          <p:cNvPr id="101" name="Image 10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756688" y="5292397"/>
            <a:ext cx="1694548" cy="1206908"/>
          </a:xfrm>
          <a:prstGeom prst="rect">
            <a:avLst/>
          </a:prstGeom>
        </p:spPr>
      </p:pic>
      <p:sp>
        <p:nvSpPr>
          <p:cNvPr id="90" name="ZoneTexte 89"/>
          <p:cNvSpPr txBox="1"/>
          <p:nvPr/>
        </p:nvSpPr>
        <p:spPr>
          <a:xfrm>
            <a:off x="41062" y="822722"/>
            <a:ext cx="8820999" cy="1477328"/>
          </a:xfrm>
          <a:prstGeom prst="rect">
            <a:avLst/>
          </a:prstGeom>
          <a:noFill/>
        </p:spPr>
        <p:txBody>
          <a:bodyPr wrap="square" rtlCol="0">
            <a:spAutoFit/>
          </a:bodyPr>
          <a:lstStyle/>
          <a:p>
            <a:pPr algn="ctr"/>
            <a:r>
              <a:rPr lang="fr-FR" b="1" u="sng" dirty="0" smtClean="0">
                <a:solidFill>
                  <a:schemeClr val="bg1"/>
                </a:solidFill>
              </a:rPr>
              <a:t>Couplage des enroulements:</a:t>
            </a:r>
          </a:p>
          <a:p>
            <a:pPr algn="ctr"/>
            <a:r>
              <a:rPr lang="fr-FR" b="1" dirty="0" smtClean="0">
                <a:solidFill>
                  <a:schemeClr val="bg1"/>
                </a:solidFill>
              </a:rPr>
              <a:t>Quand on combine les différents couplages des bobines « haute tension » et « basse tension »  en direct ou en inverse, avec ou sans « décalage » de colonne  on obtient un nombre important de couplages différents  .</a:t>
            </a:r>
            <a:endParaRPr lang="fr-FR" b="1" dirty="0">
              <a:solidFill>
                <a:schemeClr val="bg1"/>
              </a:solidFill>
            </a:endParaRPr>
          </a:p>
        </p:txBody>
      </p:sp>
    </p:spTree>
    <p:extLst>
      <p:ext uri="{BB962C8B-B14F-4D97-AF65-F5344CB8AC3E}">
        <p14:creationId xmlns:p14="http://schemas.microsoft.com/office/powerpoint/2010/main" val="22138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wipe(up)">
                                      <p:cBhvr>
                                        <p:cTn id="15" dur="500"/>
                                        <p:tgtEl>
                                          <p:spTgt spid="9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wipe(up)">
                                      <p:cBhvr>
                                        <p:cTn id="19" dur="500"/>
                                        <p:tgtEl>
                                          <p:spTgt spid="92"/>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84"/>
                                        </p:tgtEl>
                                        <p:attrNameLst>
                                          <p:attrName>style.visibility</p:attrName>
                                        </p:attrNameLst>
                                      </p:cBhvr>
                                      <p:to>
                                        <p:strVal val="visible"/>
                                      </p:to>
                                    </p:set>
                                    <p:animEffect transition="in" filter="wipe(up)">
                                      <p:cBhvr>
                                        <p:cTn id="27" dur="500"/>
                                        <p:tgtEl>
                                          <p:spTgt spid="484"/>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85"/>
                                        </p:tgtEl>
                                        <p:attrNameLst>
                                          <p:attrName>style.visibility</p:attrName>
                                        </p:attrNameLst>
                                      </p:cBhvr>
                                      <p:to>
                                        <p:strVal val="visible"/>
                                      </p:to>
                                    </p:set>
                                    <p:animEffect transition="in" filter="wipe(up)">
                                      <p:cBhvr>
                                        <p:cTn id="31" dur="500"/>
                                        <p:tgtEl>
                                          <p:spTgt spid="485"/>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86"/>
                                        </p:tgtEl>
                                        <p:attrNameLst>
                                          <p:attrName>style.visibility</p:attrName>
                                        </p:attrNameLst>
                                      </p:cBhvr>
                                      <p:to>
                                        <p:strVal val="visible"/>
                                      </p:to>
                                    </p:set>
                                    <p:animEffect transition="in" filter="wipe(up)">
                                      <p:cBhvr>
                                        <p:cTn id="35" dur="500"/>
                                        <p:tgtEl>
                                          <p:spTgt spid="486"/>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up)">
                                      <p:cBhvr>
                                        <p:cTn id="39" dur="500"/>
                                        <p:tgtEl>
                                          <p:spTgt spid="6"/>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up)">
                                      <p:cBhvr>
                                        <p:cTn id="43" dur="500"/>
                                        <p:tgtEl>
                                          <p:spTgt spid="7"/>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96"/>
                                        </p:tgtEl>
                                        <p:attrNameLst>
                                          <p:attrName>style.visibility</p:attrName>
                                        </p:attrNameLst>
                                      </p:cBhvr>
                                      <p:to>
                                        <p:strVal val="visible"/>
                                      </p:to>
                                    </p:set>
                                    <p:animEffect transition="in" filter="wipe(up)">
                                      <p:cBhvr>
                                        <p:cTn id="47" dur="500"/>
                                        <p:tgtEl>
                                          <p:spTgt spid="496"/>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97"/>
                                        </p:tgtEl>
                                        <p:attrNameLst>
                                          <p:attrName>style.visibility</p:attrName>
                                        </p:attrNameLst>
                                      </p:cBhvr>
                                      <p:to>
                                        <p:strVal val="visible"/>
                                      </p:to>
                                    </p:set>
                                    <p:animEffect transition="in" filter="wipe(up)">
                                      <p:cBhvr>
                                        <p:cTn id="51" dur="500"/>
                                        <p:tgtEl>
                                          <p:spTgt spid="497"/>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98"/>
                                        </p:tgtEl>
                                        <p:attrNameLst>
                                          <p:attrName>style.visibility</p:attrName>
                                        </p:attrNameLst>
                                      </p:cBhvr>
                                      <p:to>
                                        <p:strVal val="visible"/>
                                      </p:to>
                                    </p:set>
                                    <p:animEffect transition="in" filter="wipe(up)">
                                      <p:cBhvr>
                                        <p:cTn id="55" dur="500"/>
                                        <p:tgtEl>
                                          <p:spTgt spid="498"/>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87"/>
                                        </p:tgtEl>
                                        <p:attrNameLst>
                                          <p:attrName>style.visibility</p:attrName>
                                        </p:attrNameLst>
                                      </p:cBhvr>
                                      <p:to>
                                        <p:strVal val="visible"/>
                                      </p:to>
                                    </p:set>
                                    <p:animEffect transition="in" filter="wipe(up)">
                                      <p:cBhvr>
                                        <p:cTn id="59" dur="500"/>
                                        <p:tgtEl>
                                          <p:spTgt spid="487"/>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88"/>
                                        </p:tgtEl>
                                        <p:attrNameLst>
                                          <p:attrName>style.visibility</p:attrName>
                                        </p:attrNameLst>
                                      </p:cBhvr>
                                      <p:to>
                                        <p:strVal val="visible"/>
                                      </p:to>
                                    </p:set>
                                    <p:animEffect transition="in" filter="wipe(up)">
                                      <p:cBhvr>
                                        <p:cTn id="63" dur="500"/>
                                        <p:tgtEl>
                                          <p:spTgt spid="488"/>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489"/>
                                        </p:tgtEl>
                                        <p:attrNameLst>
                                          <p:attrName>style.visibility</p:attrName>
                                        </p:attrNameLst>
                                      </p:cBhvr>
                                      <p:to>
                                        <p:strVal val="visible"/>
                                      </p:to>
                                    </p:set>
                                    <p:animEffect transition="in" filter="wipe(up)">
                                      <p:cBhvr>
                                        <p:cTn id="67" dur="500"/>
                                        <p:tgtEl>
                                          <p:spTgt spid="489"/>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101"/>
                                        </p:tgtEl>
                                        <p:attrNameLst>
                                          <p:attrName>style.visibility</p:attrName>
                                        </p:attrNameLst>
                                      </p:cBhvr>
                                      <p:to>
                                        <p:strVal val="visible"/>
                                      </p:to>
                                    </p:set>
                                    <p:animEffect transition="in" filter="wipe(up)">
                                      <p:cBhvr>
                                        <p:cTn id="71" dur="500"/>
                                        <p:tgtEl>
                                          <p:spTgt spid="101"/>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up)">
                                      <p:cBhvr>
                                        <p:cTn id="75" dur="500"/>
                                        <p:tgtEl>
                                          <p:spTgt spid="11"/>
                                        </p:tgtEl>
                                      </p:cBhvr>
                                    </p:animEffect>
                                  </p:childTnLst>
                                </p:cTn>
                              </p:par>
                            </p:childTnLst>
                          </p:cTn>
                        </p:par>
                        <p:par>
                          <p:cTn id="76" fill="hold">
                            <p:stCondLst>
                              <p:cond delay="9000"/>
                            </p:stCondLst>
                            <p:childTnLst>
                              <p:par>
                                <p:cTn id="77" presetID="22" presetClass="entr" presetSubtype="1" fill="hold" nodeType="afterEffect">
                                  <p:stCondLst>
                                    <p:cond delay="0"/>
                                  </p:stCondLst>
                                  <p:childTnLst>
                                    <p:set>
                                      <p:cBhvr>
                                        <p:cTn id="78" dur="1" fill="hold">
                                          <p:stCondLst>
                                            <p:cond delay="0"/>
                                          </p:stCondLst>
                                        </p:cTn>
                                        <p:tgtEl>
                                          <p:spTgt spid="502"/>
                                        </p:tgtEl>
                                        <p:attrNameLst>
                                          <p:attrName>style.visibility</p:attrName>
                                        </p:attrNameLst>
                                      </p:cBhvr>
                                      <p:to>
                                        <p:strVal val="visible"/>
                                      </p:to>
                                    </p:set>
                                    <p:animEffect transition="in" filter="wipe(up)">
                                      <p:cBhvr>
                                        <p:cTn id="79" dur="500"/>
                                        <p:tgtEl>
                                          <p:spTgt spid="502"/>
                                        </p:tgtEl>
                                      </p:cBhvr>
                                    </p:animEffect>
                                  </p:childTnLst>
                                </p:cTn>
                              </p:par>
                            </p:childTnLst>
                          </p:cTn>
                        </p:par>
                        <p:par>
                          <p:cTn id="80" fill="hold">
                            <p:stCondLst>
                              <p:cond delay="9500"/>
                            </p:stCondLst>
                            <p:childTnLst>
                              <p:par>
                                <p:cTn id="81" presetID="22" presetClass="entr" presetSubtype="1" fill="hold" nodeType="afterEffect">
                                  <p:stCondLst>
                                    <p:cond delay="0"/>
                                  </p:stCondLst>
                                  <p:childTnLst>
                                    <p:set>
                                      <p:cBhvr>
                                        <p:cTn id="82" dur="1" fill="hold">
                                          <p:stCondLst>
                                            <p:cond delay="0"/>
                                          </p:stCondLst>
                                        </p:cTn>
                                        <p:tgtEl>
                                          <p:spTgt spid="503"/>
                                        </p:tgtEl>
                                        <p:attrNameLst>
                                          <p:attrName>style.visibility</p:attrName>
                                        </p:attrNameLst>
                                      </p:cBhvr>
                                      <p:to>
                                        <p:strVal val="visible"/>
                                      </p:to>
                                    </p:set>
                                    <p:animEffect transition="in" filter="wipe(up)">
                                      <p:cBhvr>
                                        <p:cTn id="83" dur="500"/>
                                        <p:tgtEl>
                                          <p:spTgt spid="503"/>
                                        </p:tgtEl>
                                      </p:cBhvr>
                                    </p:animEffect>
                                  </p:childTnLst>
                                </p:cTn>
                              </p:par>
                            </p:childTnLst>
                          </p:cTn>
                        </p:par>
                        <p:par>
                          <p:cTn id="84" fill="hold">
                            <p:stCondLst>
                              <p:cond delay="10000"/>
                            </p:stCondLst>
                            <p:childTnLst>
                              <p:par>
                                <p:cTn id="85" presetID="22" presetClass="entr" presetSubtype="1" fill="hold" nodeType="afterEffect">
                                  <p:stCondLst>
                                    <p:cond delay="0"/>
                                  </p:stCondLst>
                                  <p:childTnLst>
                                    <p:set>
                                      <p:cBhvr>
                                        <p:cTn id="86" dur="1" fill="hold">
                                          <p:stCondLst>
                                            <p:cond delay="0"/>
                                          </p:stCondLst>
                                        </p:cTn>
                                        <p:tgtEl>
                                          <p:spTgt spid="504"/>
                                        </p:tgtEl>
                                        <p:attrNameLst>
                                          <p:attrName>style.visibility</p:attrName>
                                        </p:attrNameLst>
                                      </p:cBhvr>
                                      <p:to>
                                        <p:strVal val="visible"/>
                                      </p:to>
                                    </p:set>
                                    <p:animEffect transition="in" filter="wipe(up)">
                                      <p:cBhvr>
                                        <p:cTn id="87" dur="500"/>
                                        <p:tgtEl>
                                          <p:spTgt spid="504"/>
                                        </p:tgtEl>
                                      </p:cBhvr>
                                    </p:animEffect>
                                  </p:childTnLst>
                                </p:cTn>
                              </p:par>
                            </p:childTnLst>
                          </p:cTn>
                        </p:par>
                        <p:par>
                          <p:cTn id="88" fill="hold">
                            <p:stCondLst>
                              <p:cond delay="10500"/>
                            </p:stCondLst>
                            <p:childTnLst>
                              <p:par>
                                <p:cTn id="89" presetID="22" presetClass="entr" presetSubtype="1" fill="hold" nodeType="afterEffect">
                                  <p:stCondLst>
                                    <p:cond delay="0"/>
                                  </p:stCondLst>
                                  <p:childTnLst>
                                    <p:set>
                                      <p:cBhvr>
                                        <p:cTn id="90" dur="1" fill="hold">
                                          <p:stCondLst>
                                            <p:cond delay="0"/>
                                          </p:stCondLst>
                                        </p:cTn>
                                        <p:tgtEl>
                                          <p:spTgt spid="490"/>
                                        </p:tgtEl>
                                        <p:attrNameLst>
                                          <p:attrName>style.visibility</p:attrName>
                                        </p:attrNameLst>
                                      </p:cBhvr>
                                      <p:to>
                                        <p:strVal val="visible"/>
                                      </p:to>
                                    </p:set>
                                    <p:animEffect transition="in" filter="wipe(up)">
                                      <p:cBhvr>
                                        <p:cTn id="91" dur="500"/>
                                        <p:tgtEl>
                                          <p:spTgt spid="490"/>
                                        </p:tgtEl>
                                      </p:cBhvr>
                                    </p:animEffect>
                                  </p:childTnLst>
                                </p:cTn>
                              </p:par>
                            </p:childTnLst>
                          </p:cTn>
                        </p:par>
                        <p:par>
                          <p:cTn id="92" fill="hold">
                            <p:stCondLst>
                              <p:cond delay="11000"/>
                            </p:stCondLst>
                            <p:childTnLst>
                              <p:par>
                                <p:cTn id="93" presetID="22" presetClass="entr" presetSubtype="1" fill="hold" nodeType="afterEffect">
                                  <p:stCondLst>
                                    <p:cond delay="0"/>
                                  </p:stCondLst>
                                  <p:childTnLst>
                                    <p:set>
                                      <p:cBhvr>
                                        <p:cTn id="94" dur="1" fill="hold">
                                          <p:stCondLst>
                                            <p:cond delay="0"/>
                                          </p:stCondLst>
                                        </p:cTn>
                                        <p:tgtEl>
                                          <p:spTgt spid="491"/>
                                        </p:tgtEl>
                                        <p:attrNameLst>
                                          <p:attrName>style.visibility</p:attrName>
                                        </p:attrNameLst>
                                      </p:cBhvr>
                                      <p:to>
                                        <p:strVal val="visible"/>
                                      </p:to>
                                    </p:set>
                                    <p:animEffect transition="in" filter="wipe(up)">
                                      <p:cBhvr>
                                        <p:cTn id="95" dur="500"/>
                                        <p:tgtEl>
                                          <p:spTgt spid="491"/>
                                        </p:tgtEl>
                                      </p:cBhvr>
                                    </p:animEffect>
                                  </p:childTnLst>
                                </p:cTn>
                              </p:par>
                            </p:childTnLst>
                          </p:cTn>
                        </p:par>
                        <p:par>
                          <p:cTn id="96" fill="hold">
                            <p:stCondLst>
                              <p:cond delay="11500"/>
                            </p:stCondLst>
                            <p:childTnLst>
                              <p:par>
                                <p:cTn id="97" presetID="22" presetClass="entr" presetSubtype="1" fill="hold" nodeType="afterEffect">
                                  <p:stCondLst>
                                    <p:cond delay="0"/>
                                  </p:stCondLst>
                                  <p:childTnLst>
                                    <p:set>
                                      <p:cBhvr>
                                        <p:cTn id="98" dur="1" fill="hold">
                                          <p:stCondLst>
                                            <p:cond delay="0"/>
                                          </p:stCondLst>
                                        </p:cTn>
                                        <p:tgtEl>
                                          <p:spTgt spid="492"/>
                                        </p:tgtEl>
                                        <p:attrNameLst>
                                          <p:attrName>style.visibility</p:attrName>
                                        </p:attrNameLst>
                                      </p:cBhvr>
                                      <p:to>
                                        <p:strVal val="visible"/>
                                      </p:to>
                                    </p:set>
                                    <p:animEffect transition="in" filter="wipe(up)">
                                      <p:cBhvr>
                                        <p:cTn id="99" dur="500"/>
                                        <p:tgtEl>
                                          <p:spTgt spid="492"/>
                                        </p:tgtEl>
                                      </p:cBhvr>
                                    </p:animEffect>
                                  </p:childTnLst>
                                </p:cTn>
                              </p:par>
                            </p:childTnLst>
                          </p:cTn>
                        </p:par>
                        <p:par>
                          <p:cTn id="100" fill="hold">
                            <p:stCondLst>
                              <p:cond delay="12000"/>
                            </p:stCondLst>
                            <p:childTnLst>
                              <p:par>
                                <p:cTn id="101" presetID="22" presetClass="entr" presetSubtype="1" fill="hold" nodeType="afterEffect">
                                  <p:stCondLst>
                                    <p:cond delay="0"/>
                                  </p:stCondLst>
                                  <p:childTnLst>
                                    <p:set>
                                      <p:cBhvr>
                                        <p:cTn id="102" dur="1" fill="hold">
                                          <p:stCondLst>
                                            <p:cond delay="0"/>
                                          </p:stCondLst>
                                        </p:cTn>
                                        <p:tgtEl>
                                          <p:spTgt spid="431"/>
                                        </p:tgtEl>
                                        <p:attrNameLst>
                                          <p:attrName>style.visibility</p:attrName>
                                        </p:attrNameLst>
                                      </p:cBhvr>
                                      <p:to>
                                        <p:strVal val="visible"/>
                                      </p:to>
                                    </p:set>
                                    <p:animEffect transition="in" filter="wipe(up)">
                                      <p:cBhvr>
                                        <p:cTn id="103" dur="500"/>
                                        <p:tgtEl>
                                          <p:spTgt spid="431"/>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514"/>
                                        </p:tgtEl>
                                        <p:attrNameLst>
                                          <p:attrName>style.visibility</p:attrName>
                                        </p:attrNameLst>
                                      </p:cBhvr>
                                      <p:to>
                                        <p:strVal val="visible"/>
                                      </p:to>
                                    </p:set>
                                    <p:animEffect transition="in" filter="fade">
                                      <p:cBhvr>
                                        <p:cTn id="107" dur="500"/>
                                        <p:tgtEl>
                                          <p:spTgt spid="514"/>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508"/>
                                        </p:tgtEl>
                                        <p:attrNameLst>
                                          <p:attrName>style.visibility</p:attrName>
                                        </p:attrNameLst>
                                      </p:cBhvr>
                                      <p:to>
                                        <p:strVal val="visible"/>
                                      </p:to>
                                    </p:set>
                                    <p:animEffect transition="in" filter="fade">
                                      <p:cBhvr>
                                        <p:cTn id="111" dur="500"/>
                                        <p:tgtEl>
                                          <p:spTgt spid="508"/>
                                        </p:tgtEl>
                                      </p:cBhvr>
                                    </p:animEffect>
                                  </p:childTnLst>
                                </p:cTn>
                              </p:par>
                            </p:childTnLst>
                          </p:cTn>
                        </p:par>
                        <p:par>
                          <p:cTn id="112" fill="hold">
                            <p:stCondLst>
                              <p:cond delay="13500"/>
                            </p:stCondLst>
                            <p:childTnLst>
                              <p:par>
                                <p:cTn id="113" presetID="10" presetClass="entr" presetSubtype="0" fill="hold" grpId="0" nodeType="afterEffect">
                                  <p:stCondLst>
                                    <p:cond delay="0"/>
                                  </p:stCondLst>
                                  <p:childTnLst>
                                    <p:set>
                                      <p:cBhvr>
                                        <p:cTn id="114" dur="1" fill="hold">
                                          <p:stCondLst>
                                            <p:cond delay="0"/>
                                          </p:stCondLst>
                                        </p:cTn>
                                        <p:tgtEl>
                                          <p:spTgt spid="515"/>
                                        </p:tgtEl>
                                        <p:attrNameLst>
                                          <p:attrName>style.visibility</p:attrName>
                                        </p:attrNameLst>
                                      </p:cBhvr>
                                      <p:to>
                                        <p:strVal val="visible"/>
                                      </p:to>
                                    </p:set>
                                    <p:animEffect transition="in" filter="fade">
                                      <p:cBhvr>
                                        <p:cTn id="115" dur="500"/>
                                        <p:tgtEl>
                                          <p:spTgt spid="515"/>
                                        </p:tgtEl>
                                      </p:cBhvr>
                                    </p:animEffect>
                                  </p:childTnLst>
                                </p:cTn>
                              </p:par>
                            </p:childTnLst>
                          </p:cTn>
                        </p:par>
                        <p:par>
                          <p:cTn id="116" fill="hold">
                            <p:stCondLst>
                              <p:cond delay="14000"/>
                            </p:stCondLst>
                            <p:childTnLst>
                              <p:par>
                                <p:cTn id="117" presetID="10" presetClass="entr" presetSubtype="0" fill="hold" grpId="0" nodeType="afterEffect">
                                  <p:stCondLst>
                                    <p:cond delay="0"/>
                                  </p:stCondLst>
                                  <p:childTnLst>
                                    <p:set>
                                      <p:cBhvr>
                                        <p:cTn id="118" dur="1" fill="hold">
                                          <p:stCondLst>
                                            <p:cond delay="0"/>
                                          </p:stCondLst>
                                        </p:cTn>
                                        <p:tgtEl>
                                          <p:spTgt spid="509"/>
                                        </p:tgtEl>
                                        <p:attrNameLst>
                                          <p:attrName>style.visibility</p:attrName>
                                        </p:attrNameLst>
                                      </p:cBhvr>
                                      <p:to>
                                        <p:strVal val="visible"/>
                                      </p:to>
                                    </p:set>
                                    <p:animEffect transition="in" filter="fade">
                                      <p:cBhvr>
                                        <p:cTn id="119" dur="500"/>
                                        <p:tgtEl>
                                          <p:spTgt spid="509"/>
                                        </p:tgtEl>
                                      </p:cBhvr>
                                    </p:animEffect>
                                  </p:childTnLst>
                                </p:cTn>
                              </p:par>
                            </p:childTnLst>
                          </p:cTn>
                        </p:par>
                        <p:par>
                          <p:cTn id="120" fill="hold">
                            <p:stCondLst>
                              <p:cond delay="14500"/>
                            </p:stCondLst>
                            <p:childTnLst>
                              <p:par>
                                <p:cTn id="121" presetID="10" presetClass="entr" presetSubtype="0" fill="hold" grpId="0" nodeType="afterEffect">
                                  <p:stCondLst>
                                    <p:cond delay="0"/>
                                  </p:stCondLst>
                                  <p:childTnLst>
                                    <p:set>
                                      <p:cBhvr>
                                        <p:cTn id="122" dur="1" fill="hold">
                                          <p:stCondLst>
                                            <p:cond delay="0"/>
                                          </p:stCondLst>
                                        </p:cTn>
                                        <p:tgtEl>
                                          <p:spTgt spid="516"/>
                                        </p:tgtEl>
                                        <p:attrNameLst>
                                          <p:attrName>style.visibility</p:attrName>
                                        </p:attrNameLst>
                                      </p:cBhvr>
                                      <p:to>
                                        <p:strVal val="visible"/>
                                      </p:to>
                                    </p:set>
                                    <p:animEffect transition="in" filter="fade">
                                      <p:cBhvr>
                                        <p:cTn id="123" dur="500"/>
                                        <p:tgtEl>
                                          <p:spTgt spid="516"/>
                                        </p:tgtEl>
                                      </p:cBhvr>
                                    </p:animEffect>
                                  </p:childTnLst>
                                </p:cTn>
                              </p:par>
                            </p:childTnLst>
                          </p:cTn>
                        </p:par>
                        <p:par>
                          <p:cTn id="124" fill="hold">
                            <p:stCondLst>
                              <p:cond delay="15000"/>
                            </p:stCondLst>
                            <p:childTnLst>
                              <p:par>
                                <p:cTn id="125" presetID="10" presetClass="entr" presetSubtype="0" fill="hold" grpId="0" nodeType="afterEffect">
                                  <p:stCondLst>
                                    <p:cond delay="0"/>
                                  </p:stCondLst>
                                  <p:childTnLst>
                                    <p:set>
                                      <p:cBhvr>
                                        <p:cTn id="126" dur="1" fill="hold">
                                          <p:stCondLst>
                                            <p:cond delay="0"/>
                                          </p:stCondLst>
                                        </p:cTn>
                                        <p:tgtEl>
                                          <p:spTgt spid="510"/>
                                        </p:tgtEl>
                                        <p:attrNameLst>
                                          <p:attrName>style.visibility</p:attrName>
                                        </p:attrNameLst>
                                      </p:cBhvr>
                                      <p:to>
                                        <p:strVal val="visible"/>
                                      </p:to>
                                    </p:set>
                                    <p:animEffect transition="in" filter="fade">
                                      <p:cBhvr>
                                        <p:cTn id="127" dur="500"/>
                                        <p:tgtEl>
                                          <p:spTgt spid="510"/>
                                        </p:tgtEl>
                                      </p:cBhvr>
                                    </p:animEffect>
                                  </p:childTnLst>
                                </p:cTn>
                              </p:par>
                            </p:childTnLst>
                          </p:cTn>
                        </p:par>
                        <p:par>
                          <p:cTn id="128" fill="hold">
                            <p:stCondLst>
                              <p:cond delay="15500"/>
                            </p:stCondLst>
                            <p:childTnLst>
                              <p:par>
                                <p:cTn id="129" presetID="10" presetClass="entr" presetSubtype="0" fill="hold" grpId="0" nodeType="afterEffect">
                                  <p:stCondLst>
                                    <p:cond delay="0"/>
                                  </p:stCondLst>
                                  <p:childTnLst>
                                    <p:set>
                                      <p:cBhvr>
                                        <p:cTn id="130" dur="1" fill="hold">
                                          <p:stCondLst>
                                            <p:cond delay="0"/>
                                          </p:stCondLst>
                                        </p:cTn>
                                        <p:tgtEl>
                                          <p:spTgt spid="517"/>
                                        </p:tgtEl>
                                        <p:attrNameLst>
                                          <p:attrName>style.visibility</p:attrName>
                                        </p:attrNameLst>
                                      </p:cBhvr>
                                      <p:to>
                                        <p:strVal val="visible"/>
                                      </p:to>
                                    </p:set>
                                    <p:animEffect transition="in" filter="fade">
                                      <p:cBhvr>
                                        <p:cTn id="131" dur="500"/>
                                        <p:tgtEl>
                                          <p:spTgt spid="517"/>
                                        </p:tgtEl>
                                      </p:cBhvr>
                                    </p:animEffect>
                                  </p:childTnLst>
                                </p:cTn>
                              </p:par>
                            </p:childTnLst>
                          </p:cTn>
                        </p:par>
                        <p:par>
                          <p:cTn id="132" fill="hold">
                            <p:stCondLst>
                              <p:cond delay="16000"/>
                            </p:stCondLst>
                            <p:childTnLst>
                              <p:par>
                                <p:cTn id="133" presetID="10" presetClass="entr" presetSubtype="0" fill="hold" grpId="0" nodeType="afterEffect">
                                  <p:stCondLst>
                                    <p:cond delay="0"/>
                                  </p:stCondLst>
                                  <p:childTnLst>
                                    <p:set>
                                      <p:cBhvr>
                                        <p:cTn id="134" dur="1" fill="hold">
                                          <p:stCondLst>
                                            <p:cond delay="0"/>
                                          </p:stCondLst>
                                        </p:cTn>
                                        <p:tgtEl>
                                          <p:spTgt spid="512"/>
                                        </p:tgtEl>
                                        <p:attrNameLst>
                                          <p:attrName>style.visibility</p:attrName>
                                        </p:attrNameLst>
                                      </p:cBhvr>
                                      <p:to>
                                        <p:strVal val="visible"/>
                                      </p:to>
                                    </p:set>
                                    <p:animEffect transition="in" filter="fade">
                                      <p:cBhvr>
                                        <p:cTn id="135" dur="500"/>
                                        <p:tgtEl>
                                          <p:spTgt spid="512"/>
                                        </p:tgtEl>
                                      </p:cBhvr>
                                    </p:animEffect>
                                  </p:childTnLst>
                                </p:cTn>
                              </p:par>
                            </p:childTnLst>
                          </p:cTn>
                        </p:par>
                        <p:par>
                          <p:cTn id="136" fill="hold">
                            <p:stCondLst>
                              <p:cond delay="16500"/>
                            </p:stCondLst>
                            <p:childTnLst>
                              <p:par>
                                <p:cTn id="137" presetID="10" presetClass="entr" presetSubtype="0" fill="hold" grpId="0" nodeType="afterEffect">
                                  <p:stCondLst>
                                    <p:cond delay="0"/>
                                  </p:stCondLst>
                                  <p:childTnLst>
                                    <p:set>
                                      <p:cBhvr>
                                        <p:cTn id="138" dur="1" fill="hold">
                                          <p:stCondLst>
                                            <p:cond delay="0"/>
                                          </p:stCondLst>
                                        </p:cTn>
                                        <p:tgtEl>
                                          <p:spTgt spid="518"/>
                                        </p:tgtEl>
                                        <p:attrNameLst>
                                          <p:attrName>style.visibility</p:attrName>
                                        </p:attrNameLst>
                                      </p:cBhvr>
                                      <p:to>
                                        <p:strVal val="visible"/>
                                      </p:to>
                                    </p:set>
                                    <p:animEffect transition="in" filter="fade">
                                      <p:cBhvr>
                                        <p:cTn id="139" dur="500"/>
                                        <p:tgtEl>
                                          <p:spTgt spid="518"/>
                                        </p:tgtEl>
                                      </p:cBhvr>
                                    </p:animEffect>
                                  </p:childTnLst>
                                </p:cTn>
                              </p:par>
                            </p:childTnLst>
                          </p:cTn>
                        </p:par>
                        <p:par>
                          <p:cTn id="140" fill="hold">
                            <p:stCondLst>
                              <p:cond delay="17000"/>
                            </p:stCondLst>
                            <p:childTnLst>
                              <p:par>
                                <p:cTn id="141" presetID="10" presetClass="entr" presetSubtype="0" fill="hold" grpId="0" nodeType="afterEffect">
                                  <p:stCondLst>
                                    <p:cond delay="0"/>
                                  </p:stCondLst>
                                  <p:childTnLst>
                                    <p:set>
                                      <p:cBhvr>
                                        <p:cTn id="142" dur="1" fill="hold">
                                          <p:stCondLst>
                                            <p:cond delay="0"/>
                                          </p:stCondLst>
                                        </p:cTn>
                                        <p:tgtEl>
                                          <p:spTgt spid="513"/>
                                        </p:tgtEl>
                                        <p:attrNameLst>
                                          <p:attrName>style.visibility</p:attrName>
                                        </p:attrNameLst>
                                      </p:cBhvr>
                                      <p:to>
                                        <p:strVal val="visible"/>
                                      </p:to>
                                    </p:set>
                                    <p:animEffect transition="in" filter="fade">
                                      <p:cBhvr>
                                        <p:cTn id="143" dur="500"/>
                                        <p:tgtEl>
                                          <p:spTgt spid="513"/>
                                        </p:tgtEl>
                                      </p:cBhvr>
                                    </p:animEffect>
                                  </p:childTnLst>
                                </p:cTn>
                              </p:par>
                            </p:childTnLst>
                          </p:cTn>
                        </p:par>
                        <p:par>
                          <p:cTn id="144" fill="hold">
                            <p:stCondLst>
                              <p:cond delay="17500"/>
                            </p:stCondLst>
                            <p:childTnLst>
                              <p:par>
                                <p:cTn id="145" presetID="10" presetClass="entr" presetSubtype="0" fill="hold" grpId="0" nodeType="afterEffect">
                                  <p:stCondLst>
                                    <p:cond delay="0"/>
                                  </p:stCondLst>
                                  <p:childTnLst>
                                    <p:set>
                                      <p:cBhvr>
                                        <p:cTn id="146" dur="1" fill="hold">
                                          <p:stCondLst>
                                            <p:cond delay="0"/>
                                          </p:stCondLst>
                                        </p:cTn>
                                        <p:tgtEl>
                                          <p:spTgt spid="519"/>
                                        </p:tgtEl>
                                        <p:attrNameLst>
                                          <p:attrName>style.visibility</p:attrName>
                                        </p:attrNameLst>
                                      </p:cBhvr>
                                      <p:to>
                                        <p:strVal val="visible"/>
                                      </p:to>
                                    </p:set>
                                    <p:animEffect transition="in" filter="fade">
                                      <p:cBhvr>
                                        <p:cTn id="147" dur="500"/>
                                        <p:tgtEl>
                                          <p:spTgt spid="519"/>
                                        </p:tgtEl>
                                      </p:cBhvr>
                                    </p:animEffect>
                                  </p:childTnLst>
                                </p:cTn>
                              </p:par>
                            </p:childTnLst>
                          </p:cTn>
                        </p:par>
                        <p:par>
                          <p:cTn id="148" fill="hold">
                            <p:stCondLst>
                              <p:cond delay="18000"/>
                            </p:stCondLst>
                            <p:childTnLst>
                              <p:par>
                                <p:cTn id="149" presetID="10" presetClass="entr" presetSubtype="0" fill="hold" grpId="0" nodeType="afterEffect">
                                  <p:stCondLst>
                                    <p:cond delay="0"/>
                                  </p:stCondLst>
                                  <p:childTnLst>
                                    <p:set>
                                      <p:cBhvr>
                                        <p:cTn id="150" dur="1" fill="hold">
                                          <p:stCondLst>
                                            <p:cond delay="0"/>
                                          </p:stCondLst>
                                        </p:cTn>
                                        <p:tgtEl>
                                          <p:spTgt spid="511"/>
                                        </p:tgtEl>
                                        <p:attrNameLst>
                                          <p:attrName>style.visibility</p:attrName>
                                        </p:attrNameLst>
                                      </p:cBhvr>
                                      <p:to>
                                        <p:strVal val="visible"/>
                                      </p:to>
                                    </p:set>
                                    <p:animEffect transition="in" filter="fade">
                                      <p:cBhvr>
                                        <p:cTn id="151" dur="5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2" restart="whenNotActive" fill="hold" evtFilter="cancelBubble" nodeType="interactiveSeq">
                <p:stCondLst>
                  <p:cond evt="onClick" delay="0">
                    <p:tgtEl>
                      <p:spTgt spid="514"/>
                    </p:tgtEl>
                  </p:cond>
                </p:stCondLst>
                <p:endSync evt="end" delay="0">
                  <p:rtn val="all"/>
                </p:endSync>
                <p:childTnLst>
                  <p:par>
                    <p:cTn id="153" fill="hold">
                      <p:stCondLst>
                        <p:cond delay="0"/>
                      </p:stCondLst>
                      <p:childTnLst>
                        <p:par>
                          <p:cTn id="154" fill="hold">
                            <p:stCondLst>
                              <p:cond delay="0"/>
                            </p:stCondLst>
                            <p:childTnLst>
                              <p:par>
                                <p:cTn id="155" presetID="10" presetClass="exit" presetSubtype="0" fill="hold" grpId="1" nodeType="clickEffect">
                                  <p:stCondLst>
                                    <p:cond delay="0"/>
                                  </p:stCondLst>
                                  <p:childTnLst>
                                    <p:animEffect transition="out" filter="fade">
                                      <p:cBhvr>
                                        <p:cTn id="156" dur="500"/>
                                        <p:tgtEl>
                                          <p:spTgt spid="514"/>
                                        </p:tgtEl>
                                      </p:cBhvr>
                                    </p:animEffect>
                                    <p:set>
                                      <p:cBhvr>
                                        <p:cTn id="157" dur="1" fill="hold">
                                          <p:stCondLst>
                                            <p:cond delay="499"/>
                                          </p:stCondLst>
                                        </p:cTn>
                                        <p:tgtEl>
                                          <p:spTgt spid="514"/>
                                        </p:tgtEl>
                                        <p:attrNameLst>
                                          <p:attrName>style.visibility</p:attrName>
                                        </p:attrNameLst>
                                      </p:cBhvr>
                                      <p:to>
                                        <p:strVal val="hidden"/>
                                      </p:to>
                                    </p:set>
                                  </p:childTnLst>
                                </p:cTn>
                              </p:par>
                            </p:childTnLst>
                          </p:cTn>
                        </p:par>
                      </p:childTnLst>
                    </p:cTn>
                  </p:par>
                </p:childTnLst>
              </p:cTn>
              <p:nextCondLst>
                <p:cond evt="onClick" delay="0">
                  <p:tgtEl>
                    <p:spTgt spid="514"/>
                  </p:tgtEl>
                </p:cond>
              </p:nextCondLst>
            </p:seq>
            <p:seq concurrent="1" nextAc="seek">
              <p:cTn id="158" restart="whenNotActive" fill="hold" evtFilter="cancelBubble" nodeType="interactiveSeq">
                <p:stCondLst>
                  <p:cond evt="onClick" delay="0">
                    <p:tgtEl>
                      <p:spTgt spid="515"/>
                    </p:tgtEl>
                  </p:cond>
                </p:stCondLst>
                <p:endSync evt="end" delay="0">
                  <p:rtn val="all"/>
                </p:endSync>
                <p:childTnLst>
                  <p:par>
                    <p:cTn id="159" fill="hold">
                      <p:stCondLst>
                        <p:cond delay="0"/>
                      </p:stCondLst>
                      <p:childTnLst>
                        <p:par>
                          <p:cTn id="160" fill="hold">
                            <p:stCondLst>
                              <p:cond delay="0"/>
                            </p:stCondLst>
                            <p:childTnLst>
                              <p:par>
                                <p:cTn id="161" presetID="10" presetClass="exit" presetSubtype="0" fill="hold" grpId="1" nodeType="clickEffect">
                                  <p:stCondLst>
                                    <p:cond delay="0"/>
                                  </p:stCondLst>
                                  <p:childTnLst>
                                    <p:animEffect transition="out" filter="fade">
                                      <p:cBhvr>
                                        <p:cTn id="162" dur="500"/>
                                        <p:tgtEl>
                                          <p:spTgt spid="515"/>
                                        </p:tgtEl>
                                      </p:cBhvr>
                                    </p:animEffect>
                                    <p:set>
                                      <p:cBhvr>
                                        <p:cTn id="163" dur="1" fill="hold">
                                          <p:stCondLst>
                                            <p:cond delay="499"/>
                                          </p:stCondLst>
                                        </p:cTn>
                                        <p:tgtEl>
                                          <p:spTgt spid="515"/>
                                        </p:tgtEl>
                                        <p:attrNameLst>
                                          <p:attrName>style.visibility</p:attrName>
                                        </p:attrNameLst>
                                      </p:cBhvr>
                                      <p:to>
                                        <p:strVal val="hidden"/>
                                      </p:to>
                                    </p:set>
                                  </p:childTnLst>
                                </p:cTn>
                              </p:par>
                            </p:childTnLst>
                          </p:cTn>
                        </p:par>
                      </p:childTnLst>
                    </p:cTn>
                  </p:par>
                </p:childTnLst>
              </p:cTn>
              <p:nextCondLst>
                <p:cond evt="onClick" delay="0">
                  <p:tgtEl>
                    <p:spTgt spid="515"/>
                  </p:tgtEl>
                </p:cond>
              </p:nextCondLst>
            </p:seq>
            <p:seq concurrent="1" nextAc="seek">
              <p:cTn id="164" restart="whenNotActive" fill="hold" evtFilter="cancelBubble" nodeType="interactiveSeq">
                <p:stCondLst>
                  <p:cond evt="onClick" delay="0">
                    <p:tgtEl>
                      <p:spTgt spid="516"/>
                    </p:tgtEl>
                  </p:cond>
                </p:stCondLst>
                <p:endSync evt="end" delay="0">
                  <p:rtn val="all"/>
                </p:endSync>
                <p:childTnLst>
                  <p:par>
                    <p:cTn id="165" fill="hold">
                      <p:stCondLst>
                        <p:cond delay="0"/>
                      </p:stCondLst>
                      <p:childTnLst>
                        <p:par>
                          <p:cTn id="166" fill="hold">
                            <p:stCondLst>
                              <p:cond delay="0"/>
                            </p:stCondLst>
                            <p:childTnLst>
                              <p:par>
                                <p:cTn id="167" presetID="10" presetClass="exit" presetSubtype="0" fill="hold" grpId="1" nodeType="clickEffect">
                                  <p:stCondLst>
                                    <p:cond delay="0"/>
                                  </p:stCondLst>
                                  <p:childTnLst>
                                    <p:animEffect transition="out" filter="fade">
                                      <p:cBhvr>
                                        <p:cTn id="168" dur="500"/>
                                        <p:tgtEl>
                                          <p:spTgt spid="516"/>
                                        </p:tgtEl>
                                      </p:cBhvr>
                                    </p:animEffect>
                                    <p:set>
                                      <p:cBhvr>
                                        <p:cTn id="169" dur="1" fill="hold">
                                          <p:stCondLst>
                                            <p:cond delay="499"/>
                                          </p:stCondLst>
                                        </p:cTn>
                                        <p:tgtEl>
                                          <p:spTgt spid="516"/>
                                        </p:tgtEl>
                                        <p:attrNameLst>
                                          <p:attrName>style.visibility</p:attrName>
                                        </p:attrNameLst>
                                      </p:cBhvr>
                                      <p:to>
                                        <p:strVal val="hidden"/>
                                      </p:to>
                                    </p:set>
                                  </p:childTnLst>
                                </p:cTn>
                              </p:par>
                            </p:childTnLst>
                          </p:cTn>
                        </p:par>
                      </p:childTnLst>
                    </p:cTn>
                  </p:par>
                </p:childTnLst>
              </p:cTn>
              <p:nextCondLst>
                <p:cond evt="onClick" delay="0">
                  <p:tgtEl>
                    <p:spTgt spid="516"/>
                  </p:tgtEl>
                </p:cond>
              </p:nextCondLst>
            </p:seq>
            <p:seq concurrent="1" nextAc="seek">
              <p:cTn id="170" restart="whenNotActive" fill="hold" evtFilter="cancelBubble" nodeType="interactiveSeq">
                <p:stCondLst>
                  <p:cond evt="onClick" delay="0">
                    <p:tgtEl>
                      <p:spTgt spid="517"/>
                    </p:tgtEl>
                  </p:cond>
                </p:stCondLst>
                <p:endSync evt="end" delay="0">
                  <p:rtn val="all"/>
                </p:endSync>
                <p:childTnLst>
                  <p:par>
                    <p:cTn id="171" fill="hold">
                      <p:stCondLst>
                        <p:cond delay="0"/>
                      </p:stCondLst>
                      <p:childTnLst>
                        <p:par>
                          <p:cTn id="172" fill="hold">
                            <p:stCondLst>
                              <p:cond delay="0"/>
                            </p:stCondLst>
                            <p:childTnLst>
                              <p:par>
                                <p:cTn id="173" presetID="10" presetClass="exit" presetSubtype="0" fill="hold" grpId="1" nodeType="clickEffect">
                                  <p:stCondLst>
                                    <p:cond delay="0"/>
                                  </p:stCondLst>
                                  <p:childTnLst>
                                    <p:animEffect transition="out" filter="fade">
                                      <p:cBhvr>
                                        <p:cTn id="174" dur="500"/>
                                        <p:tgtEl>
                                          <p:spTgt spid="517"/>
                                        </p:tgtEl>
                                      </p:cBhvr>
                                    </p:animEffect>
                                    <p:set>
                                      <p:cBhvr>
                                        <p:cTn id="175" dur="1" fill="hold">
                                          <p:stCondLst>
                                            <p:cond delay="499"/>
                                          </p:stCondLst>
                                        </p:cTn>
                                        <p:tgtEl>
                                          <p:spTgt spid="517"/>
                                        </p:tgtEl>
                                        <p:attrNameLst>
                                          <p:attrName>style.visibility</p:attrName>
                                        </p:attrNameLst>
                                      </p:cBhvr>
                                      <p:to>
                                        <p:strVal val="hidden"/>
                                      </p:to>
                                    </p:set>
                                  </p:childTnLst>
                                </p:cTn>
                              </p:par>
                            </p:childTnLst>
                          </p:cTn>
                        </p:par>
                      </p:childTnLst>
                    </p:cTn>
                  </p:par>
                </p:childTnLst>
              </p:cTn>
              <p:nextCondLst>
                <p:cond evt="onClick" delay="0">
                  <p:tgtEl>
                    <p:spTgt spid="517"/>
                  </p:tgtEl>
                </p:cond>
              </p:nextCondLst>
            </p:seq>
            <p:seq concurrent="1" nextAc="seek">
              <p:cTn id="176" restart="whenNotActive" fill="hold" evtFilter="cancelBubble" nodeType="interactiveSeq">
                <p:stCondLst>
                  <p:cond evt="onClick" delay="0">
                    <p:tgtEl>
                      <p:spTgt spid="518"/>
                    </p:tgtEl>
                  </p:cond>
                </p:stCondLst>
                <p:endSync evt="end" delay="0">
                  <p:rtn val="all"/>
                </p:endSync>
                <p:childTnLst>
                  <p:par>
                    <p:cTn id="177" fill="hold">
                      <p:stCondLst>
                        <p:cond delay="0"/>
                      </p:stCondLst>
                      <p:childTnLst>
                        <p:par>
                          <p:cTn id="178" fill="hold">
                            <p:stCondLst>
                              <p:cond delay="0"/>
                            </p:stCondLst>
                            <p:childTnLst>
                              <p:par>
                                <p:cTn id="179" presetID="10" presetClass="exit" presetSubtype="0" fill="hold" grpId="1" nodeType="clickEffect">
                                  <p:stCondLst>
                                    <p:cond delay="0"/>
                                  </p:stCondLst>
                                  <p:childTnLst>
                                    <p:animEffect transition="out" filter="fade">
                                      <p:cBhvr>
                                        <p:cTn id="180" dur="500"/>
                                        <p:tgtEl>
                                          <p:spTgt spid="518"/>
                                        </p:tgtEl>
                                      </p:cBhvr>
                                    </p:animEffect>
                                    <p:set>
                                      <p:cBhvr>
                                        <p:cTn id="181" dur="1" fill="hold">
                                          <p:stCondLst>
                                            <p:cond delay="499"/>
                                          </p:stCondLst>
                                        </p:cTn>
                                        <p:tgtEl>
                                          <p:spTgt spid="518"/>
                                        </p:tgtEl>
                                        <p:attrNameLst>
                                          <p:attrName>style.visibility</p:attrName>
                                        </p:attrNameLst>
                                      </p:cBhvr>
                                      <p:to>
                                        <p:strVal val="hidden"/>
                                      </p:to>
                                    </p:set>
                                  </p:childTnLst>
                                </p:cTn>
                              </p:par>
                            </p:childTnLst>
                          </p:cTn>
                        </p:par>
                      </p:childTnLst>
                    </p:cTn>
                  </p:par>
                </p:childTnLst>
              </p:cTn>
              <p:nextCondLst>
                <p:cond evt="onClick" delay="0">
                  <p:tgtEl>
                    <p:spTgt spid="518"/>
                  </p:tgtEl>
                </p:cond>
              </p:nextCondLst>
            </p:seq>
            <p:seq concurrent="1" nextAc="seek">
              <p:cTn id="182" restart="whenNotActive" fill="hold" evtFilter="cancelBubble" nodeType="interactiveSeq">
                <p:stCondLst>
                  <p:cond evt="onClick" delay="0">
                    <p:tgtEl>
                      <p:spTgt spid="519"/>
                    </p:tgtEl>
                  </p:cond>
                </p:stCondLst>
                <p:endSync evt="end" delay="0">
                  <p:rtn val="all"/>
                </p:endSync>
                <p:childTnLst>
                  <p:par>
                    <p:cTn id="183" fill="hold">
                      <p:stCondLst>
                        <p:cond delay="0"/>
                      </p:stCondLst>
                      <p:childTnLst>
                        <p:par>
                          <p:cTn id="184" fill="hold">
                            <p:stCondLst>
                              <p:cond delay="0"/>
                            </p:stCondLst>
                            <p:childTnLst>
                              <p:par>
                                <p:cTn id="185" presetID="10" presetClass="exit" presetSubtype="0" fill="hold" grpId="1" nodeType="clickEffect">
                                  <p:stCondLst>
                                    <p:cond delay="0"/>
                                  </p:stCondLst>
                                  <p:childTnLst>
                                    <p:animEffect transition="out" filter="fade">
                                      <p:cBhvr>
                                        <p:cTn id="186" dur="500"/>
                                        <p:tgtEl>
                                          <p:spTgt spid="519"/>
                                        </p:tgtEl>
                                      </p:cBhvr>
                                    </p:animEffect>
                                    <p:set>
                                      <p:cBhvr>
                                        <p:cTn id="187" dur="1" fill="hold">
                                          <p:stCondLst>
                                            <p:cond delay="499"/>
                                          </p:stCondLst>
                                        </p:cTn>
                                        <p:tgtEl>
                                          <p:spTgt spid="519"/>
                                        </p:tgtEl>
                                        <p:attrNameLst>
                                          <p:attrName>style.visibility</p:attrName>
                                        </p:attrNameLst>
                                      </p:cBhvr>
                                      <p:to>
                                        <p:strVal val="hidden"/>
                                      </p:to>
                                    </p:set>
                                  </p:childTnLst>
                                </p:cTn>
                              </p:par>
                            </p:childTnLst>
                          </p:cTn>
                        </p:par>
                      </p:childTnLst>
                    </p:cTn>
                  </p:par>
                </p:childTnLst>
              </p:cTn>
              <p:nextCondLst>
                <p:cond evt="onClick" delay="0">
                  <p:tgtEl>
                    <p:spTgt spid="519"/>
                  </p:tgtEl>
                </p:cond>
              </p:nextCondLst>
            </p:seq>
          </p:childTnLst>
        </p:cTn>
      </p:par>
    </p:tnLst>
    <p:bldLst>
      <p:bldP spid="508" grpId="0"/>
      <p:bldP spid="509" grpId="0"/>
      <p:bldP spid="510" grpId="0"/>
      <p:bldP spid="511" grpId="0"/>
      <p:bldP spid="512" grpId="0" animBg="1"/>
      <p:bldP spid="513" grpId="0"/>
      <p:bldP spid="514" grpId="0" animBg="1"/>
      <p:bldP spid="514" grpId="1" animBg="1"/>
      <p:bldP spid="515" grpId="0" animBg="1"/>
      <p:bldP spid="515" grpId="1" animBg="1"/>
      <p:bldP spid="516" grpId="0" animBg="1"/>
      <p:bldP spid="516" grpId="1" animBg="1"/>
      <p:bldP spid="517" grpId="0" animBg="1"/>
      <p:bldP spid="517" grpId="1" animBg="1"/>
      <p:bldP spid="518" grpId="0" animBg="1"/>
      <p:bldP spid="518" grpId="1" animBg="1"/>
      <p:bldP spid="519" grpId="0" animBg="1"/>
      <p:bldP spid="519" grpId="1" animBg="1"/>
      <p:bldP spid="8" grpId="0" animBg="1"/>
      <p:bldP spid="91" grpId="0" animBg="1"/>
      <p:bldP spid="92"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404" y="0"/>
            <a:ext cx="8229600" cy="850106"/>
          </a:xfrm>
        </p:spPr>
        <p:txBody>
          <a:bodyPr>
            <a:normAutofit/>
          </a:bodyPr>
          <a:lstStyle/>
          <a:p>
            <a:r>
              <a:rPr lang="fr-FR" sz="3200" dirty="0" smtClean="0">
                <a:solidFill>
                  <a:schemeClr val="bg1"/>
                </a:solidFill>
              </a:rPr>
              <a:t>Couplage transformateur triphasé </a:t>
            </a:r>
            <a:endParaRPr lang="fr-FR" sz="3200" dirty="0">
              <a:solidFill>
                <a:schemeClr val="bg1"/>
              </a:solidFill>
            </a:endParaRPr>
          </a:p>
        </p:txBody>
      </p:sp>
      <p:sp>
        <p:nvSpPr>
          <p:cNvPr id="150" name="ZoneTexte 14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sp>
        <p:nvSpPr>
          <p:cNvPr id="307" name="ZoneTexte 306"/>
          <p:cNvSpPr txBox="1"/>
          <p:nvPr/>
        </p:nvSpPr>
        <p:spPr>
          <a:xfrm>
            <a:off x="98128" y="2851509"/>
            <a:ext cx="8921476" cy="1200329"/>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a:solidFill>
                  <a:schemeClr val="bg1"/>
                </a:solidFill>
              </a:rPr>
              <a:t>Première </a:t>
            </a:r>
            <a:r>
              <a:rPr lang="fr-FR" b="1" dirty="0" smtClean="0">
                <a:solidFill>
                  <a:schemeClr val="bg1"/>
                </a:solidFill>
              </a:rPr>
              <a:t>lettre </a:t>
            </a:r>
            <a:r>
              <a:rPr lang="fr-FR" b="1" dirty="0">
                <a:solidFill>
                  <a:schemeClr val="bg1"/>
                </a:solidFill>
              </a:rPr>
              <a:t>: </a:t>
            </a:r>
            <a:r>
              <a:rPr lang="fr-FR" dirty="0" smtClean="0">
                <a:solidFill>
                  <a:schemeClr val="bg1"/>
                </a:solidFill>
              </a:rPr>
              <a:t>c’est le couplage du  primaire du transformateur :</a:t>
            </a:r>
          </a:p>
          <a:p>
            <a:r>
              <a:rPr lang="fr-FR" dirty="0">
                <a:solidFill>
                  <a:schemeClr val="bg1"/>
                </a:solidFill>
              </a:rPr>
              <a:t>	</a:t>
            </a:r>
            <a:r>
              <a:rPr lang="fr-FR" dirty="0" smtClean="0">
                <a:solidFill>
                  <a:schemeClr val="bg1"/>
                </a:solidFill>
              </a:rPr>
              <a:t> y ou Y pour l’étoile; d ou D pour le triangle</a:t>
            </a:r>
          </a:p>
          <a:p>
            <a:r>
              <a:rPr lang="fr-FR" dirty="0">
                <a:solidFill>
                  <a:schemeClr val="bg1"/>
                </a:solidFill>
              </a:rPr>
              <a:t>	</a:t>
            </a:r>
            <a:r>
              <a:rPr lang="fr-FR" dirty="0" smtClean="0">
                <a:solidFill>
                  <a:schemeClr val="bg1"/>
                </a:solidFill>
              </a:rPr>
              <a:t>en minuscule si il s’agit des bobinages basse tension (T. élévateur)</a:t>
            </a:r>
          </a:p>
          <a:p>
            <a:r>
              <a:rPr lang="fr-FR" dirty="0">
                <a:solidFill>
                  <a:schemeClr val="bg1"/>
                </a:solidFill>
              </a:rPr>
              <a:t>	</a:t>
            </a:r>
            <a:r>
              <a:rPr lang="fr-FR" dirty="0" smtClean="0">
                <a:solidFill>
                  <a:schemeClr val="bg1"/>
                </a:solidFill>
              </a:rPr>
              <a:t>en Majuscule si il s’agit des bobinages hautes tension (T. abaisseur)</a:t>
            </a:r>
            <a:endParaRPr lang="fr-FR" dirty="0">
              <a:solidFill>
                <a:schemeClr val="bg1"/>
              </a:solidFill>
            </a:endParaRPr>
          </a:p>
        </p:txBody>
      </p:sp>
      <p:sp>
        <p:nvSpPr>
          <p:cNvPr id="398" name="ZoneTexte 397"/>
          <p:cNvSpPr txBox="1"/>
          <p:nvPr/>
        </p:nvSpPr>
        <p:spPr>
          <a:xfrm>
            <a:off x="97123" y="4190758"/>
            <a:ext cx="8923486" cy="1200329"/>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smtClean="0">
                <a:solidFill>
                  <a:schemeClr val="bg1"/>
                </a:solidFill>
              </a:rPr>
              <a:t>Deuxième lettre </a:t>
            </a:r>
            <a:r>
              <a:rPr lang="fr-FR" b="1" dirty="0">
                <a:solidFill>
                  <a:schemeClr val="bg1"/>
                </a:solidFill>
              </a:rPr>
              <a:t>: </a:t>
            </a:r>
            <a:r>
              <a:rPr lang="fr-FR" dirty="0" smtClean="0">
                <a:solidFill>
                  <a:schemeClr val="bg1"/>
                </a:solidFill>
              </a:rPr>
              <a:t>c’est le couplage du  secondaire du transformateur :</a:t>
            </a:r>
          </a:p>
          <a:p>
            <a:r>
              <a:rPr lang="fr-FR" dirty="0">
                <a:solidFill>
                  <a:schemeClr val="bg1"/>
                </a:solidFill>
              </a:rPr>
              <a:t>	</a:t>
            </a:r>
            <a:r>
              <a:rPr lang="fr-FR" dirty="0" smtClean="0">
                <a:solidFill>
                  <a:schemeClr val="bg1"/>
                </a:solidFill>
              </a:rPr>
              <a:t> y ou Y pour l’étoile; d ou D pour le triangle</a:t>
            </a:r>
          </a:p>
          <a:p>
            <a:r>
              <a:rPr lang="fr-FR" dirty="0">
                <a:solidFill>
                  <a:schemeClr val="bg1"/>
                </a:solidFill>
              </a:rPr>
              <a:t>	</a:t>
            </a:r>
            <a:r>
              <a:rPr lang="fr-FR" dirty="0" smtClean="0">
                <a:solidFill>
                  <a:schemeClr val="bg1"/>
                </a:solidFill>
              </a:rPr>
              <a:t>en minuscule si il s’agit des bobinages basse tension (T. abaisseur</a:t>
            </a:r>
            <a:r>
              <a:rPr lang="fr-FR" dirty="0">
                <a:solidFill>
                  <a:schemeClr val="bg1"/>
                </a:solidFill>
              </a:rPr>
              <a:t>)</a:t>
            </a:r>
            <a:endParaRPr lang="fr-FR" dirty="0" smtClean="0">
              <a:solidFill>
                <a:schemeClr val="bg1"/>
              </a:solidFill>
            </a:endParaRPr>
          </a:p>
          <a:p>
            <a:r>
              <a:rPr lang="fr-FR" dirty="0">
                <a:solidFill>
                  <a:schemeClr val="bg1"/>
                </a:solidFill>
              </a:rPr>
              <a:t>	</a:t>
            </a:r>
            <a:r>
              <a:rPr lang="fr-FR" dirty="0" smtClean="0">
                <a:solidFill>
                  <a:schemeClr val="bg1"/>
                </a:solidFill>
              </a:rPr>
              <a:t>en Majuscule si il s’agit des bobinages hautes tension (T. élévateur)</a:t>
            </a:r>
            <a:endParaRPr lang="fr-FR" dirty="0">
              <a:solidFill>
                <a:schemeClr val="bg1"/>
              </a:solidFill>
            </a:endParaRPr>
          </a:p>
        </p:txBody>
      </p:sp>
      <p:sp>
        <p:nvSpPr>
          <p:cNvPr id="399" name="ZoneTexte 398"/>
          <p:cNvSpPr txBox="1"/>
          <p:nvPr/>
        </p:nvSpPr>
        <p:spPr>
          <a:xfrm>
            <a:off x="306636" y="5530006"/>
            <a:ext cx="8504460" cy="923330"/>
          </a:xfrm>
          <a:prstGeom prst="rect">
            <a:avLst/>
          </a:prstGeom>
          <a:gradFill>
            <a:gsLst>
              <a:gs pos="97000">
                <a:schemeClr val="accent5">
                  <a:lumMod val="60000"/>
                  <a:lumOff val="40000"/>
                </a:schemeClr>
              </a:gs>
              <a:gs pos="11000">
                <a:schemeClr val="accent5">
                  <a:lumMod val="40000"/>
                  <a:lumOff val="60000"/>
                </a:schemeClr>
              </a:gs>
            </a:gsLst>
            <a:path path="shape">
              <a:fillToRect l="50000" t="50000" r="50000" b="50000"/>
            </a:path>
          </a:gradFill>
        </p:spPr>
        <p:txBody>
          <a:bodyPr wrap="square" rtlCol="0">
            <a:spAutoFit/>
          </a:bodyPr>
          <a:lstStyle/>
          <a:p>
            <a:r>
              <a:rPr lang="fr-FR" b="1" dirty="0" smtClean="0">
                <a:solidFill>
                  <a:schemeClr val="bg1"/>
                </a:solidFill>
              </a:rPr>
              <a:t>Troisième lettre: </a:t>
            </a:r>
            <a:r>
              <a:rPr lang="fr-FR" dirty="0" smtClean="0">
                <a:solidFill>
                  <a:schemeClr val="bg1"/>
                </a:solidFill>
              </a:rPr>
              <a:t>la lettre n indique que le neutre est raccordé sur la 	plaque à borne du transformateur. Cela n’est possible qu’avec 	un couplage triangle (ou de même type).</a:t>
            </a:r>
            <a:endParaRPr lang="fr-FR" dirty="0">
              <a:solidFill>
                <a:schemeClr val="bg1"/>
              </a:solidFill>
            </a:endParaRPr>
          </a:p>
        </p:txBody>
      </p:sp>
    </p:spTree>
    <p:extLst>
      <p:ext uri="{BB962C8B-B14F-4D97-AF65-F5344CB8AC3E}">
        <p14:creationId xmlns:p14="http://schemas.microsoft.com/office/powerpoint/2010/main" val="416177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par>
                          <p:cTn id="8" fill="hold">
                            <p:stCondLst>
                              <p:cond delay="4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307"/>
                                        </p:tgtEl>
                                        <p:attrNameLst>
                                          <p:attrName>style.visibility</p:attrName>
                                        </p:attrNameLst>
                                      </p:cBhvr>
                                      <p:to>
                                        <p:strVal val="visible"/>
                                      </p:to>
                                    </p:set>
                                    <p:animEffect transition="in" filter="fade">
                                      <p:cBhvr>
                                        <p:cTn id="11" dur="500"/>
                                        <p:tgtEl>
                                          <p:spTgt spid="307"/>
                                        </p:tgtEl>
                                      </p:cBhvr>
                                    </p:animEffect>
                                  </p:childTnLst>
                                </p:cTn>
                              </p:par>
                            </p:childTnLst>
                          </p:cTn>
                        </p:par>
                        <p:par>
                          <p:cTn id="12" fill="hold">
                            <p:stCondLst>
                              <p:cond delay="855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398"/>
                                        </p:tgtEl>
                                        <p:attrNameLst>
                                          <p:attrName>style.visibility</p:attrName>
                                        </p:attrNameLst>
                                      </p:cBhvr>
                                      <p:to>
                                        <p:strVal val="visible"/>
                                      </p:to>
                                    </p:set>
                                    <p:animEffect transition="in" filter="fade">
                                      <p:cBhvr>
                                        <p:cTn id="15" dur="500"/>
                                        <p:tgtEl>
                                          <p:spTgt spid="398"/>
                                        </p:tgtEl>
                                      </p:cBhvr>
                                    </p:animEffect>
                                  </p:childTnLst>
                                </p:cTn>
                              </p:par>
                            </p:childTnLst>
                          </p:cTn>
                        </p:par>
                        <p:par>
                          <p:cTn id="16" fill="hold">
                            <p:stCondLst>
                              <p:cond delay="12850"/>
                            </p:stCondLst>
                            <p:childTnLst>
                              <p:par>
                                <p:cTn id="17" presetID="10" presetClass="entr" presetSubtype="0" fill="hold" grpId="0" nodeType="afterEffect">
                                  <p:stCondLst>
                                    <p:cond delay="1250"/>
                                  </p:stCondLst>
                                  <p:iterate type="wd">
                                    <p:tmPct val="10000"/>
                                  </p:iterate>
                                  <p:childTnLst>
                                    <p:set>
                                      <p:cBhvr>
                                        <p:cTn id="18" dur="1" fill="hold">
                                          <p:stCondLst>
                                            <p:cond delay="0"/>
                                          </p:stCondLst>
                                        </p:cTn>
                                        <p:tgtEl>
                                          <p:spTgt spid="399"/>
                                        </p:tgtEl>
                                        <p:attrNameLst>
                                          <p:attrName>style.visibility</p:attrName>
                                        </p:attrNameLst>
                                      </p:cBhvr>
                                      <p:to>
                                        <p:strVal val="visible"/>
                                      </p:to>
                                    </p:set>
                                    <p:animEffect transition="in" filter="fade">
                                      <p:cBhvr>
                                        <p:cTn id="19" dur="500"/>
                                        <p:tgtEl>
                                          <p:spTgt spid="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307" grpId="0" animBg="1"/>
      <p:bldP spid="398" grpId="0" animBg="1"/>
      <p:bldP spid="39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ZoneTexte 115"/>
          <p:cNvSpPr txBox="1"/>
          <p:nvPr/>
        </p:nvSpPr>
        <p:spPr>
          <a:xfrm>
            <a:off x="8532440" y="602128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L2</a:t>
            </a:r>
            <a:endParaRPr lang="fr-FR" dirty="0">
              <a:solidFill>
                <a:schemeClr val="bg1"/>
              </a:solidFill>
            </a:endParaRPr>
          </a:p>
        </p:txBody>
      </p:sp>
      <p:sp>
        <p:nvSpPr>
          <p:cNvPr id="117" name="ZoneTexte 116"/>
          <p:cNvSpPr txBox="1"/>
          <p:nvPr/>
        </p:nvSpPr>
        <p:spPr>
          <a:xfrm>
            <a:off x="8532440" y="6430629"/>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L3</a:t>
            </a:r>
            <a:endParaRPr lang="fr-FR" dirty="0">
              <a:solidFill>
                <a:schemeClr val="bg1"/>
              </a:solidFill>
            </a:endParaRPr>
          </a:p>
        </p:txBody>
      </p:sp>
      <p:sp>
        <p:nvSpPr>
          <p:cNvPr id="2"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307" name="ZoneTexte 306"/>
          <p:cNvSpPr txBox="1"/>
          <p:nvPr/>
        </p:nvSpPr>
        <p:spPr>
          <a:xfrm>
            <a:off x="166378" y="2941594"/>
            <a:ext cx="8784976"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r>
              <a:rPr lang="fr-FR" dirty="0" smtClean="0">
                <a:solidFill>
                  <a:schemeClr val="bg1"/>
                </a:solidFill>
              </a:rPr>
              <a:t>Le chiffre indique le </a:t>
            </a:r>
            <a:r>
              <a:rPr lang="fr-FR" dirty="0">
                <a:solidFill>
                  <a:schemeClr val="bg1"/>
                </a:solidFill>
              </a:rPr>
              <a:t>décalage de phase qui existe entre la tension simple équivalente raccordée  au primaire et </a:t>
            </a:r>
            <a:r>
              <a:rPr lang="fr-FR" dirty="0" smtClean="0">
                <a:solidFill>
                  <a:schemeClr val="bg1"/>
                </a:solidFill>
              </a:rPr>
              <a:t>celle au secondaire. </a:t>
            </a:r>
          </a:p>
          <a:p>
            <a:r>
              <a:rPr lang="fr-FR" dirty="0" smtClean="0">
                <a:solidFill>
                  <a:schemeClr val="bg1"/>
                </a:solidFill>
              </a:rPr>
              <a:t>Appelé « Indice horaire » car il utilise le système horaire (à aiguille) pour indiquer un angle de déphasage (1 heure  </a:t>
            </a:r>
            <a:r>
              <a:rPr lang="fr-FR" dirty="0" smtClean="0">
                <a:solidFill>
                  <a:schemeClr val="bg1"/>
                </a:solidFill>
                <a:sym typeface="Symbol"/>
              </a:rPr>
              <a:t> 30°).</a:t>
            </a:r>
            <a:r>
              <a:rPr lang="fr-FR" dirty="0" smtClean="0">
                <a:solidFill>
                  <a:schemeClr val="bg1"/>
                </a:solidFill>
              </a:rPr>
              <a:t>.</a:t>
            </a:r>
            <a:endParaRPr lang="fr-FR" dirty="0">
              <a:solidFill>
                <a:schemeClr val="bg1"/>
              </a:solidFill>
            </a:endParaRPr>
          </a:p>
        </p:txBody>
      </p:sp>
      <p:cxnSp>
        <p:nvCxnSpPr>
          <p:cNvPr id="73" name="Connecteur droit 72"/>
          <p:cNvCxnSpPr/>
          <p:nvPr/>
        </p:nvCxnSpPr>
        <p:spPr>
          <a:xfrm flipH="1">
            <a:off x="7546788" y="4719638"/>
            <a:ext cx="140285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6590617" y="6725680"/>
            <a:ext cx="24523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8542067" y="6426881"/>
            <a:ext cx="56643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flipH="1" flipV="1">
            <a:off x="118526" y="4352833"/>
            <a:ext cx="1745084" cy="4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flipH="1">
            <a:off x="107504" y="5341948"/>
            <a:ext cx="12269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107505" y="5827355"/>
            <a:ext cx="231692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flipV="1">
            <a:off x="2401228" y="5358061"/>
            <a:ext cx="8148" cy="4692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81424" y="4716525"/>
            <a:ext cx="2035896" cy="2096851"/>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607" y="4354976"/>
            <a:ext cx="1401964" cy="1450728"/>
          </a:xfrm>
          <a:prstGeom prst="rect">
            <a:avLst/>
          </a:prstGeom>
        </p:spPr>
      </p:pic>
      <p:cxnSp>
        <p:nvCxnSpPr>
          <p:cNvPr id="81" name="Connecteur droit avec flèche 80"/>
          <p:cNvCxnSpPr/>
          <p:nvPr/>
        </p:nvCxnSpPr>
        <p:spPr>
          <a:xfrm flipV="1">
            <a:off x="927382" y="4439349"/>
            <a:ext cx="404115" cy="7898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 name="Connecteur droit avec flèche 90"/>
          <p:cNvCxnSpPr/>
          <p:nvPr/>
        </p:nvCxnSpPr>
        <p:spPr>
          <a:xfrm>
            <a:off x="2223526" y="4293096"/>
            <a:ext cx="504056" cy="8320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p:nvPr/>
        </p:nvCxnSpPr>
        <p:spPr>
          <a:xfrm flipH="1" flipV="1">
            <a:off x="1282218" y="5710580"/>
            <a:ext cx="1013316" cy="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7441226" y="4851195"/>
            <a:ext cx="28812" cy="86320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6908358" y="6039826"/>
            <a:ext cx="532868" cy="57546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a:off x="7729258" y="5835897"/>
            <a:ext cx="620587" cy="43551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a:off x="3851920" y="4251030"/>
            <a:ext cx="3322872"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étoile chaque bobine est soumise à une tension simple </a:t>
            </a:r>
            <a:br>
              <a:rPr lang="fr-FR" dirty="0" smtClean="0">
                <a:solidFill>
                  <a:schemeClr val="bg1"/>
                </a:solidFill>
              </a:rPr>
            </a:br>
            <a:r>
              <a:rPr lang="fr-FR" dirty="0" smtClean="0">
                <a:solidFill>
                  <a:schemeClr val="bg1"/>
                </a:solidFill>
              </a:rPr>
              <a:t>(V entre phase et neutre)</a:t>
            </a:r>
          </a:p>
        </p:txBody>
      </p:sp>
      <p:sp>
        <p:nvSpPr>
          <p:cNvPr id="108" name="ZoneTexte 107"/>
          <p:cNvSpPr txBox="1"/>
          <p:nvPr/>
        </p:nvSpPr>
        <p:spPr>
          <a:xfrm>
            <a:off x="107505" y="5868118"/>
            <a:ext cx="4176463" cy="923330"/>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triangle chaque bobine est soumise à une tension composée (U entre phases)</a:t>
            </a:r>
            <a:endParaRPr lang="fr-FR" dirty="0">
              <a:solidFill>
                <a:schemeClr val="bg1"/>
              </a:solidFill>
            </a:endParaRPr>
          </a:p>
        </p:txBody>
      </p:sp>
      <p:sp>
        <p:nvSpPr>
          <p:cNvPr id="109" name="ZoneTexte 108"/>
          <p:cNvSpPr txBox="1"/>
          <p:nvPr/>
        </p:nvSpPr>
        <p:spPr>
          <a:xfrm>
            <a:off x="133536" y="4427820"/>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L1</a:t>
            </a:r>
            <a:endParaRPr lang="fr-FR" dirty="0">
              <a:solidFill>
                <a:schemeClr val="bg1"/>
              </a:solidFill>
            </a:endParaRPr>
          </a:p>
        </p:txBody>
      </p:sp>
      <p:sp>
        <p:nvSpPr>
          <p:cNvPr id="110" name="ZoneTexte 109"/>
          <p:cNvSpPr txBox="1"/>
          <p:nvPr/>
        </p:nvSpPr>
        <p:spPr>
          <a:xfrm>
            <a:off x="118526" y="494116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L2</a:t>
            </a:r>
            <a:endParaRPr lang="fr-FR" dirty="0">
              <a:solidFill>
                <a:schemeClr val="bg1"/>
              </a:solidFill>
            </a:endParaRPr>
          </a:p>
        </p:txBody>
      </p:sp>
      <p:sp>
        <p:nvSpPr>
          <p:cNvPr id="111" name="ZoneTexte 110"/>
          <p:cNvSpPr txBox="1"/>
          <p:nvPr/>
        </p:nvSpPr>
        <p:spPr>
          <a:xfrm>
            <a:off x="107504" y="5451359"/>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L3</a:t>
            </a:r>
            <a:endParaRPr lang="fr-FR" dirty="0">
              <a:solidFill>
                <a:schemeClr val="bg1"/>
              </a:solidFill>
            </a:endParaRPr>
          </a:p>
        </p:txBody>
      </p:sp>
      <p:sp>
        <p:nvSpPr>
          <p:cNvPr id="112" name="ZoneTexte 111"/>
          <p:cNvSpPr txBox="1"/>
          <p:nvPr/>
        </p:nvSpPr>
        <p:spPr>
          <a:xfrm>
            <a:off x="577118" y="4653136"/>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12</a:t>
            </a:r>
            <a:endParaRPr lang="fr-FR" sz="1100" dirty="0">
              <a:solidFill>
                <a:schemeClr val="bg1"/>
              </a:solidFill>
            </a:endParaRPr>
          </a:p>
        </p:txBody>
      </p:sp>
      <p:sp>
        <p:nvSpPr>
          <p:cNvPr id="113" name="ZoneTexte 112"/>
          <p:cNvSpPr txBox="1"/>
          <p:nvPr/>
        </p:nvSpPr>
        <p:spPr>
          <a:xfrm>
            <a:off x="2339752" y="4436204"/>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31</a:t>
            </a:r>
            <a:endParaRPr lang="fr-FR" sz="1100" dirty="0">
              <a:solidFill>
                <a:schemeClr val="bg1"/>
              </a:solidFill>
            </a:endParaRPr>
          </a:p>
        </p:txBody>
      </p:sp>
      <p:sp>
        <p:nvSpPr>
          <p:cNvPr id="114" name="ZoneTexte 113"/>
          <p:cNvSpPr txBox="1"/>
          <p:nvPr/>
        </p:nvSpPr>
        <p:spPr>
          <a:xfrm>
            <a:off x="2339752" y="5466565"/>
            <a:ext cx="610506" cy="369332"/>
          </a:xfrm>
          <a:prstGeom prst="rect">
            <a:avLst/>
          </a:prstGeom>
          <a:noFill/>
        </p:spPr>
        <p:txBody>
          <a:bodyPr wrap="square" rtlCol="0">
            <a:spAutoFit/>
          </a:bodyPr>
          <a:lstStyle/>
          <a:p>
            <a:pPr algn="ctr"/>
            <a:r>
              <a:rPr lang="fr-FR" dirty="0" smtClean="0">
                <a:solidFill>
                  <a:schemeClr val="bg1"/>
                </a:solidFill>
              </a:rPr>
              <a:t>U</a:t>
            </a:r>
            <a:r>
              <a:rPr lang="fr-FR" sz="1100" dirty="0">
                <a:solidFill>
                  <a:schemeClr val="bg1"/>
                </a:solidFill>
              </a:rPr>
              <a:t>2</a:t>
            </a:r>
            <a:r>
              <a:rPr lang="fr-FR" sz="1100" dirty="0" smtClean="0">
                <a:solidFill>
                  <a:schemeClr val="bg1"/>
                </a:solidFill>
              </a:rPr>
              <a:t>3</a:t>
            </a:r>
            <a:endParaRPr lang="fr-FR" sz="1100" dirty="0">
              <a:solidFill>
                <a:schemeClr val="bg1"/>
              </a:solidFill>
            </a:endParaRPr>
          </a:p>
        </p:txBody>
      </p:sp>
      <p:sp>
        <p:nvSpPr>
          <p:cNvPr id="115" name="ZoneTexte 114"/>
          <p:cNvSpPr txBox="1"/>
          <p:nvPr/>
        </p:nvSpPr>
        <p:spPr>
          <a:xfrm>
            <a:off x="8449504" y="4753768"/>
            <a:ext cx="501850" cy="369332"/>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L1</a:t>
            </a:r>
            <a:endParaRPr lang="fr-FR" dirty="0">
              <a:solidFill>
                <a:schemeClr val="bg1"/>
              </a:solidFill>
            </a:endParaRPr>
          </a:p>
        </p:txBody>
      </p:sp>
      <p:sp>
        <p:nvSpPr>
          <p:cNvPr id="118" name="ZoneTexte 117"/>
          <p:cNvSpPr txBox="1"/>
          <p:nvPr/>
        </p:nvSpPr>
        <p:spPr>
          <a:xfrm>
            <a:off x="6983381" y="5229199"/>
            <a:ext cx="610506" cy="342401"/>
          </a:xfrm>
          <a:prstGeom prst="rect">
            <a:avLst/>
          </a:prstGeom>
          <a:noFill/>
        </p:spPr>
        <p:txBody>
          <a:bodyPr wrap="square" rtlCol="0">
            <a:spAutoFit/>
          </a:bodyPr>
          <a:lstStyle/>
          <a:p>
            <a:pPr algn="ctr"/>
            <a:r>
              <a:rPr lang="fr-FR" sz="1625" dirty="0" smtClean="0">
                <a:solidFill>
                  <a:schemeClr val="bg1"/>
                </a:solidFill>
              </a:rPr>
              <a:t>V1</a:t>
            </a:r>
            <a:endParaRPr lang="fr-FR" sz="1625" dirty="0">
              <a:solidFill>
                <a:schemeClr val="bg1"/>
              </a:solidFill>
            </a:endParaRPr>
          </a:p>
        </p:txBody>
      </p:sp>
      <p:sp>
        <p:nvSpPr>
          <p:cNvPr id="119" name="ZoneTexte 118"/>
          <p:cNvSpPr txBox="1"/>
          <p:nvPr/>
        </p:nvSpPr>
        <p:spPr>
          <a:xfrm>
            <a:off x="7921934" y="5784708"/>
            <a:ext cx="610506" cy="342401"/>
          </a:xfrm>
          <a:prstGeom prst="rect">
            <a:avLst/>
          </a:prstGeom>
          <a:noFill/>
        </p:spPr>
        <p:txBody>
          <a:bodyPr wrap="square" rtlCol="0">
            <a:spAutoFit/>
          </a:bodyPr>
          <a:lstStyle/>
          <a:p>
            <a:pPr algn="ctr"/>
            <a:r>
              <a:rPr lang="fr-FR" sz="1625" dirty="0" smtClean="0">
                <a:solidFill>
                  <a:schemeClr val="bg1"/>
                </a:solidFill>
              </a:rPr>
              <a:t>V2</a:t>
            </a:r>
            <a:endParaRPr lang="fr-FR" sz="1625" dirty="0">
              <a:solidFill>
                <a:schemeClr val="bg1"/>
              </a:solidFill>
            </a:endParaRPr>
          </a:p>
        </p:txBody>
      </p:sp>
      <p:sp>
        <p:nvSpPr>
          <p:cNvPr id="120" name="ZoneTexte 119"/>
          <p:cNvSpPr txBox="1"/>
          <p:nvPr/>
        </p:nvSpPr>
        <p:spPr>
          <a:xfrm>
            <a:off x="7092280" y="6202014"/>
            <a:ext cx="610506" cy="342401"/>
          </a:xfrm>
          <a:prstGeom prst="rect">
            <a:avLst/>
          </a:prstGeom>
          <a:noFill/>
        </p:spPr>
        <p:txBody>
          <a:bodyPr wrap="square" rtlCol="0">
            <a:spAutoFit/>
          </a:bodyPr>
          <a:lstStyle/>
          <a:p>
            <a:pPr algn="ctr"/>
            <a:r>
              <a:rPr lang="fr-FR" sz="1625" dirty="0" smtClean="0">
                <a:solidFill>
                  <a:schemeClr val="bg1"/>
                </a:solidFill>
              </a:rPr>
              <a:t>V3</a:t>
            </a:r>
            <a:endParaRPr lang="fr-FR" sz="1625" dirty="0">
              <a:solidFill>
                <a:schemeClr val="bg1"/>
              </a:solidFill>
            </a:endParaRPr>
          </a:p>
        </p:txBody>
      </p:sp>
    </p:spTree>
    <p:extLst>
      <p:ext uri="{BB962C8B-B14F-4D97-AF65-F5344CB8AC3E}">
        <p14:creationId xmlns:p14="http://schemas.microsoft.com/office/powerpoint/2010/main" val="145114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07"/>
                                        </p:tgtEl>
                                        <p:attrNameLst>
                                          <p:attrName>style.visibility</p:attrName>
                                        </p:attrNameLst>
                                      </p:cBhvr>
                                      <p:to>
                                        <p:strVal val="visible"/>
                                      </p:to>
                                    </p:set>
                                    <p:animEffect transition="in" filter="fade">
                                      <p:cBhvr>
                                        <p:cTn id="7" dur="500"/>
                                        <p:tgtEl>
                                          <p:spTgt spid="307"/>
                                        </p:tgtEl>
                                      </p:cBhvr>
                                    </p:animEffect>
                                  </p:childTnLst>
                                </p:cTn>
                              </p:par>
                            </p:childTnLst>
                          </p:cTn>
                        </p:par>
                        <p:par>
                          <p:cTn id="8" fill="hold">
                            <p:stCondLst>
                              <p:cond delay="2900"/>
                            </p:stCondLst>
                            <p:childTnLst>
                              <p:par>
                                <p:cTn id="9" presetID="21" presetClass="entr" presetSubtype="1" fill="hold" nodeType="afterEffect">
                                  <p:stCondLst>
                                    <p:cond delay="75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5650"/>
                            </p:stCondLst>
                            <p:childTnLst>
                              <p:par>
                                <p:cTn id="13" presetID="22" presetClass="entr" presetSubtype="2" fill="hold" nodeType="after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wipe(right)">
                                      <p:cBhvr>
                                        <p:cTn id="15" dur="500"/>
                                        <p:tgtEl>
                                          <p:spTgt spid="76"/>
                                        </p:tgtEl>
                                      </p:cBhvr>
                                    </p:animEffect>
                                  </p:childTnLst>
                                </p:cTn>
                              </p:par>
                            </p:childTnLst>
                          </p:cTn>
                        </p:par>
                        <p:par>
                          <p:cTn id="16" fill="hold">
                            <p:stCondLst>
                              <p:cond delay="6150"/>
                            </p:stCondLst>
                            <p:childTnLst>
                              <p:par>
                                <p:cTn id="17" presetID="10" presetClass="entr" presetSubtype="0" fill="hold" grpId="0" nodeType="afterEffect">
                                  <p:stCondLst>
                                    <p:cond delay="0"/>
                                  </p:stCondLst>
                                  <p:childTnLst>
                                    <p:set>
                                      <p:cBhvr>
                                        <p:cTn id="18" dur="1" fill="hold">
                                          <p:stCondLst>
                                            <p:cond delay="0"/>
                                          </p:stCondLst>
                                        </p:cTn>
                                        <p:tgtEl>
                                          <p:spTgt spid="109"/>
                                        </p:tgtEl>
                                        <p:attrNameLst>
                                          <p:attrName>style.visibility</p:attrName>
                                        </p:attrNameLst>
                                      </p:cBhvr>
                                      <p:to>
                                        <p:strVal val="visible"/>
                                      </p:to>
                                    </p:set>
                                    <p:animEffect transition="in" filter="fade">
                                      <p:cBhvr>
                                        <p:cTn id="19" dur="500"/>
                                        <p:tgtEl>
                                          <p:spTgt spid="109"/>
                                        </p:tgtEl>
                                      </p:cBhvr>
                                    </p:animEffect>
                                  </p:childTnLst>
                                </p:cTn>
                              </p:par>
                            </p:childTnLst>
                          </p:cTn>
                        </p:par>
                        <p:par>
                          <p:cTn id="20" fill="hold">
                            <p:stCondLst>
                              <p:cond delay="6650"/>
                            </p:stCondLst>
                            <p:childTnLst>
                              <p:par>
                                <p:cTn id="21" presetID="22" presetClass="entr" presetSubtype="2" fill="hold" nodeType="after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wipe(right)">
                                      <p:cBhvr>
                                        <p:cTn id="23" dur="500"/>
                                        <p:tgtEl>
                                          <p:spTgt spid="77"/>
                                        </p:tgtEl>
                                      </p:cBhvr>
                                    </p:animEffect>
                                  </p:childTnLst>
                                </p:cTn>
                              </p:par>
                            </p:childTnLst>
                          </p:cTn>
                        </p:par>
                        <p:par>
                          <p:cTn id="24" fill="hold">
                            <p:stCondLst>
                              <p:cond delay="7150"/>
                            </p:stCondLst>
                            <p:childTnLst>
                              <p:par>
                                <p:cTn id="25" presetID="10" presetClass="entr" presetSubtype="0" fill="hold" grpId="0" nodeType="afterEffect">
                                  <p:stCondLst>
                                    <p:cond delay="0"/>
                                  </p:stCondLst>
                                  <p:childTnLst>
                                    <p:set>
                                      <p:cBhvr>
                                        <p:cTn id="26" dur="1" fill="hold">
                                          <p:stCondLst>
                                            <p:cond delay="0"/>
                                          </p:stCondLst>
                                        </p:cTn>
                                        <p:tgtEl>
                                          <p:spTgt spid="110"/>
                                        </p:tgtEl>
                                        <p:attrNameLst>
                                          <p:attrName>style.visibility</p:attrName>
                                        </p:attrNameLst>
                                      </p:cBhvr>
                                      <p:to>
                                        <p:strVal val="visible"/>
                                      </p:to>
                                    </p:set>
                                    <p:animEffect transition="in" filter="fade">
                                      <p:cBhvr>
                                        <p:cTn id="27" dur="500"/>
                                        <p:tgtEl>
                                          <p:spTgt spid="110"/>
                                        </p:tgtEl>
                                      </p:cBhvr>
                                    </p:animEffect>
                                  </p:childTnLst>
                                </p:cTn>
                              </p:par>
                            </p:childTnLst>
                          </p:cTn>
                        </p:par>
                        <p:par>
                          <p:cTn id="28" fill="hold">
                            <p:stCondLst>
                              <p:cond delay="7650"/>
                            </p:stCondLst>
                            <p:childTnLst>
                              <p:par>
                                <p:cTn id="29" presetID="10" presetClass="entr" presetSubtype="0" fill="hold" nodeType="after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fade">
                                      <p:cBhvr>
                                        <p:cTn id="31" dur="500"/>
                                        <p:tgtEl>
                                          <p:spTgt spid="79"/>
                                        </p:tgtEl>
                                      </p:cBhvr>
                                    </p:animEffect>
                                  </p:childTnLst>
                                </p:cTn>
                              </p:par>
                            </p:childTnLst>
                          </p:cTn>
                        </p:par>
                        <p:par>
                          <p:cTn id="32" fill="hold">
                            <p:stCondLst>
                              <p:cond delay="8150"/>
                            </p:stCondLst>
                            <p:childTnLst>
                              <p:par>
                                <p:cTn id="33" presetID="22" presetClass="entr" presetSubtype="2"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wipe(right)">
                                      <p:cBhvr>
                                        <p:cTn id="35" dur="500"/>
                                        <p:tgtEl>
                                          <p:spTgt spid="78"/>
                                        </p:tgtEl>
                                      </p:cBhvr>
                                    </p:animEffect>
                                  </p:childTnLst>
                                </p:cTn>
                              </p:par>
                            </p:childTnLst>
                          </p:cTn>
                        </p:par>
                        <p:par>
                          <p:cTn id="36" fill="hold">
                            <p:stCondLst>
                              <p:cond delay="8650"/>
                            </p:stCondLst>
                            <p:childTnLst>
                              <p:par>
                                <p:cTn id="37" presetID="10" presetClass="entr" presetSubtype="0" fill="hold" grpId="0" nodeType="afterEffect">
                                  <p:stCondLst>
                                    <p:cond delay="0"/>
                                  </p:stCondLst>
                                  <p:childTnLst>
                                    <p:set>
                                      <p:cBhvr>
                                        <p:cTn id="38" dur="1" fill="hold">
                                          <p:stCondLst>
                                            <p:cond delay="0"/>
                                          </p:stCondLst>
                                        </p:cTn>
                                        <p:tgtEl>
                                          <p:spTgt spid="111"/>
                                        </p:tgtEl>
                                        <p:attrNameLst>
                                          <p:attrName>style.visibility</p:attrName>
                                        </p:attrNameLst>
                                      </p:cBhvr>
                                      <p:to>
                                        <p:strVal val="visible"/>
                                      </p:to>
                                    </p:set>
                                    <p:animEffect transition="in" filter="fade">
                                      <p:cBhvr>
                                        <p:cTn id="39" dur="500"/>
                                        <p:tgtEl>
                                          <p:spTgt spid="111"/>
                                        </p:tgtEl>
                                      </p:cBhvr>
                                    </p:animEffect>
                                  </p:childTnLst>
                                </p:cTn>
                              </p:par>
                            </p:childTnLst>
                          </p:cTn>
                        </p:par>
                        <p:par>
                          <p:cTn id="40" fill="hold">
                            <p:stCondLst>
                              <p:cond delay="9150"/>
                            </p:stCondLst>
                            <p:childTnLst>
                              <p:par>
                                <p:cTn id="41" presetID="22" presetClass="entr" presetSubtype="4" fill="hold" nodeType="afterEffect">
                                  <p:stCondLst>
                                    <p:cond delay="0"/>
                                  </p:stCondLst>
                                  <p:childTnLst>
                                    <p:set>
                                      <p:cBhvr>
                                        <p:cTn id="42" dur="1" fill="hold">
                                          <p:stCondLst>
                                            <p:cond delay="0"/>
                                          </p:stCondLst>
                                        </p:cTn>
                                        <p:tgtEl>
                                          <p:spTgt spid="81"/>
                                        </p:tgtEl>
                                        <p:attrNameLst>
                                          <p:attrName>style.visibility</p:attrName>
                                        </p:attrNameLst>
                                      </p:cBhvr>
                                      <p:to>
                                        <p:strVal val="visible"/>
                                      </p:to>
                                    </p:set>
                                    <p:animEffect transition="in" filter="wipe(down)">
                                      <p:cBhvr>
                                        <p:cTn id="43" dur="500"/>
                                        <p:tgtEl>
                                          <p:spTgt spid="81"/>
                                        </p:tgtEl>
                                      </p:cBhvr>
                                    </p:animEffect>
                                  </p:childTnLst>
                                </p:cTn>
                              </p:par>
                            </p:childTnLst>
                          </p:cTn>
                        </p:par>
                        <p:par>
                          <p:cTn id="44" fill="hold">
                            <p:stCondLst>
                              <p:cond delay="9650"/>
                            </p:stCondLst>
                            <p:childTnLst>
                              <p:par>
                                <p:cTn id="45" presetID="10" presetClass="entr" presetSubtype="0" fill="hold" grpId="0" nodeType="afterEffect">
                                  <p:stCondLst>
                                    <p:cond delay="0"/>
                                  </p:stCondLst>
                                  <p:childTnLst>
                                    <p:set>
                                      <p:cBhvr>
                                        <p:cTn id="46" dur="1" fill="hold">
                                          <p:stCondLst>
                                            <p:cond delay="0"/>
                                          </p:stCondLst>
                                        </p:cTn>
                                        <p:tgtEl>
                                          <p:spTgt spid="112"/>
                                        </p:tgtEl>
                                        <p:attrNameLst>
                                          <p:attrName>style.visibility</p:attrName>
                                        </p:attrNameLst>
                                      </p:cBhvr>
                                      <p:to>
                                        <p:strVal val="visible"/>
                                      </p:to>
                                    </p:set>
                                    <p:animEffect transition="in" filter="fade">
                                      <p:cBhvr>
                                        <p:cTn id="47" dur="500"/>
                                        <p:tgtEl>
                                          <p:spTgt spid="112"/>
                                        </p:tgtEl>
                                      </p:cBhvr>
                                    </p:animEffect>
                                  </p:childTnLst>
                                </p:cTn>
                              </p:par>
                            </p:childTnLst>
                          </p:cTn>
                        </p:par>
                        <p:par>
                          <p:cTn id="48" fill="hold">
                            <p:stCondLst>
                              <p:cond delay="10150"/>
                            </p:stCondLst>
                            <p:childTnLst>
                              <p:par>
                                <p:cTn id="49" presetID="22" presetClass="entr" presetSubtype="1" fill="hold" nodeType="after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10650"/>
                            </p:stCondLst>
                            <p:childTnLst>
                              <p:par>
                                <p:cTn id="53" presetID="10" presetClass="entr" presetSubtype="0" fill="hold" grpId="0" nodeType="afterEffect">
                                  <p:stCondLst>
                                    <p:cond delay="0"/>
                                  </p:stCondLst>
                                  <p:childTnLst>
                                    <p:set>
                                      <p:cBhvr>
                                        <p:cTn id="54" dur="1" fill="hold">
                                          <p:stCondLst>
                                            <p:cond delay="0"/>
                                          </p:stCondLst>
                                        </p:cTn>
                                        <p:tgtEl>
                                          <p:spTgt spid="113"/>
                                        </p:tgtEl>
                                        <p:attrNameLst>
                                          <p:attrName>style.visibility</p:attrName>
                                        </p:attrNameLst>
                                      </p:cBhvr>
                                      <p:to>
                                        <p:strVal val="visible"/>
                                      </p:to>
                                    </p:set>
                                    <p:animEffect transition="in" filter="fade">
                                      <p:cBhvr>
                                        <p:cTn id="55" dur="500"/>
                                        <p:tgtEl>
                                          <p:spTgt spid="113"/>
                                        </p:tgtEl>
                                      </p:cBhvr>
                                    </p:animEffect>
                                  </p:childTnLst>
                                </p:cTn>
                              </p:par>
                            </p:childTnLst>
                          </p:cTn>
                        </p:par>
                        <p:par>
                          <p:cTn id="56" fill="hold">
                            <p:stCondLst>
                              <p:cond delay="11150"/>
                            </p:stCondLst>
                            <p:childTnLst>
                              <p:par>
                                <p:cTn id="57" presetID="22" presetClass="entr" presetSubtype="2" fill="hold" nodeType="afterEffect">
                                  <p:stCondLst>
                                    <p:cond delay="0"/>
                                  </p:stCondLst>
                                  <p:childTnLst>
                                    <p:set>
                                      <p:cBhvr>
                                        <p:cTn id="58" dur="1" fill="hold">
                                          <p:stCondLst>
                                            <p:cond delay="0"/>
                                          </p:stCondLst>
                                        </p:cTn>
                                        <p:tgtEl>
                                          <p:spTgt spid="92"/>
                                        </p:tgtEl>
                                        <p:attrNameLst>
                                          <p:attrName>style.visibility</p:attrName>
                                        </p:attrNameLst>
                                      </p:cBhvr>
                                      <p:to>
                                        <p:strVal val="visible"/>
                                      </p:to>
                                    </p:set>
                                    <p:animEffect transition="in" filter="wipe(right)">
                                      <p:cBhvr>
                                        <p:cTn id="59" dur="500"/>
                                        <p:tgtEl>
                                          <p:spTgt spid="92"/>
                                        </p:tgtEl>
                                      </p:cBhvr>
                                    </p:animEffect>
                                  </p:childTnLst>
                                </p:cTn>
                              </p:par>
                            </p:childTnLst>
                          </p:cTn>
                        </p:par>
                        <p:par>
                          <p:cTn id="60" fill="hold">
                            <p:stCondLst>
                              <p:cond delay="11650"/>
                            </p:stCondLst>
                            <p:childTnLst>
                              <p:par>
                                <p:cTn id="61" presetID="10" presetClass="entr" presetSubtype="0" fill="hold" grpId="0" nodeType="afterEffect">
                                  <p:stCondLst>
                                    <p:cond delay="0"/>
                                  </p:stCondLst>
                                  <p:childTnLst>
                                    <p:set>
                                      <p:cBhvr>
                                        <p:cTn id="62" dur="1" fill="hold">
                                          <p:stCondLst>
                                            <p:cond delay="0"/>
                                          </p:stCondLst>
                                        </p:cTn>
                                        <p:tgtEl>
                                          <p:spTgt spid="114"/>
                                        </p:tgtEl>
                                        <p:attrNameLst>
                                          <p:attrName>style.visibility</p:attrName>
                                        </p:attrNameLst>
                                      </p:cBhvr>
                                      <p:to>
                                        <p:strVal val="visible"/>
                                      </p:to>
                                    </p:set>
                                    <p:animEffect transition="in" filter="fade">
                                      <p:cBhvr>
                                        <p:cTn id="63" dur="500"/>
                                        <p:tgtEl>
                                          <p:spTgt spid="114"/>
                                        </p:tgtEl>
                                      </p:cBhvr>
                                    </p:animEffect>
                                  </p:childTnLst>
                                </p:cTn>
                              </p:par>
                            </p:childTnLst>
                          </p:cTn>
                        </p:par>
                        <p:par>
                          <p:cTn id="64" fill="hold">
                            <p:stCondLst>
                              <p:cond delay="12150"/>
                            </p:stCondLst>
                            <p:childTnLst>
                              <p:par>
                                <p:cTn id="65" presetID="10" presetClass="entr" presetSubtype="0" fill="hold" grpId="0" nodeType="afterEffect">
                                  <p:stCondLst>
                                    <p:cond delay="0"/>
                                  </p:stCondLst>
                                  <p:iterate type="wd">
                                    <p:tmPct val="10000"/>
                                  </p:iterate>
                                  <p:childTnLst>
                                    <p:set>
                                      <p:cBhvr>
                                        <p:cTn id="66" dur="1" fill="hold">
                                          <p:stCondLst>
                                            <p:cond delay="0"/>
                                          </p:stCondLst>
                                        </p:cTn>
                                        <p:tgtEl>
                                          <p:spTgt spid="108"/>
                                        </p:tgtEl>
                                        <p:attrNameLst>
                                          <p:attrName>style.visibility</p:attrName>
                                        </p:attrNameLst>
                                      </p:cBhvr>
                                      <p:to>
                                        <p:strVal val="visible"/>
                                      </p:to>
                                    </p:set>
                                    <p:animEffect transition="in" filter="fade">
                                      <p:cBhvr>
                                        <p:cTn id="67" dur="500"/>
                                        <p:tgtEl>
                                          <p:spTgt spid="108"/>
                                        </p:tgtEl>
                                      </p:cBhvr>
                                    </p:animEffect>
                                  </p:childTnLst>
                                </p:cTn>
                              </p:par>
                            </p:childTnLst>
                          </p:cTn>
                        </p:par>
                        <p:par>
                          <p:cTn id="68" fill="hold">
                            <p:stCondLst>
                              <p:cond delay="13450"/>
                            </p:stCondLst>
                            <p:childTnLst>
                              <p:par>
                                <p:cTn id="69" presetID="10" presetClass="entr" presetSubtype="0" fill="hold" nodeType="afterEffect">
                                  <p:stCondLst>
                                    <p:cond delay="0"/>
                                  </p:stCondLst>
                                  <p:iterate type="wd">
                                    <p:tmPct val="10000"/>
                                  </p:iterate>
                                  <p:childTnLst>
                                    <p:set>
                                      <p:cBhvr>
                                        <p:cTn id="70" dur="1" fill="hold">
                                          <p:stCondLst>
                                            <p:cond delay="0"/>
                                          </p:stCondLst>
                                        </p:cTn>
                                        <p:tgtEl>
                                          <p:spTgt spid="108">
                                            <p:txEl>
                                              <p:pRg st="0" end="0"/>
                                            </p:txEl>
                                          </p:spTgt>
                                        </p:tgtEl>
                                        <p:attrNameLst>
                                          <p:attrName>style.visibility</p:attrName>
                                        </p:attrNameLst>
                                      </p:cBhvr>
                                      <p:to>
                                        <p:strVal val="visible"/>
                                      </p:to>
                                    </p:set>
                                    <p:animEffect transition="in" filter="fade">
                                      <p:cBhvr>
                                        <p:cTn id="71" dur="500"/>
                                        <p:tgtEl>
                                          <p:spTgt spid="108">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07"/>
                                        </p:tgtEl>
                                        <p:attrNameLst>
                                          <p:attrName>style.visibility</p:attrName>
                                        </p:attrNameLst>
                                      </p:cBhvr>
                                      <p:to>
                                        <p:strVal val="visible"/>
                                      </p:to>
                                    </p:set>
                                    <p:animEffect transition="in" filter="fade">
                                      <p:cBhvr>
                                        <p:cTn id="76" dur="500"/>
                                        <p:tgtEl>
                                          <p:spTgt spid="107"/>
                                        </p:tgtEl>
                                      </p:cBhvr>
                                    </p:animEffect>
                                  </p:childTnLst>
                                </p:cTn>
                              </p:par>
                            </p:childTnLst>
                          </p:cTn>
                        </p:par>
                        <p:par>
                          <p:cTn id="77" fill="hold">
                            <p:stCondLst>
                              <p:cond delay="500"/>
                            </p:stCondLst>
                            <p:childTnLst>
                              <p:par>
                                <p:cTn id="78" presetID="6" presetClass="entr" presetSubtype="32" fill="hold" nodeType="afterEffect">
                                  <p:stCondLst>
                                    <p:cond delay="750"/>
                                  </p:stCondLst>
                                  <p:childTnLst>
                                    <p:set>
                                      <p:cBhvr>
                                        <p:cTn id="79" dur="1" fill="hold">
                                          <p:stCondLst>
                                            <p:cond delay="0"/>
                                          </p:stCondLst>
                                        </p:cTn>
                                        <p:tgtEl>
                                          <p:spTgt spid="4"/>
                                        </p:tgtEl>
                                        <p:attrNameLst>
                                          <p:attrName>style.visibility</p:attrName>
                                        </p:attrNameLst>
                                      </p:cBhvr>
                                      <p:to>
                                        <p:strVal val="visible"/>
                                      </p:to>
                                    </p:set>
                                    <p:animEffect transition="in" filter="circle(out)">
                                      <p:cBhvr>
                                        <p:cTn id="80" dur="2000"/>
                                        <p:tgtEl>
                                          <p:spTgt spid="4"/>
                                        </p:tgtEl>
                                      </p:cBhvr>
                                    </p:animEffect>
                                  </p:childTnLst>
                                </p:cTn>
                              </p:par>
                            </p:childTnLst>
                          </p:cTn>
                        </p:par>
                        <p:par>
                          <p:cTn id="81" fill="hold">
                            <p:stCondLst>
                              <p:cond delay="3250"/>
                            </p:stCondLst>
                            <p:childTnLst>
                              <p:par>
                                <p:cTn id="82" presetID="22" presetClass="entr" presetSubtype="8" fill="hold" nodeType="afterEffect">
                                  <p:stCondLst>
                                    <p:cond delay="0"/>
                                  </p:stCondLst>
                                  <p:childTnLst>
                                    <p:set>
                                      <p:cBhvr>
                                        <p:cTn id="83" dur="1" fill="hold">
                                          <p:stCondLst>
                                            <p:cond delay="0"/>
                                          </p:stCondLst>
                                        </p:cTn>
                                        <p:tgtEl>
                                          <p:spTgt spid="73"/>
                                        </p:tgtEl>
                                        <p:attrNameLst>
                                          <p:attrName>style.visibility</p:attrName>
                                        </p:attrNameLst>
                                      </p:cBhvr>
                                      <p:to>
                                        <p:strVal val="visible"/>
                                      </p:to>
                                    </p:set>
                                    <p:animEffect transition="in" filter="wipe(left)">
                                      <p:cBhvr>
                                        <p:cTn id="84" dur="500"/>
                                        <p:tgtEl>
                                          <p:spTgt spid="73"/>
                                        </p:tgtEl>
                                      </p:cBhvr>
                                    </p:animEffect>
                                  </p:childTnLst>
                                </p:cTn>
                              </p:par>
                            </p:childTnLst>
                          </p:cTn>
                        </p:par>
                        <p:par>
                          <p:cTn id="85" fill="hold">
                            <p:stCondLst>
                              <p:cond delay="3750"/>
                            </p:stCondLst>
                            <p:childTnLst>
                              <p:par>
                                <p:cTn id="86" presetID="10" presetClass="entr" presetSubtype="0" fill="hold" grpId="0" nodeType="afterEffect">
                                  <p:stCondLst>
                                    <p:cond delay="0"/>
                                  </p:stCondLst>
                                  <p:childTnLst>
                                    <p:set>
                                      <p:cBhvr>
                                        <p:cTn id="87" dur="1" fill="hold">
                                          <p:stCondLst>
                                            <p:cond delay="0"/>
                                          </p:stCondLst>
                                        </p:cTn>
                                        <p:tgtEl>
                                          <p:spTgt spid="115"/>
                                        </p:tgtEl>
                                        <p:attrNameLst>
                                          <p:attrName>style.visibility</p:attrName>
                                        </p:attrNameLst>
                                      </p:cBhvr>
                                      <p:to>
                                        <p:strVal val="visible"/>
                                      </p:to>
                                    </p:set>
                                    <p:animEffect transition="in" filter="fade">
                                      <p:cBhvr>
                                        <p:cTn id="88" dur="500"/>
                                        <p:tgtEl>
                                          <p:spTgt spid="115"/>
                                        </p:tgtEl>
                                      </p:cBhvr>
                                    </p:animEffect>
                                  </p:childTnLst>
                                </p:cTn>
                              </p:par>
                            </p:childTnLst>
                          </p:cTn>
                        </p:par>
                        <p:par>
                          <p:cTn id="89" fill="hold">
                            <p:stCondLst>
                              <p:cond delay="4250"/>
                            </p:stCondLst>
                            <p:childTnLst>
                              <p:par>
                                <p:cTn id="90" presetID="10" presetClass="entr" presetSubtype="0" fill="hold" grpId="0" nodeType="afterEffect">
                                  <p:stCondLst>
                                    <p:cond delay="0"/>
                                  </p:stCondLst>
                                  <p:childTnLst>
                                    <p:set>
                                      <p:cBhvr>
                                        <p:cTn id="91" dur="1" fill="hold">
                                          <p:stCondLst>
                                            <p:cond delay="0"/>
                                          </p:stCondLst>
                                        </p:cTn>
                                        <p:tgtEl>
                                          <p:spTgt spid="116"/>
                                        </p:tgtEl>
                                        <p:attrNameLst>
                                          <p:attrName>style.visibility</p:attrName>
                                        </p:attrNameLst>
                                      </p:cBhvr>
                                      <p:to>
                                        <p:strVal val="visible"/>
                                      </p:to>
                                    </p:set>
                                    <p:animEffect transition="in" filter="fade">
                                      <p:cBhvr>
                                        <p:cTn id="92" dur="500"/>
                                        <p:tgtEl>
                                          <p:spTgt spid="116"/>
                                        </p:tgtEl>
                                      </p:cBhvr>
                                    </p:animEffect>
                                  </p:childTnLst>
                                </p:cTn>
                              </p:par>
                            </p:childTnLst>
                          </p:cTn>
                        </p:par>
                        <p:par>
                          <p:cTn id="93" fill="hold">
                            <p:stCondLst>
                              <p:cond delay="4750"/>
                            </p:stCondLst>
                            <p:childTnLst>
                              <p:par>
                                <p:cTn id="94" presetID="22" presetClass="entr" presetSubtype="8" fill="hold" nodeType="after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wipe(left)">
                                      <p:cBhvr>
                                        <p:cTn id="96" dur="500"/>
                                        <p:tgtEl>
                                          <p:spTgt spid="75"/>
                                        </p:tgtEl>
                                      </p:cBhvr>
                                    </p:animEffect>
                                  </p:childTnLst>
                                </p:cTn>
                              </p:par>
                            </p:childTnLst>
                          </p:cTn>
                        </p:par>
                        <p:par>
                          <p:cTn id="97" fill="hold">
                            <p:stCondLst>
                              <p:cond delay="5250"/>
                            </p:stCondLst>
                            <p:childTnLst>
                              <p:par>
                                <p:cTn id="98" presetID="10" presetClass="entr" presetSubtype="0" fill="hold" grpId="0" nodeType="afterEffect">
                                  <p:stCondLst>
                                    <p:cond delay="0"/>
                                  </p:stCondLst>
                                  <p:childTnLst>
                                    <p:set>
                                      <p:cBhvr>
                                        <p:cTn id="99" dur="1" fill="hold">
                                          <p:stCondLst>
                                            <p:cond delay="0"/>
                                          </p:stCondLst>
                                        </p:cTn>
                                        <p:tgtEl>
                                          <p:spTgt spid="117"/>
                                        </p:tgtEl>
                                        <p:attrNameLst>
                                          <p:attrName>style.visibility</p:attrName>
                                        </p:attrNameLst>
                                      </p:cBhvr>
                                      <p:to>
                                        <p:strVal val="visible"/>
                                      </p:to>
                                    </p:set>
                                    <p:animEffect transition="in" filter="fade">
                                      <p:cBhvr>
                                        <p:cTn id="100" dur="500"/>
                                        <p:tgtEl>
                                          <p:spTgt spid="117"/>
                                        </p:tgtEl>
                                      </p:cBhvr>
                                    </p:animEffect>
                                  </p:childTnLst>
                                </p:cTn>
                              </p:par>
                            </p:childTnLst>
                          </p:cTn>
                        </p:par>
                        <p:par>
                          <p:cTn id="101" fill="hold">
                            <p:stCondLst>
                              <p:cond delay="5750"/>
                            </p:stCondLst>
                            <p:childTnLst>
                              <p:par>
                                <p:cTn id="102" presetID="22" presetClass="entr" presetSubtype="8" fill="hold" nodeType="afterEffect">
                                  <p:stCondLst>
                                    <p:cond delay="0"/>
                                  </p:stCondLst>
                                  <p:childTnLst>
                                    <p:set>
                                      <p:cBhvr>
                                        <p:cTn id="103" dur="1" fill="hold">
                                          <p:stCondLst>
                                            <p:cond delay="0"/>
                                          </p:stCondLst>
                                        </p:cTn>
                                        <p:tgtEl>
                                          <p:spTgt spid="74"/>
                                        </p:tgtEl>
                                        <p:attrNameLst>
                                          <p:attrName>style.visibility</p:attrName>
                                        </p:attrNameLst>
                                      </p:cBhvr>
                                      <p:to>
                                        <p:strVal val="visible"/>
                                      </p:to>
                                    </p:set>
                                    <p:animEffect transition="in" filter="wipe(left)">
                                      <p:cBhvr>
                                        <p:cTn id="104" dur="500"/>
                                        <p:tgtEl>
                                          <p:spTgt spid="74"/>
                                        </p:tgtEl>
                                      </p:cBhvr>
                                    </p:animEffect>
                                  </p:childTnLst>
                                </p:cTn>
                              </p:par>
                            </p:childTnLst>
                          </p:cTn>
                        </p:par>
                        <p:par>
                          <p:cTn id="105" fill="hold">
                            <p:stCondLst>
                              <p:cond delay="6250"/>
                            </p:stCondLst>
                            <p:childTnLst>
                              <p:par>
                                <p:cTn id="106" presetID="22" presetClass="entr" presetSubtype="4" fill="hold" nodeType="afterEffect">
                                  <p:stCondLst>
                                    <p:cond delay="0"/>
                                  </p:stCondLst>
                                  <p:childTnLst>
                                    <p:set>
                                      <p:cBhvr>
                                        <p:cTn id="107" dur="1" fill="hold">
                                          <p:stCondLst>
                                            <p:cond delay="0"/>
                                          </p:stCondLst>
                                        </p:cTn>
                                        <p:tgtEl>
                                          <p:spTgt spid="94"/>
                                        </p:tgtEl>
                                        <p:attrNameLst>
                                          <p:attrName>style.visibility</p:attrName>
                                        </p:attrNameLst>
                                      </p:cBhvr>
                                      <p:to>
                                        <p:strVal val="visible"/>
                                      </p:to>
                                    </p:set>
                                    <p:animEffect transition="in" filter="wipe(down)">
                                      <p:cBhvr>
                                        <p:cTn id="108" dur="500"/>
                                        <p:tgtEl>
                                          <p:spTgt spid="94"/>
                                        </p:tgtEl>
                                      </p:cBhvr>
                                    </p:animEffect>
                                  </p:childTnLst>
                                </p:cTn>
                              </p:par>
                            </p:childTnLst>
                          </p:cTn>
                        </p:par>
                        <p:par>
                          <p:cTn id="109" fill="hold">
                            <p:stCondLst>
                              <p:cond delay="6750"/>
                            </p:stCondLst>
                            <p:childTnLst>
                              <p:par>
                                <p:cTn id="110" presetID="10" presetClass="entr" presetSubtype="0" fill="hold" grpId="0" nodeType="afterEffect">
                                  <p:stCondLst>
                                    <p:cond delay="0"/>
                                  </p:stCondLst>
                                  <p:childTnLst>
                                    <p:set>
                                      <p:cBhvr>
                                        <p:cTn id="111" dur="1" fill="hold">
                                          <p:stCondLst>
                                            <p:cond delay="0"/>
                                          </p:stCondLst>
                                        </p:cTn>
                                        <p:tgtEl>
                                          <p:spTgt spid="118"/>
                                        </p:tgtEl>
                                        <p:attrNameLst>
                                          <p:attrName>style.visibility</p:attrName>
                                        </p:attrNameLst>
                                      </p:cBhvr>
                                      <p:to>
                                        <p:strVal val="visible"/>
                                      </p:to>
                                    </p:set>
                                    <p:animEffect transition="in" filter="fade">
                                      <p:cBhvr>
                                        <p:cTn id="112" dur="500"/>
                                        <p:tgtEl>
                                          <p:spTgt spid="118"/>
                                        </p:tgtEl>
                                      </p:cBhvr>
                                    </p:animEffect>
                                  </p:childTnLst>
                                </p:cTn>
                              </p:par>
                            </p:childTnLst>
                          </p:cTn>
                        </p:par>
                        <p:par>
                          <p:cTn id="113" fill="hold">
                            <p:stCondLst>
                              <p:cond delay="7250"/>
                            </p:stCondLst>
                            <p:childTnLst>
                              <p:par>
                                <p:cTn id="114" presetID="22" presetClass="entr" presetSubtype="2" fill="hold" nodeType="afterEffect">
                                  <p:stCondLst>
                                    <p:cond delay="0"/>
                                  </p:stCondLst>
                                  <p:childTnLst>
                                    <p:set>
                                      <p:cBhvr>
                                        <p:cTn id="115" dur="1" fill="hold">
                                          <p:stCondLst>
                                            <p:cond delay="0"/>
                                          </p:stCondLst>
                                        </p:cTn>
                                        <p:tgtEl>
                                          <p:spTgt spid="97"/>
                                        </p:tgtEl>
                                        <p:attrNameLst>
                                          <p:attrName>style.visibility</p:attrName>
                                        </p:attrNameLst>
                                      </p:cBhvr>
                                      <p:to>
                                        <p:strVal val="visible"/>
                                      </p:to>
                                    </p:set>
                                    <p:animEffect transition="in" filter="wipe(right)">
                                      <p:cBhvr>
                                        <p:cTn id="116" dur="500"/>
                                        <p:tgtEl>
                                          <p:spTgt spid="97"/>
                                        </p:tgtEl>
                                      </p:cBhvr>
                                    </p:animEffect>
                                  </p:childTnLst>
                                </p:cTn>
                              </p:par>
                            </p:childTnLst>
                          </p:cTn>
                        </p:par>
                        <p:par>
                          <p:cTn id="117" fill="hold">
                            <p:stCondLst>
                              <p:cond delay="7750"/>
                            </p:stCondLst>
                            <p:childTnLst>
                              <p:par>
                                <p:cTn id="118" presetID="10" presetClass="entr" presetSubtype="0" fill="hold" grpId="0" nodeType="afterEffect">
                                  <p:stCondLst>
                                    <p:cond delay="0"/>
                                  </p:stCondLst>
                                  <p:childTnLst>
                                    <p:set>
                                      <p:cBhvr>
                                        <p:cTn id="119" dur="1" fill="hold">
                                          <p:stCondLst>
                                            <p:cond delay="0"/>
                                          </p:stCondLst>
                                        </p:cTn>
                                        <p:tgtEl>
                                          <p:spTgt spid="120"/>
                                        </p:tgtEl>
                                        <p:attrNameLst>
                                          <p:attrName>style.visibility</p:attrName>
                                        </p:attrNameLst>
                                      </p:cBhvr>
                                      <p:to>
                                        <p:strVal val="visible"/>
                                      </p:to>
                                    </p:set>
                                    <p:animEffect transition="in" filter="fade">
                                      <p:cBhvr>
                                        <p:cTn id="120" dur="500"/>
                                        <p:tgtEl>
                                          <p:spTgt spid="120"/>
                                        </p:tgtEl>
                                      </p:cBhvr>
                                    </p:animEffect>
                                  </p:childTnLst>
                                </p:cTn>
                              </p:par>
                            </p:childTnLst>
                          </p:cTn>
                        </p:par>
                        <p:par>
                          <p:cTn id="121" fill="hold">
                            <p:stCondLst>
                              <p:cond delay="8250"/>
                            </p:stCondLst>
                            <p:childTnLst>
                              <p:par>
                                <p:cTn id="122" presetID="22" presetClass="entr" presetSubtype="8" fill="hold" nodeType="afterEffect">
                                  <p:stCondLst>
                                    <p:cond delay="0"/>
                                  </p:stCondLst>
                                  <p:childTnLst>
                                    <p:set>
                                      <p:cBhvr>
                                        <p:cTn id="123" dur="1" fill="hold">
                                          <p:stCondLst>
                                            <p:cond delay="0"/>
                                          </p:stCondLst>
                                        </p:cTn>
                                        <p:tgtEl>
                                          <p:spTgt spid="99"/>
                                        </p:tgtEl>
                                        <p:attrNameLst>
                                          <p:attrName>style.visibility</p:attrName>
                                        </p:attrNameLst>
                                      </p:cBhvr>
                                      <p:to>
                                        <p:strVal val="visible"/>
                                      </p:to>
                                    </p:set>
                                    <p:animEffect transition="in" filter="wipe(left)">
                                      <p:cBhvr>
                                        <p:cTn id="124" dur="500"/>
                                        <p:tgtEl>
                                          <p:spTgt spid="99"/>
                                        </p:tgtEl>
                                      </p:cBhvr>
                                    </p:animEffect>
                                  </p:childTnLst>
                                </p:cTn>
                              </p:par>
                            </p:childTnLst>
                          </p:cTn>
                        </p:par>
                        <p:par>
                          <p:cTn id="125" fill="hold">
                            <p:stCondLst>
                              <p:cond delay="8750"/>
                            </p:stCondLst>
                            <p:childTnLst>
                              <p:par>
                                <p:cTn id="126" presetID="10" presetClass="entr" presetSubtype="0" fill="hold" grpId="0" nodeType="afterEffect">
                                  <p:stCondLst>
                                    <p:cond delay="0"/>
                                  </p:stCondLst>
                                  <p:childTnLst>
                                    <p:set>
                                      <p:cBhvr>
                                        <p:cTn id="127" dur="1" fill="hold">
                                          <p:stCondLst>
                                            <p:cond delay="0"/>
                                          </p:stCondLst>
                                        </p:cTn>
                                        <p:tgtEl>
                                          <p:spTgt spid="119"/>
                                        </p:tgtEl>
                                        <p:attrNameLst>
                                          <p:attrName>style.visibility</p:attrName>
                                        </p:attrNameLst>
                                      </p:cBhvr>
                                      <p:to>
                                        <p:strVal val="visible"/>
                                      </p:to>
                                    </p:set>
                                    <p:animEffect transition="in" filter="fade">
                                      <p:cBhvr>
                                        <p:cTn id="128"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7" grpId="0" animBg="1"/>
      <p:bldP spid="307" grpId="0" animBg="1"/>
      <p:bldP spid="107" grpId="0" animBg="1"/>
      <p:bldP spid="108" grpId="0" animBg="1"/>
      <p:bldP spid="109" grpId="0" animBg="1"/>
      <p:bldP spid="110" grpId="0" animBg="1"/>
      <p:bldP spid="111" grpId="0" animBg="1"/>
      <p:bldP spid="112" grpId="0"/>
      <p:bldP spid="113" grpId="0"/>
      <p:bldP spid="114" grpId="0"/>
      <p:bldP spid="115" grpId="0" animBg="1"/>
      <p:bldP spid="118" grpId="0"/>
      <p:bldP spid="119" grpId="0"/>
      <p:bldP spid="1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sp>
        <p:nvSpPr>
          <p:cNvPr id="307" name="ZoneTexte 306"/>
          <p:cNvSpPr txBox="1"/>
          <p:nvPr/>
        </p:nvSpPr>
        <p:spPr>
          <a:xfrm>
            <a:off x="166378" y="2941594"/>
            <a:ext cx="8784976" cy="1200329"/>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r>
              <a:rPr lang="fr-FR" dirty="0" smtClean="0">
                <a:solidFill>
                  <a:schemeClr val="bg1"/>
                </a:solidFill>
              </a:rPr>
              <a:t>Le chiffre indique le </a:t>
            </a:r>
            <a:r>
              <a:rPr lang="fr-FR" dirty="0">
                <a:solidFill>
                  <a:schemeClr val="bg1"/>
                </a:solidFill>
              </a:rPr>
              <a:t>décalage de phase qui existe entre la tension simple équivalente raccordée  au primaire et </a:t>
            </a:r>
            <a:r>
              <a:rPr lang="fr-FR" dirty="0" smtClean="0">
                <a:solidFill>
                  <a:schemeClr val="bg1"/>
                </a:solidFill>
              </a:rPr>
              <a:t>celle au secondaire. </a:t>
            </a:r>
          </a:p>
          <a:p>
            <a:r>
              <a:rPr lang="fr-FR" dirty="0" smtClean="0">
                <a:solidFill>
                  <a:schemeClr val="bg1"/>
                </a:solidFill>
              </a:rPr>
              <a:t>Appelé « Indice horaire » car il utilise le système horaire (à aiguille) pour indiquer un angle de déphasage (1 heure  </a:t>
            </a:r>
            <a:r>
              <a:rPr lang="fr-FR" dirty="0" smtClean="0">
                <a:solidFill>
                  <a:schemeClr val="bg1"/>
                </a:solidFill>
                <a:sym typeface="Symbol"/>
              </a:rPr>
              <a:t> 30°).</a:t>
            </a:r>
            <a:r>
              <a:rPr lang="fr-FR" dirty="0" smtClean="0">
                <a:solidFill>
                  <a:schemeClr val="bg1"/>
                </a:solidFill>
              </a:rPr>
              <a:t>.</a:t>
            </a:r>
            <a:endParaRPr lang="fr-FR" dirty="0">
              <a:solidFill>
                <a:schemeClr val="bg1"/>
              </a:solidFill>
            </a:endParaRPr>
          </a:p>
        </p:txBody>
      </p:sp>
      <p:sp>
        <p:nvSpPr>
          <p:cNvPr id="3" name="Organigramme : Extraire 2"/>
          <p:cNvSpPr/>
          <p:nvPr/>
        </p:nvSpPr>
        <p:spPr>
          <a:xfrm>
            <a:off x="5652120" y="4436204"/>
            <a:ext cx="2592288" cy="2106175"/>
          </a:xfrm>
          <a:prstGeom prst="flowChartExtract">
            <a:avLst/>
          </a:prstGeom>
          <a:gradFill>
            <a:gsLst>
              <a:gs pos="91000">
                <a:schemeClr val="tx2">
                  <a:lumMod val="75000"/>
                </a:schemeClr>
              </a:gs>
              <a:gs pos="5000">
                <a:schemeClr val="accent5">
                  <a:lumMod val="40000"/>
                  <a:lumOff val="60000"/>
                </a:schemeClr>
              </a:gs>
            </a:gsLst>
            <a:path path="shap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ZoneTexte 79"/>
          <p:cNvSpPr txBox="1"/>
          <p:nvPr/>
        </p:nvSpPr>
        <p:spPr>
          <a:xfrm>
            <a:off x="-13134" y="958263"/>
            <a:ext cx="9144000" cy="1754326"/>
          </a:xfrm>
          <a:prstGeom prst="rect">
            <a:avLst/>
          </a:prstGeom>
          <a:gradFill>
            <a:gsLst>
              <a:gs pos="91000">
                <a:schemeClr val="accent1">
                  <a:lumMod val="75000"/>
                  <a:alpha val="77000"/>
                </a:schemeClr>
              </a:gs>
              <a:gs pos="5000">
                <a:schemeClr val="accent1">
                  <a:lumMod val="60000"/>
                  <a:lumOff val="40000"/>
                  <a:alpha val="59000"/>
                </a:schemeClr>
              </a:gs>
            </a:gsLst>
            <a:path path="shape">
              <a:fillToRect l="50000" t="50000" r="50000" b="50000"/>
            </a:path>
          </a:gradFill>
        </p:spPr>
        <p:txBody>
          <a:bodyPr wrap="square" rtlCol="0">
            <a:spAutoFit/>
          </a:bodyPr>
          <a:lstStyle/>
          <a:p>
            <a:pPr algn="ctr"/>
            <a:r>
              <a:rPr lang="fr-FR" b="1" dirty="0" smtClean="0">
                <a:solidFill>
                  <a:schemeClr val="bg1"/>
                </a:solidFill>
              </a:rPr>
              <a:t>Désignation du couplage du transformateur.</a:t>
            </a:r>
          </a:p>
          <a:p>
            <a:pPr algn="ctr"/>
            <a:r>
              <a:rPr lang="fr-FR" dirty="0" smtClean="0">
                <a:solidFill>
                  <a:schemeClr val="bg1"/>
                </a:solidFill>
              </a:rPr>
              <a:t>On désigne par deux lettres (ou trois) et un chiffre le couplage exact du transformateur triphasé. </a:t>
            </a:r>
          </a:p>
          <a:p>
            <a:pPr algn="ctr"/>
            <a:r>
              <a:rPr lang="fr-FR" dirty="0" smtClean="0">
                <a:solidFill>
                  <a:schemeClr val="bg1"/>
                </a:solidFill>
              </a:rPr>
              <a:t>Cette précision est nécessaire pour assurer la bonne mise en phase de transformateurs que l’on voudrai associer en parallèle pour disposer de plus de puissance.</a:t>
            </a:r>
            <a:endParaRPr lang="fr-FR" dirty="0">
              <a:solidFill>
                <a:schemeClr val="bg1"/>
              </a:solidFill>
            </a:endParaRPr>
          </a:p>
        </p:txBody>
      </p:sp>
      <p:cxnSp>
        <p:nvCxnSpPr>
          <p:cNvPr id="81" name="Connecteur droit avec flèche 80"/>
          <p:cNvCxnSpPr>
            <a:endCxn id="3" idx="0"/>
          </p:cNvCxnSpPr>
          <p:nvPr/>
        </p:nvCxnSpPr>
        <p:spPr>
          <a:xfrm flipV="1">
            <a:off x="5682238" y="4436204"/>
            <a:ext cx="1266026" cy="206805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 name="Connecteur droit avec flèche 90"/>
          <p:cNvCxnSpPr/>
          <p:nvPr/>
        </p:nvCxnSpPr>
        <p:spPr>
          <a:xfrm>
            <a:off x="6946293" y="4450080"/>
            <a:ext cx="1272540" cy="20726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p:nvPr/>
        </p:nvCxnSpPr>
        <p:spPr>
          <a:xfrm flipH="1" flipV="1">
            <a:off x="5666133" y="6515100"/>
            <a:ext cx="2552700" cy="762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948265" y="4524596"/>
            <a:ext cx="36128" cy="128184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5751903" y="5775960"/>
            <a:ext cx="1240110" cy="70616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a:off x="6984393" y="5775960"/>
            <a:ext cx="1202285" cy="731673"/>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a:off x="1547664" y="4601642"/>
            <a:ext cx="3672408" cy="1477328"/>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Dans le couplage triangle la tension simple équivalente est celle qui joint chaque sommet en partant du centre du triangle.</a:t>
            </a:r>
            <a:endParaRPr lang="fr-FR" dirty="0">
              <a:solidFill>
                <a:schemeClr val="bg1"/>
              </a:solidFill>
            </a:endParaRPr>
          </a:p>
        </p:txBody>
      </p:sp>
      <p:sp>
        <p:nvSpPr>
          <p:cNvPr id="112" name="ZoneTexte 111"/>
          <p:cNvSpPr txBox="1"/>
          <p:nvPr/>
        </p:nvSpPr>
        <p:spPr>
          <a:xfrm>
            <a:off x="5773284" y="5119959"/>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12</a:t>
            </a:r>
            <a:endParaRPr lang="fr-FR" sz="1100" dirty="0">
              <a:solidFill>
                <a:schemeClr val="bg1"/>
              </a:solidFill>
            </a:endParaRPr>
          </a:p>
        </p:txBody>
      </p:sp>
      <p:sp>
        <p:nvSpPr>
          <p:cNvPr id="113" name="ZoneTexte 112"/>
          <p:cNvSpPr txBox="1"/>
          <p:nvPr/>
        </p:nvSpPr>
        <p:spPr>
          <a:xfrm>
            <a:off x="7502783" y="5202268"/>
            <a:ext cx="610506" cy="369332"/>
          </a:xfrm>
          <a:prstGeom prst="rect">
            <a:avLst/>
          </a:prstGeom>
          <a:noFill/>
        </p:spPr>
        <p:txBody>
          <a:bodyPr wrap="square" rtlCol="0">
            <a:spAutoFit/>
          </a:bodyPr>
          <a:lstStyle/>
          <a:p>
            <a:pPr algn="ctr"/>
            <a:r>
              <a:rPr lang="fr-FR" dirty="0" smtClean="0">
                <a:solidFill>
                  <a:schemeClr val="bg1"/>
                </a:solidFill>
              </a:rPr>
              <a:t>U</a:t>
            </a:r>
            <a:r>
              <a:rPr lang="fr-FR" sz="1100" dirty="0" smtClean="0">
                <a:solidFill>
                  <a:schemeClr val="bg1"/>
                </a:solidFill>
              </a:rPr>
              <a:t>31</a:t>
            </a:r>
            <a:endParaRPr lang="fr-FR" sz="1100" dirty="0">
              <a:solidFill>
                <a:schemeClr val="bg1"/>
              </a:solidFill>
            </a:endParaRPr>
          </a:p>
        </p:txBody>
      </p:sp>
      <p:sp>
        <p:nvSpPr>
          <p:cNvPr id="114" name="ZoneTexte 113"/>
          <p:cNvSpPr txBox="1"/>
          <p:nvPr/>
        </p:nvSpPr>
        <p:spPr>
          <a:xfrm>
            <a:off x="6637230" y="6444044"/>
            <a:ext cx="610506" cy="369332"/>
          </a:xfrm>
          <a:prstGeom prst="rect">
            <a:avLst/>
          </a:prstGeom>
          <a:noFill/>
        </p:spPr>
        <p:txBody>
          <a:bodyPr wrap="square" rtlCol="0">
            <a:spAutoFit/>
          </a:bodyPr>
          <a:lstStyle/>
          <a:p>
            <a:pPr algn="ctr"/>
            <a:r>
              <a:rPr lang="fr-FR" dirty="0" smtClean="0">
                <a:solidFill>
                  <a:schemeClr val="bg1"/>
                </a:solidFill>
              </a:rPr>
              <a:t>U</a:t>
            </a:r>
            <a:r>
              <a:rPr lang="fr-FR" sz="1100" dirty="0">
                <a:solidFill>
                  <a:schemeClr val="bg1"/>
                </a:solidFill>
              </a:rPr>
              <a:t>2</a:t>
            </a:r>
            <a:r>
              <a:rPr lang="fr-FR" sz="1100" dirty="0" smtClean="0">
                <a:solidFill>
                  <a:schemeClr val="bg1"/>
                </a:solidFill>
              </a:rPr>
              <a:t>3</a:t>
            </a:r>
            <a:endParaRPr lang="fr-FR" sz="1100" dirty="0">
              <a:solidFill>
                <a:schemeClr val="bg1"/>
              </a:solidFill>
            </a:endParaRPr>
          </a:p>
        </p:txBody>
      </p:sp>
      <p:sp>
        <p:nvSpPr>
          <p:cNvPr id="118" name="ZoneTexte 117"/>
          <p:cNvSpPr txBox="1"/>
          <p:nvPr/>
        </p:nvSpPr>
        <p:spPr>
          <a:xfrm>
            <a:off x="6529113" y="5318090"/>
            <a:ext cx="610506" cy="342401"/>
          </a:xfrm>
          <a:prstGeom prst="rect">
            <a:avLst/>
          </a:prstGeom>
          <a:noFill/>
        </p:spPr>
        <p:txBody>
          <a:bodyPr wrap="square" rtlCol="0">
            <a:spAutoFit/>
          </a:bodyPr>
          <a:lstStyle/>
          <a:p>
            <a:pPr algn="ctr"/>
            <a:r>
              <a:rPr lang="fr-FR" sz="1625" dirty="0" smtClean="0">
                <a:solidFill>
                  <a:schemeClr val="bg1"/>
                </a:solidFill>
              </a:rPr>
              <a:t>V1</a:t>
            </a:r>
            <a:endParaRPr lang="fr-FR" sz="1625" dirty="0">
              <a:solidFill>
                <a:schemeClr val="bg1"/>
              </a:solidFill>
            </a:endParaRPr>
          </a:p>
        </p:txBody>
      </p:sp>
      <p:sp>
        <p:nvSpPr>
          <p:cNvPr id="119" name="ZoneTexte 118"/>
          <p:cNvSpPr txBox="1"/>
          <p:nvPr/>
        </p:nvSpPr>
        <p:spPr>
          <a:xfrm>
            <a:off x="6223860" y="6059224"/>
            <a:ext cx="610506" cy="342401"/>
          </a:xfrm>
          <a:prstGeom prst="rect">
            <a:avLst/>
          </a:prstGeom>
          <a:noFill/>
        </p:spPr>
        <p:txBody>
          <a:bodyPr wrap="square" rtlCol="0">
            <a:spAutoFit/>
          </a:bodyPr>
          <a:lstStyle/>
          <a:p>
            <a:pPr algn="ctr"/>
            <a:r>
              <a:rPr lang="fr-FR" sz="1625" dirty="0" smtClean="0">
                <a:solidFill>
                  <a:schemeClr val="bg1"/>
                </a:solidFill>
              </a:rPr>
              <a:t>V2</a:t>
            </a:r>
            <a:endParaRPr lang="fr-FR" sz="1625" dirty="0">
              <a:solidFill>
                <a:schemeClr val="bg1"/>
              </a:solidFill>
            </a:endParaRPr>
          </a:p>
        </p:txBody>
      </p:sp>
      <p:sp>
        <p:nvSpPr>
          <p:cNvPr id="120" name="ZoneTexte 119"/>
          <p:cNvSpPr txBox="1"/>
          <p:nvPr/>
        </p:nvSpPr>
        <p:spPr>
          <a:xfrm>
            <a:off x="7214751" y="5750895"/>
            <a:ext cx="610506" cy="342401"/>
          </a:xfrm>
          <a:prstGeom prst="rect">
            <a:avLst/>
          </a:prstGeom>
          <a:noFill/>
        </p:spPr>
        <p:txBody>
          <a:bodyPr wrap="square" rtlCol="0">
            <a:spAutoFit/>
          </a:bodyPr>
          <a:lstStyle/>
          <a:p>
            <a:pPr algn="ctr"/>
            <a:r>
              <a:rPr lang="fr-FR" sz="1625" dirty="0" smtClean="0">
                <a:solidFill>
                  <a:schemeClr val="bg1"/>
                </a:solidFill>
              </a:rPr>
              <a:t>V3</a:t>
            </a:r>
            <a:endParaRPr lang="fr-FR" sz="1625" dirty="0">
              <a:solidFill>
                <a:schemeClr val="bg1"/>
              </a:solidFill>
            </a:endParaRPr>
          </a:p>
        </p:txBody>
      </p:sp>
    </p:spTree>
    <p:extLst>
      <p:ext uri="{BB962C8B-B14F-4D97-AF65-F5344CB8AC3E}">
        <p14:creationId xmlns:p14="http://schemas.microsoft.com/office/powerpoint/2010/main" val="323336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childTnLst>
                          </p:cTn>
                        </p:par>
                        <p:par>
                          <p:cTn id="8" fill="hold">
                            <p:stCondLst>
                              <p:cond delay="1500"/>
                            </p:stCondLst>
                            <p:childTnLst>
                              <p:par>
                                <p:cTn id="9" presetID="22" presetClass="entr" presetSubtype="4" fill="hold" nodeType="afterEffect">
                                  <p:stCondLst>
                                    <p:cond delay="500"/>
                                  </p:stCondLst>
                                  <p:childTnLst>
                                    <p:set>
                                      <p:cBhvr>
                                        <p:cTn id="10" dur="1" fill="hold">
                                          <p:stCondLst>
                                            <p:cond delay="0"/>
                                          </p:stCondLst>
                                        </p:cTn>
                                        <p:tgtEl>
                                          <p:spTgt spid="81"/>
                                        </p:tgtEl>
                                        <p:attrNameLst>
                                          <p:attrName>style.visibility</p:attrName>
                                        </p:attrNameLst>
                                      </p:cBhvr>
                                      <p:to>
                                        <p:strVal val="visible"/>
                                      </p:to>
                                    </p:set>
                                    <p:animEffect transition="in" filter="wipe(down)">
                                      <p:cBhvr>
                                        <p:cTn id="11" dur="500"/>
                                        <p:tgtEl>
                                          <p:spTgt spid="81"/>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fade">
                                      <p:cBhvr>
                                        <p:cTn id="15" dur="500"/>
                                        <p:tgtEl>
                                          <p:spTgt spid="112"/>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wipe(up)">
                                      <p:cBhvr>
                                        <p:cTn id="19" dur="500"/>
                                        <p:tgtEl>
                                          <p:spTgt spid="91"/>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13"/>
                                        </p:tgtEl>
                                        <p:attrNameLst>
                                          <p:attrName>style.visibility</p:attrName>
                                        </p:attrNameLst>
                                      </p:cBhvr>
                                      <p:to>
                                        <p:strVal val="visible"/>
                                      </p:to>
                                    </p:set>
                                    <p:animEffect transition="in" filter="fade">
                                      <p:cBhvr>
                                        <p:cTn id="23" dur="500"/>
                                        <p:tgtEl>
                                          <p:spTgt spid="113"/>
                                        </p:tgtEl>
                                      </p:cBhvr>
                                    </p:animEffect>
                                  </p:childTnLst>
                                </p:cTn>
                              </p:par>
                            </p:childTnLst>
                          </p:cTn>
                        </p:par>
                        <p:par>
                          <p:cTn id="24" fill="hold">
                            <p:stCondLst>
                              <p:cond delay="4000"/>
                            </p:stCondLst>
                            <p:childTnLst>
                              <p:par>
                                <p:cTn id="25" presetID="22" presetClass="entr" presetSubtype="2" fill="hold" nodeType="after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wipe(right)">
                                      <p:cBhvr>
                                        <p:cTn id="27" dur="500"/>
                                        <p:tgtEl>
                                          <p:spTgt spid="92"/>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fade">
                                      <p:cBhvr>
                                        <p:cTn id="31" dur="500"/>
                                        <p:tgtEl>
                                          <p:spTgt spid="114"/>
                                        </p:tgtEl>
                                      </p:cBhvr>
                                    </p:animEffect>
                                  </p:childTnLst>
                                </p:cTn>
                              </p:par>
                            </p:childTnLst>
                          </p:cTn>
                        </p:par>
                        <p:par>
                          <p:cTn id="32" fill="hold">
                            <p:stCondLst>
                              <p:cond delay="5000"/>
                            </p:stCondLst>
                            <p:childTnLst>
                              <p:par>
                                <p:cTn id="33" presetID="22" presetClass="entr" presetSubtype="4" fill="hold" nodeType="afterEffect">
                                  <p:stCondLst>
                                    <p:cond delay="0"/>
                                  </p:stCondLst>
                                  <p:childTnLst>
                                    <p:set>
                                      <p:cBhvr>
                                        <p:cTn id="34" dur="1" fill="hold">
                                          <p:stCondLst>
                                            <p:cond delay="0"/>
                                          </p:stCondLst>
                                        </p:cTn>
                                        <p:tgtEl>
                                          <p:spTgt spid="94"/>
                                        </p:tgtEl>
                                        <p:attrNameLst>
                                          <p:attrName>style.visibility</p:attrName>
                                        </p:attrNameLst>
                                      </p:cBhvr>
                                      <p:to>
                                        <p:strVal val="visible"/>
                                      </p:to>
                                    </p:set>
                                    <p:animEffect transition="in" filter="wipe(down)">
                                      <p:cBhvr>
                                        <p:cTn id="35" dur="500"/>
                                        <p:tgtEl>
                                          <p:spTgt spid="94"/>
                                        </p:tgtEl>
                                      </p:cBhvr>
                                    </p:animEffect>
                                  </p:childTnLst>
                                </p:cTn>
                              </p:par>
                            </p:childTnLst>
                          </p:cTn>
                        </p:par>
                        <p:par>
                          <p:cTn id="36" fill="hold">
                            <p:stCondLst>
                              <p:cond delay="5500"/>
                            </p:stCondLst>
                            <p:childTnLst>
                              <p:par>
                                <p:cTn id="37" presetID="10" presetClass="entr" presetSubtype="0" fill="hold" grpId="0" nodeType="afterEffect">
                                  <p:stCondLst>
                                    <p:cond delay="0"/>
                                  </p:stCondLst>
                                  <p:childTnLst>
                                    <p:set>
                                      <p:cBhvr>
                                        <p:cTn id="38" dur="1" fill="hold">
                                          <p:stCondLst>
                                            <p:cond delay="0"/>
                                          </p:stCondLst>
                                        </p:cTn>
                                        <p:tgtEl>
                                          <p:spTgt spid="118"/>
                                        </p:tgtEl>
                                        <p:attrNameLst>
                                          <p:attrName>style.visibility</p:attrName>
                                        </p:attrNameLst>
                                      </p:cBhvr>
                                      <p:to>
                                        <p:strVal val="visible"/>
                                      </p:to>
                                    </p:set>
                                    <p:animEffect transition="in" filter="fade">
                                      <p:cBhvr>
                                        <p:cTn id="39" dur="500"/>
                                        <p:tgtEl>
                                          <p:spTgt spid="118"/>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99"/>
                                        </p:tgtEl>
                                        <p:attrNameLst>
                                          <p:attrName>style.visibility</p:attrName>
                                        </p:attrNameLst>
                                      </p:cBhvr>
                                      <p:to>
                                        <p:strVal val="visible"/>
                                      </p:to>
                                    </p:set>
                                    <p:animEffect transition="in" filter="wipe(up)">
                                      <p:cBhvr>
                                        <p:cTn id="43" dur="500"/>
                                        <p:tgtEl>
                                          <p:spTgt spid="99"/>
                                        </p:tgtEl>
                                      </p:cBhvr>
                                    </p:animEffect>
                                  </p:childTnLst>
                                </p:cTn>
                              </p:par>
                            </p:childTnLst>
                          </p:cTn>
                        </p:par>
                        <p:par>
                          <p:cTn id="44" fill="hold">
                            <p:stCondLst>
                              <p:cond delay="6500"/>
                            </p:stCondLst>
                            <p:childTnLst>
                              <p:par>
                                <p:cTn id="45" presetID="10" presetClass="entr" presetSubtype="0" fill="hold" grpId="0" nodeType="afterEffect">
                                  <p:stCondLst>
                                    <p:cond delay="0"/>
                                  </p:stCondLst>
                                  <p:childTnLst>
                                    <p:set>
                                      <p:cBhvr>
                                        <p:cTn id="46" dur="1" fill="hold">
                                          <p:stCondLst>
                                            <p:cond delay="0"/>
                                          </p:stCondLst>
                                        </p:cTn>
                                        <p:tgtEl>
                                          <p:spTgt spid="120"/>
                                        </p:tgtEl>
                                        <p:attrNameLst>
                                          <p:attrName>style.visibility</p:attrName>
                                        </p:attrNameLst>
                                      </p:cBhvr>
                                      <p:to>
                                        <p:strVal val="visible"/>
                                      </p:to>
                                    </p:set>
                                    <p:animEffect transition="in" filter="fade">
                                      <p:cBhvr>
                                        <p:cTn id="47" dur="500"/>
                                        <p:tgtEl>
                                          <p:spTgt spid="120"/>
                                        </p:tgtEl>
                                      </p:cBhvr>
                                    </p:animEffect>
                                  </p:childTnLst>
                                </p:cTn>
                              </p:par>
                            </p:childTnLst>
                          </p:cTn>
                        </p:par>
                        <p:par>
                          <p:cTn id="48" fill="hold">
                            <p:stCondLst>
                              <p:cond delay="7000"/>
                            </p:stCondLst>
                            <p:childTnLst>
                              <p:par>
                                <p:cTn id="49" presetID="22" presetClass="entr" presetSubtype="2" fill="hold" nodeType="afterEffect">
                                  <p:stCondLst>
                                    <p:cond delay="0"/>
                                  </p:stCondLst>
                                  <p:childTnLst>
                                    <p:set>
                                      <p:cBhvr>
                                        <p:cTn id="50" dur="1" fill="hold">
                                          <p:stCondLst>
                                            <p:cond delay="0"/>
                                          </p:stCondLst>
                                        </p:cTn>
                                        <p:tgtEl>
                                          <p:spTgt spid="97"/>
                                        </p:tgtEl>
                                        <p:attrNameLst>
                                          <p:attrName>style.visibility</p:attrName>
                                        </p:attrNameLst>
                                      </p:cBhvr>
                                      <p:to>
                                        <p:strVal val="visible"/>
                                      </p:to>
                                    </p:set>
                                    <p:animEffect transition="in" filter="wipe(right)">
                                      <p:cBhvr>
                                        <p:cTn id="51" dur="500"/>
                                        <p:tgtEl>
                                          <p:spTgt spid="97"/>
                                        </p:tgtEl>
                                      </p:cBhvr>
                                    </p:animEffect>
                                  </p:childTnLst>
                                </p:cTn>
                              </p:par>
                            </p:childTnLst>
                          </p:cTn>
                        </p:par>
                        <p:par>
                          <p:cTn id="52" fill="hold">
                            <p:stCondLst>
                              <p:cond delay="7500"/>
                            </p:stCondLst>
                            <p:childTnLst>
                              <p:par>
                                <p:cTn id="53" presetID="10" presetClass="entr" presetSubtype="0" fill="hold" grpId="0" nodeType="afterEffect">
                                  <p:stCondLst>
                                    <p:cond delay="0"/>
                                  </p:stCondLst>
                                  <p:childTnLst>
                                    <p:set>
                                      <p:cBhvr>
                                        <p:cTn id="54" dur="1" fill="hold">
                                          <p:stCondLst>
                                            <p:cond delay="0"/>
                                          </p:stCondLst>
                                        </p:cTn>
                                        <p:tgtEl>
                                          <p:spTgt spid="119"/>
                                        </p:tgtEl>
                                        <p:attrNameLst>
                                          <p:attrName>style.visibility</p:attrName>
                                        </p:attrNameLst>
                                      </p:cBhvr>
                                      <p:to>
                                        <p:strVal val="visible"/>
                                      </p:to>
                                    </p:set>
                                    <p:animEffect transition="in" filter="fade">
                                      <p:cBhvr>
                                        <p:cTn id="55" dur="500"/>
                                        <p:tgtEl>
                                          <p:spTgt spid="119"/>
                                        </p:tgtEl>
                                      </p:cBhvr>
                                    </p:animEffect>
                                  </p:childTnLst>
                                </p:cTn>
                              </p:par>
                            </p:childTnLst>
                          </p:cTn>
                        </p:par>
                        <p:par>
                          <p:cTn id="56" fill="hold">
                            <p:stCondLst>
                              <p:cond delay="8000"/>
                            </p:stCondLst>
                            <p:childTnLst>
                              <p:par>
                                <p:cTn id="57" presetID="10" presetClass="entr" presetSubtype="0" fill="hold" grpId="0" nodeType="after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fade">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8" grpId="0" animBg="1"/>
      <p:bldP spid="112" grpId="0"/>
      <p:bldP spid="113" grpId="0"/>
      <p:bldP spid="114" grpId="0"/>
      <p:bldP spid="118" grpId="0"/>
      <p:bldP spid="119" grpId="0"/>
      <p:bldP spid="1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ZoneTexte 80"/>
          <p:cNvSpPr txBox="1"/>
          <p:nvPr/>
        </p:nvSpPr>
        <p:spPr>
          <a:xfrm>
            <a:off x="2917807" y="1701963"/>
            <a:ext cx="3452402" cy="4247317"/>
          </a:xfrm>
          <a:prstGeom prst="rect">
            <a:avLst/>
          </a:prstGeom>
          <a:gradFill>
            <a:gsLst>
              <a:gs pos="91000">
                <a:schemeClr val="accent5">
                  <a:lumMod val="60000"/>
                  <a:lumOff val="40000"/>
                  <a:alpha val="62000"/>
                </a:schemeClr>
              </a:gs>
              <a:gs pos="5000">
                <a:schemeClr val="accent5">
                  <a:lumMod val="40000"/>
                  <a:lumOff val="60000"/>
                </a:schemeClr>
              </a:gs>
            </a:gsLst>
            <a:path path="shape">
              <a:fillToRect l="50000" t="50000" r="50000" b="50000"/>
            </a:path>
          </a:gradFill>
        </p:spPr>
        <p:txBody>
          <a:bodyPr wrap="square" rtlCol="0">
            <a:spAutoFit/>
          </a:bodyPr>
          <a:lstStyle/>
          <a:p>
            <a:pPr algn="ctr"/>
            <a:r>
              <a:rPr lang="fr-FR" dirty="0" smtClean="0">
                <a:solidFill>
                  <a:schemeClr val="bg1"/>
                </a:solidFill>
              </a:rPr>
              <a:t>Il faudra en plus connaitre « le sens » des bobinages pour indiquer les cotés des bobines « en phase ».</a:t>
            </a:r>
          </a:p>
          <a:p>
            <a:pPr algn="ctr"/>
            <a:r>
              <a:rPr lang="fr-FR" dirty="0" smtClean="0">
                <a:solidFill>
                  <a:schemeClr val="bg1"/>
                </a:solidFill>
              </a:rPr>
              <a:t>Ce sera fait par une flèche sur chaque bobine.</a:t>
            </a:r>
          </a:p>
          <a:p>
            <a:pPr algn="ctr"/>
            <a:endParaRPr lang="fr-FR" dirty="0">
              <a:solidFill>
                <a:schemeClr val="bg1"/>
              </a:solidFill>
            </a:endParaRPr>
          </a:p>
          <a:p>
            <a:pPr algn="ctr"/>
            <a:r>
              <a:rPr lang="fr-FR" dirty="0" smtClean="0">
                <a:solidFill>
                  <a:schemeClr val="bg1"/>
                </a:solidFill>
              </a:rPr>
              <a:t>Pour simplifier la représentation on limitera cette représentation à la première « colonne magnétique » avec un point donnant la phase ce qui  impose l’équivalence pour les autres circuits.</a:t>
            </a:r>
          </a:p>
        </p:txBody>
      </p:sp>
      <p:grpSp>
        <p:nvGrpSpPr>
          <p:cNvPr id="149" name="Groupe 148"/>
          <p:cNvGrpSpPr/>
          <p:nvPr/>
        </p:nvGrpSpPr>
        <p:grpSpPr>
          <a:xfrm>
            <a:off x="539552" y="1870554"/>
            <a:ext cx="1934630" cy="4078726"/>
            <a:chOff x="539552" y="1655661"/>
            <a:chExt cx="1934630" cy="4078726"/>
          </a:xfrm>
        </p:grpSpPr>
        <p:grpSp>
          <p:nvGrpSpPr>
            <p:cNvPr id="83" name="Groupe 82"/>
            <p:cNvGrpSpPr/>
            <p:nvPr/>
          </p:nvGrpSpPr>
          <p:grpSpPr>
            <a:xfrm>
              <a:off x="634378" y="2900522"/>
              <a:ext cx="1839804" cy="1548146"/>
              <a:chOff x="3666558" y="3466592"/>
              <a:chExt cx="1839804" cy="1548146"/>
            </a:xfrm>
            <a:solidFill>
              <a:schemeClr val="accent1">
                <a:lumMod val="75000"/>
              </a:schemeClr>
            </a:solidFill>
          </p:grpSpPr>
          <p:sp>
            <p:nvSpPr>
              <p:cNvPr id="84" name="Cube 83"/>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Ellipse 84"/>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3" name="Ellipse 92"/>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4" name="Ellipse 93"/>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5" name="Ellipse 94"/>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6" name="Ellipse 95"/>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7" name="Ellipse 96"/>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8" name="Ellipse 97"/>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99" name="Connecteur droit 98"/>
            <p:cNvCxnSpPr>
              <a:endCxn id="89" idx="3"/>
            </p:cNvCxnSpPr>
            <p:nvPr/>
          </p:nvCxnSpPr>
          <p:spPr>
            <a:xfrm flipV="1">
              <a:off x="1041070" y="4165224"/>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a:endCxn id="90" idx="4"/>
            </p:cNvCxnSpPr>
            <p:nvPr/>
          </p:nvCxnSpPr>
          <p:spPr>
            <a:xfrm flipV="1">
              <a:off x="1554221" y="4185754"/>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a:endCxn id="91" idx="4"/>
            </p:cNvCxnSpPr>
            <p:nvPr/>
          </p:nvCxnSpPr>
          <p:spPr>
            <a:xfrm flipH="1" flipV="1">
              <a:off x="1909610" y="4185754"/>
              <a:ext cx="163874"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926616" y="2743967"/>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1360412" y="2728673"/>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1730399" y="2729741"/>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09" name="Image 10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655661"/>
              <a:ext cx="1694548" cy="1103285"/>
            </a:xfrm>
            <a:prstGeom prst="rect">
              <a:avLst/>
            </a:prstGeom>
          </p:spPr>
        </p:pic>
        <p:pic>
          <p:nvPicPr>
            <p:cNvPr id="110" name="Image 10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56201" y="4631102"/>
              <a:ext cx="1694548" cy="1103285"/>
            </a:xfrm>
            <a:prstGeom prst="rect">
              <a:avLst/>
            </a:prstGeom>
          </p:spPr>
        </p:pic>
      </p:grpSp>
      <p:sp>
        <p:nvSpPr>
          <p:cNvPr id="111" name="Titre 1"/>
          <p:cNvSpPr>
            <a:spLocks noGrp="1"/>
          </p:cNvSpPr>
          <p:nvPr>
            <p:ph type="title"/>
          </p:nvPr>
        </p:nvSpPr>
        <p:spPr>
          <a:xfrm>
            <a:off x="493404" y="-21373"/>
            <a:ext cx="8229600" cy="786077"/>
          </a:xfrm>
        </p:spPr>
        <p:txBody>
          <a:bodyPr>
            <a:normAutofit/>
          </a:bodyPr>
          <a:lstStyle/>
          <a:p>
            <a:r>
              <a:rPr lang="fr-FR" sz="3200" dirty="0" smtClean="0">
                <a:solidFill>
                  <a:schemeClr val="bg1"/>
                </a:solidFill>
              </a:rPr>
              <a:t>Couplage transformateur triphasé</a:t>
            </a:r>
            <a:endParaRPr lang="fr-FR" sz="3200" dirty="0">
              <a:solidFill>
                <a:schemeClr val="bg1"/>
              </a:solidFill>
            </a:endParaRPr>
          </a:p>
        </p:txBody>
      </p:sp>
      <p:cxnSp>
        <p:nvCxnSpPr>
          <p:cNvPr id="112" name="Connecteur droit avec flèche 111"/>
          <p:cNvCxnSpPr/>
          <p:nvPr/>
        </p:nvCxnSpPr>
        <p:spPr>
          <a:xfrm>
            <a:off x="792410" y="1982259"/>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flipV="1">
            <a:off x="870215"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 name="Connecteur droit avec flèche 113"/>
          <p:cNvCxnSpPr/>
          <p:nvPr/>
        </p:nvCxnSpPr>
        <p:spPr>
          <a:xfrm>
            <a:off x="1334510" y="2025802"/>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 name="Connecteur droit avec flèche 114"/>
          <p:cNvCxnSpPr/>
          <p:nvPr/>
        </p:nvCxnSpPr>
        <p:spPr>
          <a:xfrm>
            <a:off x="1837602" y="1982259"/>
            <a:ext cx="0" cy="971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 name="Connecteur droit avec flèche 115"/>
          <p:cNvCxnSpPr/>
          <p:nvPr/>
        </p:nvCxnSpPr>
        <p:spPr>
          <a:xfrm flipV="1">
            <a:off x="1433094"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flipV="1">
            <a:off x="1981618" y="4849408"/>
            <a:ext cx="0" cy="95585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6853438" y="1870554"/>
            <a:ext cx="1934630" cy="4078726"/>
            <a:chOff x="6853438" y="1483052"/>
            <a:chExt cx="1934630" cy="4078726"/>
          </a:xfrm>
        </p:grpSpPr>
        <p:grpSp>
          <p:nvGrpSpPr>
            <p:cNvPr id="118" name="Groupe 117"/>
            <p:cNvGrpSpPr/>
            <p:nvPr/>
          </p:nvGrpSpPr>
          <p:grpSpPr>
            <a:xfrm>
              <a:off x="6948264" y="2727913"/>
              <a:ext cx="1839804" cy="1548146"/>
              <a:chOff x="3666558" y="3466592"/>
              <a:chExt cx="1839804" cy="1548146"/>
            </a:xfrm>
            <a:solidFill>
              <a:schemeClr val="accent1">
                <a:lumMod val="75000"/>
              </a:schemeClr>
            </a:solidFill>
          </p:grpSpPr>
          <p:sp>
            <p:nvSpPr>
              <p:cNvPr id="119" name="Cube 11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Ellipse 125"/>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8" name="Ellipse 127"/>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9" name="Ellipse 128"/>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30" name="Ellipse 129"/>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31" name="Ellipse 130"/>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32" name="Ellipse 131"/>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33" name="Ellipse 132"/>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34" name="Connecteur droit 133"/>
            <p:cNvCxnSpPr>
              <a:endCxn id="124" idx="3"/>
            </p:cNvCxnSpPr>
            <p:nvPr/>
          </p:nvCxnSpPr>
          <p:spPr>
            <a:xfrm flipV="1">
              <a:off x="7354956" y="3992615"/>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a:endCxn id="125" idx="4"/>
            </p:cNvCxnSpPr>
            <p:nvPr/>
          </p:nvCxnSpPr>
          <p:spPr>
            <a:xfrm flipV="1">
              <a:off x="7868107" y="4013145"/>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a:endCxn id="126" idx="4"/>
            </p:cNvCxnSpPr>
            <p:nvPr/>
          </p:nvCxnSpPr>
          <p:spPr>
            <a:xfrm flipH="1" flipV="1">
              <a:off x="8223496" y="4013145"/>
              <a:ext cx="163874"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7240502" y="2571358"/>
              <a:ext cx="87791" cy="5705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H="1">
              <a:off x="7674298" y="2556064"/>
              <a:ext cx="87642" cy="6105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H="1">
              <a:off x="8044285" y="2557132"/>
              <a:ext cx="233691" cy="61984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40" name="Image 1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3438" y="1483052"/>
              <a:ext cx="1694548" cy="1103285"/>
            </a:xfrm>
            <a:prstGeom prst="rect">
              <a:avLst/>
            </a:prstGeom>
          </p:spPr>
        </p:pic>
        <p:pic>
          <p:nvPicPr>
            <p:cNvPr id="141" name="Image 1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970087" y="4458493"/>
              <a:ext cx="1694548" cy="1103285"/>
            </a:xfrm>
            <a:prstGeom prst="rect">
              <a:avLst/>
            </a:prstGeom>
          </p:spPr>
        </p:pic>
      </p:grpSp>
      <p:sp>
        <p:nvSpPr>
          <p:cNvPr id="15" name="Ellipse 14"/>
          <p:cNvSpPr/>
          <p:nvPr/>
        </p:nvSpPr>
        <p:spPr>
          <a:xfrm>
            <a:off x="7053943" y="2771316"/>
            <a:ext cx="141514"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7140130" y="4843145"/>
            <a:ext cx="144267" cy="17003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par>
                          <p:cTn id="8" fill="hold">
                            <p:stCondLst>
                              <p:cond delay="3500"/>
                            </p:stCondLst>
                            <p:childTnLst>
                              <p:par>
                                <p:cTn id="9" presetID="22" presetClass="entr" presetSubtype="1" fill="hold" nodeType="afterEffect">
                                  <p:stCondLst>
                                    <p:cond delay="1500"/>
                                  </p:stCondLst>
                                  <p:childTnLst>
                                    <p:set>
                                      <p:cBhvr>
                                        <p:cTn id="10" dur="1" fill="hold">
                                          <p:stCondLst>
                                            <p:cond delay="0"/>
                                          </p:stCondLst>
                                        </p:cTn>
                                        <p:tgtEl>
                                          <p:spTgt spid="149"/>
                                        </p:tgtEl>
                                        <p:attrNameLst>
                                          <p:attrName>style.visibility</p:attrName>
                                        </p:attrNameLst>
                                      </p:cBhvr>
                                      <p:to>
                                        <p:strVal val="visible"/>
                                      </p:to>
                                    </p:set>
                                    <p:animEffect transition="in" filter="wipe(up)">
                                      <p:cBhvr>
                                        <p:cTn id="11" dur="500"/>
                                        <p:tgtEl>
                                          <p:spTgt spid="149"/>
                                        </p:tgtEl>
                                      </p:cBhvr>
                                    </p:animEffect>
                                  </p:childTnLst>
                                </p:cTn>
                              </p:par>
                            </p:childTnLst>
                          </p:cTn>
                        </p:par>
                        <p:par>
                          <p:cTn id="12" fill="hold">
                            <p:stCondLst>
                              <p:cond delay="5500"/>
                            </p:stCondLst>
                            <p:childTnLst>
                              <p:par>
                                <p:cTn id="13" presetID="22" presetClass="entr" presetSubtype="1" fill="hold" nodeType="after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wipe(up)">
                                      <p:cBhvr>
                                        <p:cTn id="15" dur="500"/>
                                        <p:tgtEl>
                                          <p:spTgt spid="112"/>
                                        </p:tgtEl>
                                      </p:cBhvr>
                                    </p:animEffect>
                                  </p:childTnLst>
                                </p:cTn>
                              </p:par>
                            </p:childTnLst>
                          </p:cTn>
                        </p:par>
                        <p:par>
                          <p:cTn id="16" fill="hold">
                            <p:stCondLst>
                              <p:cond delay="6000"/>
                            </p:stCondLst>
                            <p:childTnLst>
                              <p:par>
                                <p:cTn id="17" presetID="22" presetClass="entr" presetSubtype="1" fill="hold" nodeType="afterEffect">
                                  <p:stCondLst>
                                    <p:cond delay="0"/>
                                  </p:stCondLst>
                                  <p:childTnLst>
                                    <p:set>
                                      <p:cBhvr>
                                        <p:cTn id="18" dur="1" fill="hold">
                                          <p:stCondLst>
                                            <p:cond delay="0"/>
                                          </p:stCondLst>
                                        </p:cTn>
                                        <p:tgtEl>
                                          <p:spTgt spid="114"/>
                                        </p:tgtEl>
                                        <p:attrNameLst>
                                          <p:attrName>style.visibility</p:attrName>
                                        </p:attrNameLst>
                                      </p:cBhvr>
                                      <p:to>
                                        <p:strVal val="visible"/>
                                      </p:to>
                                    </p:set>
                                    <p:animEffect transition="in" filter="wipe(up)">
                                      <p:cBhvr>
                                        <p:cTn id="19" dur="500"/>
                                        <p:tgtEl>
                                          <p:spTgt spid="114"/>
                                        </p:tgtEl>
                                      </p:cBhvr>
                                    </p:animEffect>
                                  </p:childTnLst>
                                </p:cTn>
                              </p:par>
                            </p:childTnLst>
                          </p:cTn>
                        </p:par>
                        <p:par>
                          <p:cTn id="20" fill="hold">
                            <p:stCondLst>
                              <p:cond delay="6500"/>
                            </p:stCondLst>
                            <p:childTnLst>
                              <p:par>
                                <p:cTn id="21" presetID="22" presetClass="entr" presetSubtype="1" fill="hold" nodeType="afterEffect">
                                  <p:stCondLst>
                                    <p:cond delay="0"/>
                                  </p:stCondLst>
                                  <p:childTnLst>
                                    <p:set>
                                      <p:cBhvr>
                                        <p:cTn id="22" dur="1" fill="hold">
                                          <p:stCondLst>
                                            <p:cond delay="0"/>
                                          </p:stCondLst>
                                        </p:cTn>
                                        <p:tgtEl>
                                          <p:spTgt spid="115"/>
                                        </p:tgtEl>
                                        <p:attrNameLst>
                                          <p:attrName>style.visibility</p:attrName>
                                        </p:attrNameLst>
                                      </p:cBhvr>
                                      <p:to>
                                        <p:strVal val="visible"/>
                                      </p:to>
                                    </p:set>
                                    <p:animEffect transition="in" filter="wipe(up)">
                                      <p:cBhvr>
                                        <p:cTn id="23" dur="500"/>
                                        <p:tgtEl>
                                          <p:spTgt spid="115"/>
                                        </p:tgtEl>
                                      </p:cBhvr>
                                    </p:animEffect>
                                  </p:childTnLst>
                                </p:cTn>
                              </p:par>
                            </p:childTnLst>
                          </p:cTn>
                        </p:par>
                        <p:par>
                          <p:cTn id="24" fill="hold">
                            <p:stCondLst>
                              <p:cond delay="7000"/>
                            </p:stCondLst>
                            <p:childTnLst>
                              <p:par>
                                <p:cTn id="25" presetID="22" presetClass="entr" presetSubtype="4" fill="hold" nodeType="afterEffect">
                                  <p:stCondLst>
                                    <p:cond delay="0"/>
                                  </p:stCondLst>
                                  <p:childTnLst>
                                    <p:set>
                                      <p:cBhvr>
                                        <p:cTn id="26" dur="1" fill="hold">
                                          <p:stCondLst>
                                            <p:cond delay="0"/>
                                          </p:stCondLst>
                                        </p:cTn>
                                        <p:tgtEl>
                                          <p:spTgt spid="113"/>
                                        </p:tgtEl>
                                        <p:attrNameLst>
                                          <p:attrName>style.visibility</p:attrName>
                                        </p:attrNameLst>
                                      </p:cBhvr>
                                      <p:to>
                                        <p:strVal val="visible"/>
                                      </p:to>
                                    </p:set>
                                    <p:animEffect transition="in" filter="wipe(down)">
                                      <p:cBhvr>
                                        <p:cTn id="27" dur="500"/>
                                        <p:tgtEl>
                                          <p:spTgt spid="113"/>
                                        </p:tgtEl>
                                      </p:cBhvr>
                                    </p:animEffect>
                                  </p:childTnLst>
                                </p:cTn>
                              </p:par>
                            </p:childTnLst>
                          </p:cTn>
                        </p:par>
                        <p:par>
                          <p:cTn id="28" fill="hold">
                            <p:stCondLst>
                              <p:cond delay="7500"/>
                            </p:stCondLst>
                            <p:childTnLst>
                              <p:par>
                                <p:cTn id="29" presetID="22" presetClass="entr" presetSubtype="4" fill="hold" nodeType="afterEffect">
                                  <p:stCondLst>
                                    <p:cond delay="0"/>
                                  </p:stCondLst>
                                  <p:childTnLst>
                                    <p:set>
                                      <p:cBhvr>
                                        <p:cTn id="30" dur="1" fill="hold">
                                          <p:stCondLst>
                                            <p:cond delay="0"/>
                                          </p:stCondLst>
                                        </p:cTn>
                                        <p:tgtEl>
                                          <p:spTgt spid="116"/>
                                        </p:tgtEl>
                                        <p:attrNameLst>
                                          <p:attrName>style.visibility</p:attrName>
                                        </p:attrNameLst>
                                      </p:cBhvr>
                                      <p:to>
                                        <p:strVal val="visible"/>
                                      </p:to>
                                    </p:set>
                                    <p:animEffect transition="in" filter="wipe(down)">
                                      <p:cBhvr>
                                        <p:cTn id="31" dur="500"/>
                                        <p:tgtEl>
                                          <p:spTgt spid="116"/>
                                        </p:tgtEl>
                                      </p:cBhvr>
                                    </p:animEffect>
                                  </p:childTnLst>
                                </p:cTn>
                              </p:par>
                            </p:childTnLst>
                          </p:cTn>
                        </p:par>
                        <p:par>
                          <p:cTn id="32" fill="hold">
                            <p:stCondLst>
                              <p:cond delay="8000"/>
                            </p:stCondLst>
                            <p:childTnLst>
                              <p:par>
                                <p:cTn id="33" presetID="22" presetClass="entr" presetSubtype="4" fill="hold" nodeType="afterEffect">
                                  <p:stCondLst>
                                    <p:cond delay="0"/>
                                  </p:stCondLst>
                                  <p:childTnLst>
                                    <p:set>
                                      <p:cBhvr>
                                        <p:cTn id="34" dur="1" fill="hold">
                                          <p:stCondLst>
                                            <p:cond delay="0"/>
                                          </p:stCondLst>
                                        </p:cTn>
                                        <p:tgtEl>
                                          <p:spTgt spid="117"/>
                                        </p:tgtEl>
                                        <p:attrNameLst>
                                          <p:attrName>style.visibility</p:attrName>
                                        </p:attrNameLst>
                                      </p:cBhvr>
                                      <p:to>
                                        <p:strVal val="visible"/>
                                      </p:to>
                                    </p:set>
                                    <p:animEffect transition="in" filter="wipe(down)">
                                      <p:cBhvr>
                                        <p:cTn id="35" dur="500"/>
                                        <p:tgtEl>
                                          <p:spTgt spid="117"/>
                                        </p:tgtEl>
                                      </p:cBhvr>
                                    </p:animEffect>
                                  </p:childTnLst>
                                </p:cTn>
                              </p:par>
                            </p:childTnLst>
                          </p:cTn>
                        </p:par>
                        <p:par>
                          <p:cTn id="36" fill="hold">
                            <p:stCondLst>
                              <p:cond delay="8500"/>
                            </p:stCondLst>
                            <p:childTnLst>
                              <p:par>
                                <p:cTn id="37" presetID="22" presetClass="entr" presetSubtype="1"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9000"/>
                            </p:stCondLst>
                            <p:childTnLst>
                              <p:par>
                                <p:cTn id="41" presetID="22" presetClass="entr" presetSubtype="4"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par>
                          <p:cTn id="44" fill="hold">
                            <p:stCondLst>
                              <p:cond delay="9500"/>
                            </p:stCondLst>
                            <p:childTnLst>
                              <p:par>
                                <p:cTn id="45" presetID="22" presetClass="entr" presetSubtype="4" fill="hold" grpId="0" nodeType="afterEffect">
                                  <p:stCondLst>
                                    <p:cond delay="0"/>
                                  </p:stCondLst>
                                  <p:childTnLst>
                                    <p:set>
                                      <p:cBhvr>
                                        <p:cTn id="46" dur="1" fill="hold">
                                          <p:stCondLst>
                                            <p:cond delay="0"/>
                                          </p:stCondLst>
                                        </p:cTn>
                                        <p:tgtEl>
                                          <p:spTgt spid="148"/>
                                        </p:tgtEl>
                                        <p:attrNameLst>
                                          <p:attrName>style.visibility</p:attrName>
                                        </p:attrNameLst>
                                      </p:cBhvr>
                                      <p:to>
                                        <p:strVal val="visible"/>
                                      </p:to>
                                    </p:set>
                                    <p:animEffect transition="in" filter="wipe(down)">
                                      <p:cBhvr>
                                        <p:cTn id="4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15" grpId="0" animBg="1"/>
      <p:bldP spid="1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61203" y="2210905"/>
            <a:ext cx="3573007" cy="3450343"/>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Yy0 </a:t>
            </a:r>
            <a:endParaRPr lang="fr-FR" sz="3200" dirty="0">
              <a:solidFill>
                <a:schemeClr val="bg1"/>
              </a:solidFill>
            </a:endParaRPr>
          </a:p>
        </p:txBody>
      </p:sp>
      <p:sp>
        <p:nvSpPr>
          <p:cNvPr id="2" name="ZoneTexte 1"/>
          <p:cNvSpPr txBox="1"/>
          <p:nvPr/>
        </p:nvSpPr>
        <p:spPr>
          <a:xfrm>
            <a:off x="61201" y="1243461"/>
            <a:ext cx="6000327" cy="646331"/>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1°) On trace deux cercles concentriques  </a:t>
            </a:r>
            <a:br>
              <a:rPr lang="fr-FR" dirty="0" smtClean="0">
                <a:solidFill>
                  <a:schemeClr val="bg1"/>
                </a:solidFill>
              </a:rPr>
            </a:br>
            <a:r>
              <a:rPr lang="fr-FR" dirty="0" smtClean="0">
                <a:solidFill>
                  <a:schemeClr val="bg1"/>
                </a:solidFill>
              </a:rPr>
              <a:t>et 12 rayons à des angles de 30° ( 12 heures).</a:t>
            </a:r>
            <a:endParaRPr lang="fr-FR" dirty="0">
              <a:solidFill>
                <a:schemeClr val="bg1"/>
              </a:solidFill>
            </a:endParaRPr>
          </a:p>
        </p:txBody>
      </p:sp>
      <p:grpSp>
        <p:nvGrpSpPr>
          <p:cNvPr id="84" name="Groupe 83"/>
          <p:cNvGrpSpPr/>
          <p:nvPr/>
        </p:nvGrpSpPr>
        <p:grpSpPr>
          <a:xfrm>
            <a:off x="7052676" y="2811488"/>
            <a:ext cx="1839804" cy="1548146"/>
            <a:chOff x="3666558" y="3466592"/>
            <a:chExt cx="1839804" cy="1548146"/>
          </a:xfrm>
          <a:solidFill>
            <a:schemeClr val="accent1">
              <a:lumMod val="75000"/>
            </a:schemeClr>
          </a:solidFill>
        </p:grpSpPr>
        <p:sp>
          <p:nvSpPr>
            <p:cNvPr id="85" name="Cube 84"/>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Ellipse 92"/>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4" name="Ellipse 93"/>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5" name="Ellipse 94"/>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6" name="Ellipse 95"/>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7" name="Ellipse 96"/>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8" name="Ellipse 97"/>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9" name="Ellipse 98"/>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sp>
        <p:nvSpPr>
          <p:cNvPr id="112" name="ZoneTexte 111"/>
          <p:cNvSpPr txBox="1"/>
          <p:nvPr/>
        </p:nvSpPr>
        <p:spPr>
          <a:xfrm>
            <a:off x="1989819" y="5541039"/>
            <a:ext cx="7154181" cy="1200329"/>
          </a:xfrm>
          <a:custGeom>
            <a:avLst/>
            <a:gdLst>
              <a:gd name="connsiteX0" fmla="*/ 0 w 7154181"/>
              <a:gd name="connsiteY0" fmla="*/ 0 h 1477328"/>
              <a:gd name="connsiteX1" fmla="*/ 7154181 w 7154181"/>
              <a:gd name="connsiteY1" fmla="*/ 0 h 1477328"/>
              <a:gd name="connsiteX2" fmla="*/ 7154181 w 7154181"/>
              <a:gd name="connsiteY2" fmla="*/ 1477328 h 1477328"/>
              <a:gd name="connsiteX3" fmla="*/ 0 w 7154181"/>
              <a:gd name="connsiteY3" fmla="*/ 1477328 h 1477328"/>
              <a:gd name="connsiteX4" fmla="*/ 0 w 7154181"/>
              <a:gd name="connsiteY4" fmla="*/ 0 h 1477328"/>
              <a:gd name="connsiteX0" fmla="*/ 0 w 7154181"/>
              <a:gd name="connsiteY0" fmla="*/ 12700 h 1490028"/>
              <a:gd name="connsiteX1" fmla="*/ 2671081 w 7154181"/>
              <a:gd name="connsiteY1" fmla="*/ 0 h 1490028"/>
              <a:gd name="connsiteX2" fmla="*/ 7154181 w 7154181"/>
              <a:gd name="connsiteY2" fmla="*/ 1490028 h 1490028"/>
              <a:gd name="connsiteX3" fmla="*/ 0 w 7154181"/>
              <a:gd name="connsiteY3" fmla="*/ 1490028 h 1490028"/>
              <a:gd name="connsiteX4" fmla="*/ 0 w 7154181"/>
              <a:gd name="connsiteY4" fmla="*/ 12700 h 1490028"/>
              <a:gd name="connsiteX0" fmla="*/ 0 w 7154181"/>
              <a:gd name="connsiteY0" fmla="*/ 12700 h 1490028"/>
              <a:gd name="connsiteX1" fmla="*/ 2671081 w 7154181"/>
              <a:gd name="connsiteY1" fmla="*/ 0 h 1490028"/>
              <a:gd name="connsiteX2" fmla="*/ 7109738 w 7154181"/>
              <a:gd name="connsiteY2" fmla="*/ 689537 h 1490028"/>
              <a:gd name="connsiteX3" fmla="*/ 7154181 w 7154181"/>
              <a:gd name="connsiteY3" fmla="*/ 1490028 h 1490028"/>
              <a:gd name="connsiteX4" fmla="*/ 0 w 7154181"/>
              <a:gd name="connsiteY4" fmla="*/ 1490028 h 1490028"/>
              <a:gd name="connsiteX5" fmla="*/ 0 w 7154181"/>
              <a:gd name="connsiteY5" fmla="*/ 12700 h 1490028"/>
              <a:gd name="connsiteX0" fmla="*/ 0 w 7154181"/>
              <a:gd name="connsiteY0" fmla="*/ 12700 h 1490028"/>
              <a:gd name="connsiteX1" fmla="*/ 2671081 w 7154181"/>
              <a:gd name="connsiteY1" fmla="*/ 0 h 1490028"/>
              <a:gd name="connsiteX2" fmla="*/ 3858538 w 7154181"/>
              <a:gd name="connsiteY2" fmla="*/ 410137 h 1490028"/>
              <a:gd name="connsiteX3" fmla="*/ 7109738 w 7154181"/>
              <a:gd name="connsiteY3" fmla="*/ 689537 h 1490028"/>
              <a:gd name="connsiteX4" fmla="*/ 7154181 w 7154181"/>
              <a:gd name="connsiteY4" fmla="*/ 1490028 h 1490028"/>
              <a:gd name="connsiteX5" fmla="*/ 0 w 7154181"/>
              <a:gd name="connsiteY5" fmla="*/ 1490028 h 1490028"/>
              <a:gd name="connsiteX6" fmla="*/ 0 w 7154181"/>
              <a:gd name="connsiteY6"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7109738 w 7154181"/>
              <a:gd name="connsiteY3" fmla="*/ 689537 h 1490028"/>
              <a:gd name="connsiteX4" fmla="*/ 7154181 w 7154181"/>
              <a:gd name="connsiteY4" fmla="*/ 1490028 h 1490028"/>
              <a:gd name="connsiteX5" fmla="*/ 0 w 7154181"/>
              <a:gd name="connsiteY5" fmla="*/ 1490028 h 1490028"/>
              <a:gd name="connsiteX6" fmla="*/ 0 w 7154181"/>
              <a:gd name="connsiteY6"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5134881 w 7154181"/>
              <a:gd name="connsiteY3" fmla="*/ 310537 h 1490028"/>
              <a:gd name="connsiteX4" fmla="*/ 7109738 w 7154181"/>
              <a:gd name="connsiteY4" fmla="*/ 689537 h 1490028"/>
              <a:gd name="connsiteX5" fmla="*/ 7154181 w 7154181"/>
              <a:gd name="connsiteY5" fmla="*/ 1490028 h 1490028"/>
              <a:gd name="connsiteX6" fmla="*/ 0 w 7154181"/>
              <a:gd name="connsiteY6" fmla="*/ 1490028 h 1490028"/>
              <a:gd name="connsiteX7" fmla="*/ 0 w 7154181"/>
              <a:gd name="connsiteY7" fmla="*/ 12700 h 1490028"/>
              <a:gd name="connsiteX0" fmla="*/ 0 w 7154181"/>
              <a:gd name="connsiteY0" fmla="*/ 12700 h 1490028"/>
              <a:gd name="connsiteX1" fmla="*/ 2671081 w 7154181"/>
              <a:gd name="connsiteY1" fmla="*/ 0 h 1490028"/>
              <a:gd name="connsiteX2" fmla="*/ 4442738 w 7154181"/>
              <a:gd name="connsiteY2" fmla="*/ 79069 h 1490028"/>
              <a:gd name="connsiteX3" fmla="*/ 5134881 w 7154181"/>
              <a:gd name="connsiteY3" fmla="*/ 310537 h 1490028"/>
              <a:gd name="connsiteX4" fmla="*/ 7071638 w 7154181"/>
              <a:gd name="connsiteY4" fmla="*/ 531886 h 1490028"/>
              <a:gd name="connsiteX5" fmla="*/ 7154181 w 7154181"/>
              <a:gd name="connsiteY5" fmla="*/ 1490028 h 1490028"/>
              <a:gd name="connsiteX6" fmla="*/ 0 w 7154181"/>
              <a:gd name="connsiteY6" fmla="*/ 1490028 h 1490028"/>
              <a:gd name="connsiteX7" fmla="*/ 0 w 7154181"/>
              <a:gd name="connsiteY7" fmla="*/ 12700 h 149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54181" h="1490028">
                <a:moveTo>
                  <a:pt x="0" y="12700"/>
                </a:moveTo>
                <a:lnTo>
                  <a:pt x="2671081" y="0"/>
                </a:lnTo>
                <a:cubicBezTo>
                  <a:pt x="3358621" y="45073"/>
                  <a:pt x="4032105" y="27313"/>
                  <a:pt x="4442738" y="79069"/>
                </a:cubicBezTo>
                <a:cubicBezTo>
                  <a:pt x="4853371" y="130825"/>
                  <a:pt x="4690381" y="208792"/>
                  <a:pt x="5134881" y="310537"/>
                </a:cubicBezTo>
                <a:cubicBezTo>
                  <a:pt x="5579381" y="412282"/>
                  <a:pt x="6802821" y="330049"/>
                  <a:pt x="7071638" y="531886"/>
                </a:cubicBezTo>
                <a:lnTo>
                  <a:pt x="7154181" y="1490028"/>
                </a:lnTo>
                <a:lnTo>
                  <a:pt x="0" y="1490028"/>
                </a:lnTo>
                <a:lnTo>
                  <a:pt x="0" y="12700"/>
                </a:lnTo>
                <a:close/>
              </a:path>
            </a:pathLst>
          </a:cu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3°) On trace ensuite  la plaque à borne,</a:t>
            </a:r>
            <a:br>
              <a:rPr lang="fr-FR" dirty="0" smtClean="0">
                <a:solidFill>
                  <a:schemeClr val="bg1"/>
                </a:solidFill>
              </a:rPr>
            </a:br>
            <a:r>
              <a:rPr lang="fr-FR" dirty="0" smtClean="0">
                <a:solidFill>
                  <a:schemeClr val="bg1"/>
                </a:solidFill>
              </a:rPr>
              <a:t>les enroulements «Haute tension» du coté des majuscules,</a:t>
            </a:r>
          </a:p>
          <a:p>
            <a:r>
              <a:rPr lang="fr-FR" dirty="0" smtClean="0">
                <a:solidFill>
                  <a:schemeClr val="bg1"/>
                </a:solidFill>
              </a:rPr>
              <a:t>Les enroulements «basse tension» du coté des minuscules, </a:t>
            </a:r>
          </a:p>
          <a:p>
            <a:r>
              <a:rPr lang="fr-FR" dirty="0" smtClean="0">
                <a:solidFill>
                  <a:schemeClr val="bg1"/>
                </a:solidFill>
              </a:rPr>
              <a:t>les points de phase ou les flèches. </a:t>
            </a:r>
            <a:endParaRPr lang="fr-FR" dirty="0">
              <a:solidFill>
                <a:schemeClr val="bg1"/>
              </a:solidFill>
            </a:endParaRPr>
          </a:p>
        </p:txBody>
      </p:sp>
      <p:cxnSp>
        <p:nvCxnSpPr>
          <p:cNvPr id="117" name="Connecteur droit avec flèche 116"/>
          <p:cNvCxnSpPr/>
          <p:nvPr/>
        </p:nvCxnSpPr>
        <p:spPr>
          <a:xfrm>
            <a:off x="7214034" y="1704062"/>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flipV="1">
            <a:off x="7274891"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7756134" y="1710643"/>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8259226" y="1704062"/>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flipV="1">
            <a:off x="7837770"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flipV="1">
            <a:off x="8386294" y="4548909"/>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5" name="Image 1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52676" y="4509120"/>
            <a:ext cx="1694548" cy="1084998"/>
          </a:xfrm>
          <a:prstGeom prst="rect">
            <a:avLst/>
          </a:prstGeom>
        </p:spPr>
      </p:pic>
      <p:pic>
        <p:nvPicPr>
          <p:cNvPr id="126" name="Image 1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58028" y="1596795"/>
            <a:ext cx="1694548" cy="1084998"/>
          </a:xfrm>
          <a:prstGeom prst="rect">
            <a:avLst/>
          </a:prstGeom>
        </p:spPr>
      </p:pic>
      <p:sp>
        <p:nvSpPr>
          <p:cNvPr id="35" name="ZoneTexte 34"/>
          <p:cNvSpPr txBox="1"/>
          <p:nvPr/>
        </p:nvSpPr>
        <p:spPr>
          <a:xfrm>
            <a:off x="3634209" y="2852936"/>
            <a:ext cx="3193701"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2°) </a:t>
            </a:r>
            <a:r>
              <a:rPr lang="fr-FR" dirty="0">
                <a:solidFill>
                  <a:schemeClr val="bg1"/>
                </a:solidFill>
              </a:rPr>
              <a:t>On prendra toujours le même sens de rotation pour le positionnement de « A;B;C » et pour « </a:t>
            </a:r>
            <a:r>
              <a:rPr lang="fr-FR" dirty="0" err="1">
                <a:solidFill>
                  <a:schemeClr val="bg1"/>
                </a:solidFill>
              </a:rPr>
              <a:t>a;b;c</a:t>
            </a:r>
            <a:r>
              <a:rPr lang="fr-FR" dirty="0">
                <a:solidFill>
                  <a:schemeClr val="bg1"/>
                </a:solidFill>
              </a:rPr>
              <a:t> » sur le cercle des indices horaires.</a:t>
            </a:r>
          </a:p>
        </p:txBody>
      </p:sp>
      <p:sp>
        <p:nvSpPr>
          <p:cNvPr id="36" name="ZoneTexte 35"/>
          <p:cNvSpPr txBox="1"/>
          <p:nvPr/>
        </p:nvSpPr>
        <p:spPr>
          <a:xfrm>
            <a:off x="1630431" y="1857301"/>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37" name="Rectangle 36"/>
          <p:cNvSpPr/>
          <p:nvPr/>
        </p:nvSpPr>
        <p:spPr>
          <a:xfrm>
            <a:off x="3347864" y="4787860"/>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38" name="Rectangle 37"/>
          <p:cNvSpPr/>
          <p:nvPr/>
        </p:nvSpPr>
        <p:spPr>
          <a:xfrm>
            <a:off x="-55456" y="4778271"/>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Tree>
    <p:extLst>
      <p:ext uri="{BB962C8B-B14F-4D97-AF65-F5344CB8AC3E}">
        <p14:creationId xmlns:p14="http://schemas.microsoft.com/office/powerpoint/2010/main" val="189284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2450"/>
                            </p:stCondLst>
                            <p:childTnLst>
                              <p:par>
                                <p:cTn id="13" presetID="21" presetClass="entr" presetSubtype="1"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wheel(1)">
                                      <p:cBhvr>
                                        <p:cTn id="15" dur="2000"/>
                                        <p:tgtEl>
                                          <p:spTgt spid="8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19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par>
                          <p:cTn id="25" fill="hold">
                            <p:stCondLst>
                              <p:cond delay="2400"/>
                            </p:stCondLst>
                            <p:childTnLst>
                              <p:par>
                                <p:cTn id="26" presetID="10" presetClass="entr" presetSubtype="0" fill="hold" grpId="0" nodeType="afterEffect">
                                  <p:stCondLst>
                                    <p:cond delay="50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childTnLst>
                          </p:cTn>
                        </p:par>
                        <p:par>
                          <p:cTn id="29" fill="hold">
                            <p:stCondLst>
                              <p:cond delay="3400"/>
                            </p:stCondLst>
                            <p:childTnLst>
                              <p:par>
                                <p:cTn id="30" presetID="10" presetClass="entr" presetSubtype="0" fill="hold" grpId="0" nodeType="afterEffect">
                                  <p:stCondLst>
                                    <p:cond delay="50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12"/>
                                        </p:tgtEl>
                                        <p:attrNameLst>
                                          <p:attrName>style.visibility</p:attrName>
                                        </p:attrNameLst>
                                      </p:cBhvr>
                                      <p:to>
                                        <p:strVal val="visible"/>
                                      </p:to>
                                    </p:set>
                                    <p:animEffect transition="in" filter="fade">
                                      <p:cBhvr>
                                        <p:cTn id="37" dur="500"/>
                                        <p:tgtEl>
                                          <p:spTgt spid="112"/>
                                        </p:tgtEl>
                                      </p:cBhvr>
                                    </p:animEffect>
                                  </p:childTnLst>
                                </p:cTn>
                              </p:par>
                            </p:childTnLst>
                          </p:cTn>
                        </p:par>
                        <p:par>
                          <p:cTn id="38" fill="hold">
                            <p:stCondLst>
                              <p:cond delay="2450"/>
                            </p:stCondLst>
                            <p:childTnLst>
                              <p:par>
                                <p:cTn id="39" presetID="10" presetClass="entr" presetSubtype="0" fill="hold" nodeType="afterEffect">
                                  <p:stCondLst>
                                    <p:cond delay="250"/>
                                  </p:stCondLst>
                                  <p:childTnLst>
                                    <p:set>
                                      <p:cBhvr>
                                        <p:cTn id="40" dur="1" fill="hold">
                                          <p:stCondLst>
                                            <p:cond delay="0"/>
                                          </p:stCondLst>
                                        </p:cTn>
                                        <p:tgtEl>
                                          <p:spTgt spid="84"/>
                                        </p:tgtEl>
                                        <p:attrNameLst>
                                          <p:attrName>style.visibility</p:attrName>
                                        </p:attrNameLst>
                                      </p:cBhvr>
                                      <p:to>
                                        <p:strVal val="visible"/>
                                      </p:to>
                                    </p:set>
                                    <p:animEffect transition="in" filter="fade">
                                      <p:cBhvr>
                                        <p:cTn id="41" dur="500"/>
                                        <p:tgtEl>
                                          <p:spTgt spid="8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25"/>
                                        </p:tgtEl>
                                        <p:attrNameLst>
                                          <p:attrName>style.visibility</p:attrName>
                                        </p:attrNameLst>
                                      </p:cBhvr>
                                      <p:to>
                                        <p:strVal val="visible"/>
                                      </p:to>
                                    </p:set>
                                    <p:animEffect transition="in" filter="wipe(down)">
                                      <p:cBhvr>
                                        <p:cTn id="46" dur="500"/>
                                        <p:tgtEl>
                                          <p:spTgt spid="125"/>
                                        </p:tgtEl>
                                      </p:cBhvr>
                                    </p:animEffect>
                                  </p:childTnLst>
                                </p:cTn>
                              </p:par>
                            </p:childTnLst>
                          </p:cTn>
                        </p:par>
                        <p:par>
                          <p:cTn id="47" fill="hold">
                            <p:stCondLst>
                              <p:cond delay="500"/>
                            </p:stCondLst>
                            <p:childTnLst>
                              <p:par>
                                <p:cTn id="48" presetID="22" presetClass="entr" presetSubtype="4" fill="hold" nodeType="afterEffect">
                                  <p:stCondLst>
                                    <p:cond delay="500"/>
                                  </p:stCondLst>
                                  <p:childTnLst>
                                    <p:set>
                                      <p:cBhvr>
                                        <p:cTn id="49" dur="1" fill="hold">
                                          <p:stCondLst>
                                            <p:cond delay="0"/>
                                          </p:stCondLst>
                                        </p:cTn>
                                        <p:tgtEl>
                                          <p:spTgt spid="122"/>
                                        </p:tgtEl>
                                        <p:attrNameLst>
                                          <p:attrName>style.visibility</p:attrName>
                                        </p:attrNameLst>
                                      </p:cBhvr>
                                      <p:to>
                                        <p:strVal val="visible"/>
                                      </p:to>
                                    </p:set>
                                    <p:animEffect transition="in" filter="wipe(down)">
                                      <p:cBhvr>
                                        <p:cTn id="50" dur="500"/>
                                        <p:tgtEl>
                                          <p:spTgt spid="122"/>
                                        </p:tgtEl>
                                      </p:cBhvr>
                                    </p:animEffect>
                                  </p:childTnLst>
                                </p:cTn>
                              </p:par>
                            </p:childTnLst>
                          </p:cTn>
                        </p:par>
                        <p:par>
                          <p:cTn id="51" fill="hold">
                            <p:stCondLst>
                              <p:cond delay="1500"/>
                            </p:stCondLst>
                            <p:childTnLst>
                              <p:par>
                                <p:cTn id="52" presetID="22" presetClass="entr" presetSubtype="4" fill="hold" nodeType="afterEffect">
                                  <p:stCondLst>
                                    <p:cond delay="0"/>
                                  </p:stCondLst>
                                  <p:childTnLst>
                                    <p:set>
                                      <p:cBhvr>
                                        <p:cTn id="53" dur="1" fill="hold">
                                          <p:stCondLst>
                                            <p:cond delay="0"/>
                                          </p:stCondLst>
                                        </p:cTn>
                                        <p:tgtEl>
                                          <p:spTgt spid="121"/>
                                        </p:tgtEl>
                                        <p:attrNameLst>
                                          <p:attrName>style.visibility</p:attrName>
                                        </p:attrNameLst>
                                      </p:cBhvr>
                                      <p:to>
                                        <p:strVal val="visible"/>
                                      </p:to>
                                    </p:set>
                                    <p:animEffect transition="in" filter="wipe(down)">
                                      <p:cBhvr>
                                        <p:cTn id="54" dur="500"/>
                                        <p:tgtEl>
                                          <p:spTgt spid="121"/>
                                        </p:tgtEl>
                                      </p:cBhvr>
                                    </p:animEffect>
                                  </p:childTnLst>
                                </p:cTn>
                              </p:par>
                            </p:childTnLst>
                          </p:cTn>
                        </p:par>
                        <p:par>
                          <p:cTn id="55" fill="hold">
                            <p:stCondLst>
                              <p:cond delay="2000"/>
                            </p:stCondLst>
                            <p:childTnLst>
                              <p:par>
                                <p:cTn id="56" presetID="22" presetClass="entr" presetSubtype="4" fill="hold" nodeType="afterEffect">
                                  <p:stCondLst>
                                    <p:cond delay="500"/>
                                  </p:stCondLst>
                                  <p:childTnLst>
                                    <p:set>
                                      <p:cBhvr>
                                        <p:cTn id="57" dur="1" fill="hold">
                                          <p:stCondLst>
                                            <p:cond delay="0"/>
                                          </p:stCondLst>
                                        </p:cTn>
                                        <p:tgtEl>
                                          <p:spTgt spid="118"/>
                                        </p:tgtEl>
                                        <p:attrNameLst>
                                          <p:attrName>style.visibility</p:attrName>
                                        </p:attrNameLst>
                                      </p:cBhvr>
                                      <p:to>
                                        <p:strVal val="visible"/>
                                      </p:to>
                                    </p:set>
                                    <p:animEffect transition="in" filter="wipe(down)">
                                      <p:cBhvr>
                                        <p:cTn id="58" dur="500"/>
                                        <p:tgtEl>
                                          <p:spTgt spid="11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126"/>
                                        </p:tgtEl>
                                        <p:attrNameLst>
                                          <p:attrName>style.visibility</p:attrName>
                                        </p:attrNameLst>
                                      </p:cBhvr>
                                      <p:to>
                                        <p:strVal val="visible"/>
                                      </p:to>
                                    </p:set>
                                    <p:animEffect transition="in" filter="wipe(up)">
                                      <p:cBhvr>
                                        <p:cTn id="63" dur="500"/>
                                        <p:tgtEl>
                                          <p:spTgt spid="126"/>
                                        </p:tgtEl>
                                      </p:cBhvr>
                                    </p:animEffect>
                                  </p:childTnLst>
                                </p:cTn>
                              </p:par>
                            </p:childTnLst>
                          </p:cTn>
                        </p:par>
                        <p:par>
                          <p:cTn id="64" fill="hold">
                            <p:stCondLst>
                              <p:cond delay="500"/>
                            </p:stCondLst>
                            <p:childTnLst>
                              <p:par>
                                <p:cTn id="65" presetID="22" presetClass="entr" presetSubtype="1" fill="hold" nodeType="afterEffect">
                                  <p:stCondLst>
                                    <p:cond delay="500"/>
                                  </p:stCondLst>
                                  <p:childTnLst>
                                    <p:set>
                                      <p:cBhvr>
                                        <p:cTn id="66" dur="1" fill="hold">
                                          <p:stCondLst>
                                            <p:cond delay="0"/>
                                          </p:stCondLst>
                                        </p:cTn>
                                        <p:tgtEl>
                                          <p:spTgt spid="117"/>
                                        </p:tgtEl>
                                        <p:attrNameLst>
                                          <p:attrName>style.visibility</p:attrName>
                                        </p:attrNameLst>
                                      </p:cBhvr>
                                      <p:to>
                                        <p:strVal val="visible"/>
                                      </p:to>
                                    </p:set>
                                    <p:animEffect transition="in" filter="wipe(up)">
                                      <p:cBhvr>
                                        <p:cTn id="67" dur="500"/>
                                        <p:tgtEl>
                                          <p:spTgt spid="117"/>
                                        </p:tgtEl>
                                      </p:cBhvr>
                                    </p:animEffect>
                                  </p:childTnLst>
                                </p:cTn>
                              </p:par>
                            </p:childTnLst>
                          </p:cTn>
                        </p:par>
                        <p:par>
                          <p:cTn id="68" fill="hold">
                            <p:stCondLst>
                              <p:cond delay="1500"/>
                            </p:stCondLst>
                            <p:childTnLst>
                              <p:par>
                                <p:cTn id="69" presetID="22" presetClass="entr" presetSubtype="1" fill="hold" nodeType="afterEffect">
                                  <p:stCondLst>
                                    <p:cond delay="500"/>
                                  </p:stCondLst>
                                  <p:childTnLst>
                                    <p:set>
                                      <p:cBhvr>
                                        <p:cTn id="70" dur="1" fill="hold">
                                          <p:stCondLst>
                                            <p:cond delay="0"/>
                                          </p:stCondLst>
                                        </p:cTn>
                                        <p:tgtEl>
                                          <p:spTgt spid="119"/>
                                        </p:tgtEl>
                                        <p:attrNameLst>
                                          <p:attrName>style.visibility</p:attrName>
                                        </p:attrNameLst>
                                      </p:cBhvr>
                                      <p:to>
                                        <p:strVal val="visible"/>
                                      </p:to>
                                    </p:set>
                                    <p:animEffect transition="in" filter="wipe(up)">
                                      <p:cBhvr>
                                        <p:cTn id="71" dur="500"/>
                                        <p:tgtEl>
                                          <p:spTgt spid="119"/>
                                        </p:tgtEl>
                                      </p:cBhvr>
                                    </p:animEffect>
                                  </p:childTnLst>
                                </p:cTn>
                              </p:par>
                            </p:childTnLst>
                          </p:cTn>
                        </p:par>
                        <p:par>
                          <p:cTn id="72" fill="hold">
                            <p:stCondLst>
                              <p:cond delay="2500"/>
                            </p:stCondLst>
                            <p:childTnLst>
                              <p:par>
                                <p:cTn id="73" presetID="22" presetClass="entr" presetSubtype="1" fill="hold" nodeType="afterEffect">
                                  <p:stCondLst>
                                    <p:cond delay="500"/>
                                  </p:stCondLst>
                                  <p:childTnLst>
                                    <p:set>
                                      <p:cBhvr>
                                        <p:cTn id="74" dur="1" fill="hold">
                                          <p:stCondLst>
                                            <p:cond delay="0"/>
                                          </p:stCondLst>
                                        </p:cTn>
                                        <p:tgtEl>
                                          <p:spTgt spid="120"/>
                                        </p:tgtEl>
                                        <p:attrNameLst>
                                          <p:attrName>style.visibility</p:attrName>
                                        </p:attrNameLst>
                                      </p:cBhvr>
                                      <p:to>
                                        <p:strVal val="visible"/>
                                      </p:to>
                                    </p:set>
                                    <p:animEffect transition="in" filter="wipe(up)">
                                      <p:cBhvr>
                                        <p:cTn id="75"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2" grpId="0" animBg="1"/>
      <p:bldP spid="112" grpId="0" animBg="1"/>
      <p:bldP spid="35" grpId="0" animBg="1"/>
      <p:bldP spid="36" grpId="0"/>
      <p:bldP spid="37"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1881224"/>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chemeClr val="bg1"/>
                </a:solidFill>
              </a:rPr>
              <a:t>y0 </a:t>
            </a:r>
            <a:endParaRPr lang="fr-FR" sz="3200" dirty="0">
              <a:solidFill>
                <a:schemeClr val="bg1"/>
              </a:solidFill>
            </a:endParaRPr>
          </a:p>
        </p:txBody>
      </p:sp>
      <p:grpSp>
        <p:nvGrpSpPr>
          <p:cNvPr id="84" name="Groupe 83"/>
          <p:cNvGrpSpPr/>
          <p:nvPr/>
        </p:nvGrpSpPr>
        <p:grpSpPr>
          <a:xfrm>
            <a:off x="7196692" y="2447376"/>
            <a:ext cx="1839804" cy="1548146"/>
            <a:chOff x="3666558" y="3466592"/>
            <a:chExt cx="1839804" cy="1548146"/>
          </a:xfrm>
          <a:solidFill>
            <a:schemeClr val="accent1">
              <a:lumMod val="75000"/>
            </a:schemeClr>
          </a:solidFill>
        </p:grpSpPr>
        <p:sp>
          <p:nvSpPr>
            <p:cNvPr id="85" name="Cube 84"/>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Ellipse 91"/>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Ellipse 92"/>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94" name="Ellipse 93"/>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5" name="Ellipse 94"/>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96" name="Ellipse 95"/>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97" name="Ellipse 96"/>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98" name="Ellipse 97"/>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99" name="Ellipse 98"/>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00" name="Connecteur droit 99"/>
          <p:cNvCxnSpPr>
            <a:endCxn id="90" idx="3"/>
          </p:cNvCxnSpPr>
          <p:nvPr/>
        </p:nvCxnSpPr>
        <p:spPr>
          <a:xfrm flipV="1">
            <a:off x="7603384" y="371207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a:endCxn id="91" idx="4"/>
          </p:cNvCxnSpPr>
          <p:nvPr/>
        </p:nvCxnSpPr>
        <p:spPr>
          <a:xfrm flipV="1">
            <a:off x="8116535" y="373260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a:endCxn id="92" idx="4"/>
          </p:cNvCxnSpPr>
          <p:nvPr/>
        </p:nvCxnSpPr>
        <p:spPr>
          <a:xfrm flipH="1" flipV="1">
            <a:off x="8471924" y="3732608"/>
            <a:ext cx="163874" cy="42749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5" name="ZoneTexte 114"/>
          <p:cNvSpPr txBox="1"/>
          <p:nvPr/>
        </p:nvSpPr>
        <p:spPr>
          <a:xfrm>
            <a:off x="-55456" y="1022301"/>
            <a:ext cx="6499664" cy="923330"/>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r"/>
            <a:r>
              <a:rPr lang="fr-FR" dirty="0" smtClean="0">
                <a:solidFill>
                  <a:schemeClr val="bg1"/>
                </a:solidFill>
              </a:rPr>
              <a:t>3°) On place le point « A » sur le cercle extérieur sur 12h. Cela correspond à la tension simple équivalente arrivant sur la Borne « A ».</a:t>
            </a:r>
            <a:endParaRPr lang="fr-FR" dirty="0">
              <a:solidFill>
                <a:schemeClr val="bg1"/>
              </a:solidFill>
            </a:endParaRPr>
          </a:p>
        </p:txBody>
      </p:sp>
      <p:sp>
        <p:nvSpPr>
          <p:cNvPr id="116" name="ZoneTexte 115"/>
          <p:cNvSpPr txBox="1"/>
          <p:nvPr/>
        </p:nvSpPr>
        <p:spPr>
          <a:xfrm>
            <a:off x="3590218" y="1988840"/>
            <a:ext cx="3574070"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4°)Le couplage Haute tension (primaire) est « Y ». De ce point « A </a:t>
            </a:r>
            <a:r>
              <a:rPr lang="fr-FR" dirty="0">
                <a:solidFill>
                  <a:schemeClr val="bg1"/>
                </a:solidFill>
              </a:rPr>
              <a:t>» </a:t>
            </a:r>
            <a:r>
              <a:rPr lang="fr-FR" dirty="0" smtClean="0">
                <a:solidFill>
                  <a:schemeClr val="bg1"/>
                </a:solidFill>
              </a:rPr>
              <a:t>on </a:t>
            </a:r>
            <a:r>
              <a:rPr lang="fr-FR" dirty="0">
                <a:solidFill>
                  <a:schemeClr val="bg1"/>
                </a:solidFill>
              </a:rPr>
              <a:t>peut placer les points « B » et « C » à 120° les uns des </a:t>
            </a:r>
            <a:r>
              <a:rPr lang="fr-FR" dirty="0" smtClean="0">
                <a:solidFill>
                  <a:schemeClr val="bg1"/>
                </a:solidFill>
              </a:rPr>
              <a:t>autres. </a:t>
            </a:r>
            <a:endParaRPr lang="fr-FR" dirty="0">
              <a:solidFill>
                <a:schemeClr val="bg1"/>
              </a:solidFill>
            </a:endParaRPr>
          </a:p>
        </p:txBody>
      </p:sp>
      <p:cxnSp>
        <p:nvCxnSpPr>
          <p:cNvPr id="117" name="Connecteur droit avec flèche 116"/>
          <p:cNvCxnSpPr/>
          <p:nvPr/>
        </p:nvCxnSpPr>
        <p:spPr>
          <a:xfrm>
            <a:off x="7358050"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flipV="1">
            <a:off x="7452320"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7900150" y="134653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8403242"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flipV="1">
            <a:off x="8015199"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flipV="1">
            <a:off x="8563723"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3" name="ZoneTexte 122"/>
          <p:cNvSpPr txBox="1"/>
          <p:nvPr/>
        </p:nvSpPr>
        <p:spPr>
          <a:xfrm>
            <a:off x="-42190" y="5368773"/>
            <a:ext cx="914400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5°) Si on compare le dessin ainsi réalisé avec le schéma partiel du couplage on se rend compte que les pointes des flèches indiquent la liaison vers les bornes. De plus les origines des flèches sont reliés entres elles.</a:t>
            </a:r>
          </a:p>
          <a:p>
            <a:r>
              <a:rPr lang="fr-FR" dirty="0" smtClean="0">
                <a:solidFill>
                  <a:schemeClr val="bg1"/>
                </a:solidFill>
              </a:rPr>
              <a:t>Il suffit de reporter ces constats sur le schéma pour obtenir le câblage du primaire .</a:t>
            </a:r>
            <a:endParaRPr lang="fr-FR" dirty="0">
              <a:solidFill>
                <a:schemeClr val="bg1"/>
              </a:solidFill>
            </a:endParaRPr>
          </a:p>
        </p:txBody>
      </p:sp>
      <p:sp>
        <p:nvSpPr>
          <p:cNvPr id="3" name="ZoneTexte 2"/>
          <p:cNvSpPr txBox="1"/>
          <p:nvPr/>
        </p:nvSpPr>
        <p:spPr>
          <a:xfrm>
            <a:off x="1630431" y="154650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1915834"/>
            <a:ext cx="11221" cy="169056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659568"/>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650581"/>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477061"/>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467472"/>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pic>
        <p:nvPicPr>
          <p:cNvPr id="13" name="Image 12"/>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268760"/>
            <a:ext cx="1694548" cy="1084998"/>
          </a:xfrm>
          <a:prstGeom prst="rect">
            <a:avLst/>
          </a:prstGeom>
        </p:spPr>
      </p:pic>
      <p:pic>
        <p:nvPicPr>
          <p:cNvPr id="58" name="Image 57"/>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36296" y="4160102"/>
            <a:ext cx="1694548" cy="1084998"/>
          </a:xfrm>
          <a:prstGeom prst="rect">
            <a:avLst/>
          </a:prstGeom>
        </p:spPr>
      </p:pic>
      <p:cxnSp>
        <p:nvCxnSpPr>
          <p:cNvPr id="15" name="Connecteur droit 14"/>
          <p:cNvCxnSpPr/>
          <p:nvPr/>
        </p:nvCxnSpPr>
        <p:spPr>
          <a:xfrm>
            <a:off x="7603384" y="5216425"/>
            <a:ext cx="1032414" cy="202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ZoneTexte 45"/>
          <p:cNvSpPr txBox="1"/>
          <p:nvPr/>
        </p:nvSpPr>
        <p:spPr>
          <a:xfrm>
            <a:off x="3590218" y="3691660"/>
            <a:ext cx="3574070" cy="175432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Tracer les tensions simples équivalentes du coté « haute tension  ». L’origine des flèches représentant les tensions au centre, la pointe vers la lettre .</a:t>
            </a:r>
            <a:endParaRPr lang="fr-FR" dirty="0">
              <a:solidFill>
                <a:schemeClr val="bg1"/>
              </a:solidFill>
            </a:endParaRPr>
          </a:p>
        </p:txBody>
      </p:sp>
      <p:cxnSp>
        <p:nvCxnSpPr>
          <p:cNvPr id="48" name="Connecteur droit avec flèche 47"/>
          <p:cNvCxnSpPr/>
          <p:nvPr/>
        </p:nvCxnSpPr>
        <p:spPr>
          <a:xfrm flipV="1">
            <a:off x="1801311" y="1915834"/>
            <a:ext cx="25224" cy="177582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a:off x="1763688" y="3645024"/>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flipH="1">
            <a:off x="252991" y="3645024"/>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34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195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16"/>
                                        </p:tgtEl>
                                        <p:attrNameLst>
                                          <p:attrName>style.visibility</p:attrName>
                                        </p:attrNameLst>
                                      </p:cBhvr>
                                      <p:to>
                                        <p:strVal val="visible"/>
                                      </p:to>
                                    </p:set>
                                    <p:animEffect transition="in" filter="fade">
                                      <p:cBhvr>
                                        <p:cTn id="16" dur="500"/>
                                        <p:tgtEl>
                                          <p:spTgt spid="116"/>
                                        </p:tgtEl>
                                      </p:cBhvr>
                                    </p:animEffect>
                                  </p:childTnLst>
                                </p:cTn>
                              </p:par>
                            </p:childTnLst>
                          </p:cTn>
                        </p:par>
                        <p:par>
                          <p:cTn id="17" fill="hold">
                            <p:stCondLst>
                              <p:cond delay="2400"/>
                            </p:stCondLst>
                            <p:childTnLst>
                              <p:par>
                                <p:cTn id="18" presetID="10" presetClass="entr" presetSubtype="0" fill="hold" grpId="0" nodeType="afterEffect">
                                  <p:stCondLst>
                                    <p:cond delay="5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3400"/>
                            </p:stCondLst>
                            <p:childTnLst>
                              <p:par>
                                <p:cTn id="22" presetID="10" presetClass="entr" presetSubtype="0" fill="hold" grpId="0" nodeType="afterEffect">
                                  <p:stCondLst>
                                    <p:cond delay="50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750"/>
                            </p:stCondLst>
                            <p:childTnLst>
                              <p:par>
                                <p:cTn id="31" presetID="22" presetClass="entr" presetSubtype="4" fill="hold" nodeType="afterEffect">
                                  <p:stCondLst>
                                    <p:cond delay="500"/>
                                  </p:stCondLst>
                                  <p:childTnLst>
                                    <p:set>
                                      <p:cBhvr>
                                        <p:cTn id="32" dur="1" fill="hold">
                                          <p:stCondLst>
                                            <p:cond delay="0"/>
                                          </p:stCondLst>
                                        </p:cTn>
                                        <p:tgtEl>
                                          <p:spTgt spid="44"/>
                                        </p:tgtEl>
                                        <p:attrNameLst>
                                          <p:attrName>style.visibility</p:attrName>
                                        </p:attrNameLst>
                                      </p:cBhvr>
                                      <p:to>
                                        <p:strVal val="visible"/>
                                      </p:to>
                                    </p:set>
                                    <p:animEffect transition="in" filter="wipe(down)">
                                      <p:cBhvr>
                                        <p:cTn id="33" dur="500"/>
                                        <p:tgtEl>
                                          <p:spTgt spid="44"/>
                                        </p:tgtEl>
                                      </p:cBhvr>
                                    </p:animEffect>
                                  </p:childTnLst>
                                </p:cTn>
                              </p:par>
                            </p:childTnLst>
                          </p:cTn>
                        </p:par>
                        <p:par>
                          <p:cTn id="34" fill="hold">
                            <p:stCondLst>
                              <p:cond delay="2750"/>
                            </p:stCondLst>
                            <p:childTnLst>
                              <p:par>
                                <p:cTn id="35" presetID="22" presetClass="entr" presetSubtype="8" fill="hold" nodeType="afterEffect">
                                  <p:stCondLst>
                                    <p:cond delay="500"/>
                                  </p:stCondLst>
                                  <p:childTnLst>
                                    <p:set>
                                      <p:cBhvr>
                                        <p:cTn id="36" dur="1" fill="hold">
                                          <p:stCondLst>
                                            <p:cond delay="0"/>
                                          </p:stCondLst>
                                        </p:cTn>
                                        <p:tgtEl>
                                          <p:spTgt spid="47"/>
                                        </p:tgtEl>
                                        <p:attrNameLst>
                                          <p:attrName>style.visibility</p:attrName>
                                        </p:attrNameLst>
                                      </p:cBhvr>
                                      <p:to>
                                        <p:strVal val="visible"/>
                                      </p:to>
                                    </p:set>
                                    <p:animEffect transition="in" filter="wipe(left)">
                                      <p:cBhvr>
                                        <p:cTn id="37" dur="500"/>
                                        <p:tgtEl>
                                          <p:spTgt spid="47"/>
                                        </p:tgtEl>
                                      </p:cBhvr>
                                    </p:animEffect>
                                  </p:childTnLst>
                                </p:cTn>
                              </p:par>
                            </p:childTnLst>
                          </p:cTn>
                        </p:par>
                        <p:par>
                          <p:cTn id="38" fill="hold">
                            <p:stCondLst>
                              <p:cond delay="3750"/>
                            </p:stCondLst>
                            <p:childTnLst>
                              <p:par>
                                <p:cTn id="39" presetID="22" presetClass="entr" presetSubtype="2" fill="hold" nodeType="afterEffect">
                                  <p:stCondLst>
                                    <p:cond delay="500"/>
                                  </p:stCondLst>
                                  <p:childTnLst>
                                    <p:set>
                                      <p:cBhvr>
                                        <p:cTn id="40" dur="1" fill="hold">
                                          <p:stCondLst>
                                            <p:cond delay="0"/>
                                          </p:stCondLst>
                                        </p:cTn>
                                        <p:tgtEl>
                                          <p:spTgt spid="50"/>
                                        </p:tgtEl>
                                        <p:attrNameLst>
                                          <p:attrName>style.visibility</p:attrName>
                                        </p:attrNameLst>
                                      </p:cBhvr>
                                      <p:to>
                                        <p:strVal val="visible"/>
                                      </p:to>
                                    </p:set>
                                    <p:animEffect transition="in" filter="wipe(right)">
                                      <p:cBhvr>
                                        <p:cTn id="41" dur="500"/>
                                        <p:tgtEl>
                                          <p:spTgt spid="50"/>
                                        </p:tgtEl>
                                      </p:cBhvr>
                                    </p:animEffect>
                                  </p:childTnLst>
                                </p:cTn>
                              </p:par>
                            </p:childTnLst>
                          </p:cTn>
                        </p:par>
                        <p:par>
                          <p:cTn id="42" fill="hold">
                            <p:stCondLst>
                              <p:cond delay="4750"/>
                            </p:stCondLst>
                            <p:childTnLst>
                              <p:par>
                                <p:cTn id="43" presetID="10" presetClass="entr" presetSubtype="0" fill="hold" grpId="0" nodeType="afterEffect">
                                  <p:stCondLst>
                                    <p:cond delay="1250"/>
                                  </p:stCondLst>
                                  <p:iterate type="wd">
                                    <p:tmPct val="10000"/>
                                  </p:iterate>
                                  <p:childTnLst>
                                    <p:set>
                                      <p:cBhvr>
                                        <p:cTn id="44" dur="1" fill="hold">
                                          <p:stCondLst>
                                            <p:cond delay="0"/>
                                          </p:stCondLst>
                                        </p:cTn>
                                        <p:tgtEl>
                                          <p:spTgt spid="123"/>
                                        </p:tgtEl>
                                        <p:attrNameLst>
                                          <p:attrName>style.visibility</p:attrName>
                                        </p:attrNameLst>
                                      </p:cBhvr>
                                      <p:to>
                                        <p:strVal val="visible"/>
                                      </p:to>
                                    </p:set>
                                    <p:animEffect transition="in" filter="fade">
                                      <p:cBhvr>
                                        <p:cTn id="45" dur="500"/>
                                        <p:tgtEl>
                                          <p:spTgt spid="1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wipe(down)">
                                      <p:cBhvr>
                                        <p:cTn id="50" dur="500"/>
                                        <p:tgtEl>
                                          <p:spTgt spid="48"/>
                                        </p:tgtEl>
                                      </p:cBhvr>
                                    </p:animEffect>
                                  </p:childTnLst>
                                </p:cTn>
                              </p:par>
                              <p:par>
                                <p:cTn id="51" presetID="0" presetClass="path" presetSubtype="0" accel="50000" decel="50000" fill="hold" nodeType="withEffect">
                                  <p:stCondLst>
                                    <p:cond delay="0"/>
                                  </p:stCondLst>
                                  <p:childTnLst>
                                    <p:animMotion origin="layout" path="M 0.00087 0.00023 L 0.3401 0.24861 L 0.5559 0.29074 L 0.61475 0.27291 " pathEditMode="relative" rAng="0" ptsTypes="AAAA">
                                      <p:cBhvr>
                                        <p:cTn id="52" dur="2000" fill="hold"/>
                                        <p:tgtEl>
                                          <p:spTgt spid="48"/>
                                        </p:tgtEl>
                                        <p:attrNameLst>
                                          <p:attrName>ppt_x</p:attrName>
                                          <p:attrName>ppt_y</p:attrName>
                                        </p:attrNameLst>
                                      </p:cBhvr>
                                      <p:rCtr x="30694" y="14514"/>
                                    </p:animMotion>
                                  </p:childTnLst>
                                </p:cTn>
                              </p:par>
                              <p:par>
                                <p:cTn id="53" presetID="6" presetClass="emph" presetSubtype="0" fill="hold" nodeType="withEffect">
                                  <p:stCondLst>
                                    <p:cond delay="0"/>
                                  </p:stCondLst>
                                  <p:childTnLst>
                                    <p:animScale>
                                      <p:cBhvr>
                                        <p:cTn id="54" dur="2000" fill="hold"/>
                                        <p:tgtEl>
                                          <p:spTgt spid="48"/>
                                        </p:tgtEl>
                                      </p:cBhvr>
                                      <p:by x="50000" y="50000"/>
                                    </p:animScale>
                                  </p:childTnLst>
                                </p:cTn>
                              </p:par>
                            </p:childTnLst>
                          </p:cTn>
                        </p:par>
                        <p:par>
                          <p:cTn id="55" fill="hold">
                            <p:stCondLst>
                              <p:cond delay="2000"/>
                            </p:stCondLst>
                            <p:childTnLst>
                              <p:par>
                                <p:cTn id="56" presetID="10" presetClass="exit" presetSubtype="0" fill="hold" nodeType="afterEffect">
                                  <p:stCondLst>
                                    <p:cond delay="0"/>
                                  </p:stCondLst>
                                  <p:childTnLst>
                                    <p:animEffect transition="out" filter="fade">
                                      <p:cBhvr>
                                        <p:cTn id="57" dur="500"/>
                                        <p:tgtEl>
                                          <p:spTgt spid="48"/>
                                        </p:tgtEl>
                                      </p:cBhvr>
                                    </p:animEffect>
                                    <p:set>
                                      <p:cBhvr>
                                        <p:cTn id="58" dur="1" fill="hold">
                                          <p:stCondLst>
                                            <p:cond delay="499"/>
                                          </p:stCondLst>
                                        </p:cTn>
                                        <p:tgtEl>
                                          <p:spTgt spid="48"/>
                                        </p:tgtEl>
                                        <p:attrNameLst>
                                          <p:attrName>style.visibility</p:attrName>
                                        </p:attrNameLst>
                                      </p:cBhvr>
                                      <p:to>
                                        <p:strVal val="hidden"/>
                                      </p:to>
                                    </p:set>
                                  </p:childTnLst>
                                </p:cTn>
                              </p:par>
                            </p:childTnLst>
                          </p:cTn>
                        </p:par>
                        <p:par>
                          <p:cTn id="59" fill="hold">
                            <p:stCondLst>
                              <p:cond delay="2500"/>
                            </p:stCondLst>
                            <p:childTnLst>
                              <p:par>
                                <p:cTn id="60" presetID="22" presetClass="entr" presetSubtype="4" fill="hold" nodeType="afterEffect">
                                  <p:stCondLst>
                                    <p:cond delay="0"/>
                                  </p:stCondLst>
                                  <p:childTnLst>
                                    <p:set>
                                      <p:cBhvr>
                                        <p:cTn id="61" dur="1" fill="hold">
                                          <p:stCondLst>
                                            <p:cond delay="0"/>
                                          </p:stCondLst>
                                        </p:cTn>
                                        <p:tgtEl>
                                          <p:spTgt spid="100"/>
                                        </p:tgtEl>
                                        <p:attrNameLst>
                                          <p:attrName>style.visibility</p:attrName>
                                        </p:attrNameLst>
                                      </p:cBhvr>
                                      <p:to>
                                        <p:strVal val="visible"/>
                                      </p:to>
                                    </p:set>
                                    <p:animEffect transition="in" filter="wipe(down)">
                                      <p:cBhvr>
                                        <p:cTn id="62" dur="500"/>
                                        <p:tgtEl>
                                          <p:spTgt spid="10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500"/>
                                        <p:tgtEl>
                                          <p:spTgt spid="49"/>
                                        </p:tgtEl>
                                      </p:cBhvr>
                                    </p:animEffect>
                                  </p:childTnLst>
                                </p:cTn>
                              </p:par>
                              <p:par>
                                <p:cTn id="68" presetID="0" presetClass="path" presetSubtype="0" accel="50000" decel="50000" fill="hold" nodeType="withEffect">
                                  <p:stCondLst>
                                    <p:cond delay="0"/>
                                  </p:stCondLst>
                                  <p:childTnLst>
                                    <p:animMotion origin="layout" path="M 4.44444E-6 -3.33333E-6 L 0.33559 0.19723 L 0.49722 0.21111 L 0.57066 0.13334 L 0.58836 0.06829 " pathEditMode="relative" rAng="0" ptsTypes="AAAAA">
                                      <p:cBhvr>
                                        <p:cTn id="69" dur="2000" fill="hold"/>
                                        <p:tgtEl>
                                          <p:spTgt spid="49"/>
                                        </p:tgtEl>
                                        <p:attrNameLst>
                                          <p:attrName>ppt_x</p:attrName>
                                          <p:attrName>ppt_y</p:attrName>
                                        </p:attrNameLst>
                                      </p:cBhvr>
                                      <p:rCtr x="29410" y="10556"/>
                                    </p:animMotion>
                                  </p:childTnLst>
                                </p:cTn>
                              </p:par>
                              <p:par>
                                <p:cTn id="70" presetID="6" presetClass="emph" presetSubtype="0" fill="hold" nodeType="withEffect">
                                  <p:stCondLst>
                                    <p:cond delay="0"/>
                                  </p:stCondLst>
                                  <p:childTnLst>
                                    <p:animScale>
                                      <p:cBhvr>
                                        <p:cTn id="71" dur="2000" fill="hold"/>
                                        <p:tgtEl>
                                          <p:spTgt spid="49"/>
                                        </p:tgtEl>
                                      </p:cBhvr>
                                      <p:by x="50000" y="50000"/>
                                    </p:animScale>
                                  </p:childTnLst>
                                </p:cTn>
                              </p:par>
                              <p:par>
                                <p:cTn id="72" presetID="8" presetClass="emph" presetSubtype="0" fill="hold" nodeType="withEffect">
                                  <p:stCondLst>
                                    <p:cond delay="0"/>
                                  </p:stCondLst>
                                  <p:childTnLst>
                                    <p:animRot by="-7200000">
                                      <p:cBhvr>
                                        <p:cTn id="73" dur="2000" fill="hold"/>
                                        <p:tgtEl>
                                          <p:spTgt spid="49"/>
                                        </p:tgtEl>
                                        <p:attrNameLst>
                                          <p:attrName>r</p:attrName>
                                        </p:attrNameLst>
                                      </p:cBhvr>
                                    </p:animRot>
                                  </p:childTnLst>
                                </p:cTn>
                              </p:par>
                            </p:childTnLst>
                          </p:cTn>
                        </p:par>
                        <p:par>
                          <p:cTn id="74" fill="hold">
                            <p:stCondLst>
                              <p:cond delay="2000"/>
                            </p:stCondLst>
                            <p:childTnLst>
                              <p:par>
                                <p:cTn id="75" presetID="10" presetClass="exit" presetSubtype="0" fill="hold" nodeType="afterEffect">
                                  <p:stCondLst>
                                    <p:cond delay="0"/>
                                  </p:stCondLst>
                                  <p:childTnLst>
                                    <p:animEffect transition="out" filter="fade">
                                      <p:cBhvr>
                                        <p:cTn id="76" dur="500"/>
                                        <p:tgtEl>
                                          <p:spTgt spid="49"/>
                                        </p:tgtEl>
                                      </p:cBhvr>
                                    </p:animEffect>
                                    <p:set>
                                      <p:cBhvr>
                                        <p:cTn id="77" dur="1" fill="hold">
                                          <p:stCondLst>
                                            <p:cond delay="499"/>
                                          </p:stCondLst>
                                        </p:cTn>
                                        <p:tgtEl>
                                          <p:spTgt spid="49"/>
                                        </p:tgtEl>
                                        <p:attrNameLst>
                                          <p:attrName>style.visibility</p:attrName>
                                        </p:attrNameLst>
                                      </p:cBhvr>
                                      <p:to>
                                        <p:strVal val="hidden"/>
                                      </p:to>
                                    </p:set>
                                  </p:childTnLst>
                                </p:cTn>
                              </p:par>
                            </p:childTnLst>
                          </p:cTn>
                        </p:par>
                        <p:par>
                          <p:cTn id="78" fill="hold">
                            <p:stCondLst>
                              <p:cond delay="2500"/>
                            </p:stCondLst>
                            <p:childTnLst>
                              <p:par>
                                <p:cTn id="79" presetID="22" presetClass="entr" presetSubtype="4" fill="hold" nodeType="afterEffect">
                                  <p:stCondLst>
                                    <p:cond delay="500"/>
                                  </p:stCondLst>
                                  <p:childTnLst>
                                    <p:set>
                                      <p:cBhvr>
                                        <p:cTn id="80" dur="1" fill="hold">
                                          <p:stCondLst>
                                            <p:cond delay="0"/>
                                          </p:stCondLst>
                                        </p:cTn>
                                        <p:tgtEl>
                                          <p:spTgt spid="101"/>
                                        </p:tgtEl>
                                        <p:attrNameLst>
                                          <p:attrName>style.visibility</p:attrName>
                                        </p:attrNameLst>
                                      </p:cBhvr>
                                      <p:to>
                                        <p:strVal val="visible"/>
                                      </p:to>
                                    </p:set>
                                    <p:animEffect transition="in" filter="wipe(down)">
                                      <p:cBhvr>
                                        <p:cTn id="81" dur="500"/>
                                        <p:tgtEl>
                                          <p:spTgt spid="101"/>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2" fill="hold" nodeType="click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wipe(right)">
                                      <p:cBhvr>
                                        <p:cTn id="86" dur="500"/>
                                        <p:tgtEl>
                                          <p:spTgt spid="51"/>
                                        </p:tgtEl>
                                      </p:cBhvr>
                                    </p:animEffect>
                                  </p:childTnLst>
                                </p:cTn>
                              </p:par>
                              <p:par>
                                <p:cTn id="87" presetID="0" presetClass="path" presetSubtype="0" accel="50000" decel="50000" fill="hold" nodeType="withEffect">
                                  <p:stCondLst>
                                    <p:cond delay="0"/>
                                  </p:stCondLst>
                                  <p:childTnLst>
                                    <p:animMotion origin="layout" path="M -2.5E-6 2.59259E-6 L 0.15521 0.13889 L 0.46545 0.25555 L 0.62084 0.26111 L 0.75573 0.21666 L 0.79341 0.14606 L 0.83212 0.06666 " pathEditMode="relative" rAng="0" ptsTypes="AAAAAAA">
                                      <p:cBhvr>
                                        <p:cTn id="88" dur="2000" fill="hold"/>
                                        <p:tgtEl>
                                          <p:spTgt spid="51"/>
                                        </p:tgtEl>
                                        <p:attrNameLst>
                                          <p:attrName>ppt_x</p:attrName>
                                          <p:attrName>ppt_y</p:attrName>
                                        </p:attrNameLst>
                                      </p:cBhvr>
                                      <p:rCtr x="41597" y="13056"/>
                                    </p:animMotion>
                                  </p:childTnLst>
                                </p:cTn>
                              </p:par>
                              <p:par>
                                <p:cTn id="89" presetID="6" presetClass="emph" presetSubtype="0" fill="hold" nodeType="withEffect">
                                  <p:stCondLst>
                                    <p:cond delay="0"/>
                                  </p:stCondLst>
                                  <p:childTnLst>
                                    <p:animScale>
                                      <p:cBhvr>
                                        <p:cTn id="90" dur="2000" fill="hold"/>
                                        <p:tgtEl>
                                          <p:spTgt spid="51"/>
                                        </p:tgtEl>
                                      </p:cBhvr>
                                      <p:by x="50000" y="50000"/>
                                    </p:animScale>
                                  </p:childTnLst>
                                </p:cTn>
                              </p:par>
                              <p:par>
                                <p:cTn id="91" presetID="8" presetClass="emph" presetSubtype="0" fill="hold" nodeType="withEffect">
                                  <p:stCondLst>
                                    <p:cond delay="0"/>
                                  </p:stCondLst>
                                  <p:childTnLst>
                                    <p:animRot by="-14400000">
                                      <p:cBhvr>
                                        <p:cTn id="92" dur="2000" fill="hold"/>
                                        <p:tgtEl>
                                          <p:spTgt spid="51"/>
                                        </p:tgtEl>
                                        <p:attrNameLst>
                                          <p:attrName>r</p:attrName>
                                        </p:attrNameLst>
                                      </p:cBhvr>
                                    </p:animRot>
                                  </p:childTnLst>
                                </p:cTn>
                              </p:par>
                            </p:childTnLst>
                          </p:cTn>
                        </p:par>
                        <p:par>
                          <p:cTn id="93" fill="hold">
                            <p:stCondLst>
                              <p:cond delay="2000"/>
                            </p:stCondLst>
                            <p:childTnLst>
                              <p:par>
                                <p:cTn id="94" presetID="10" presetClass="exit" presetSubtype="0" fill="hold" nodeType="afterEffect">
                                  <p:stCondLst>
                                    <p:cond delay="0"/>
                                  </p:stCondLst>
                                  <p:childTnLst>
                                    <p:animEffect transition="out" filter="fade">
                                      <p:cBhvr>
                                        <p:cTn id="95" dur="500"/>
                                        <p:tgtEl>
                                          <p:spTgt spid="51"/>
                                        </p:tgtEl>
                                      </p:cBhvr>
                                    </p:animEffect>
                                    <p:set>
                                      <p:cBhvr>
                                        <p:cTn id="96" dur="1" fill="hold">
                                          <p:stCondLst>
                                            <p:cond delay="499"/>
                                          </p:stCondLst>
                                        </p:cTn>
                                        <p:tgtEl>
                                          <p:spTgt spid="51"/>
                                        </p:tgtEl>
                                        <p:attrNameLst>
                                          <p:attrName>style.visibility</p:attrName>
                                        </p:attrNameLst>
                                      </p:cBhvr>
                                      <p:to>
                                        <p:strVal val="hidden"/>
                                      </p:to>
                                    </p:set>
                                  </p:childTnLst>
                                </p:cTn>
                              </p:par>
                            </p:childTnLst>
                          </p:cTn>
                        </p:par>
                        <p:par>
                          <p:cTn id="97" fill="hold">
                            <p:stCondLst>
                              <p:cond delay="2500"/>
                            </p:stCondLst>
                            <p:childTnLst>
                              <p:par>
                                <p:cTn id="98" presetID="22" presetClass="entr" presetSubtype="4" fill="hold" nodeType="afterEffect">
                                  <p:stCondLst>
                                    <p:cond delay="500"/>
                                  </p:stCondLst>
                                  <p:childTnLst>
                                    <p:set>
                                      <p:cBhvr>
                                        <p:cTn id="99" dur="1" fill="hold">
                                          <p:stCondLst>
                                            <p:cond delay="0"/>
                                          </p:stCondLst>
                                        </p:cTn>
                                        <p:tgtEl>
                                          <p:spTgt spid="102"/>
                                        </p:tgtEl>
                                        <p:attrNameLst>
                                          <p:attrName>style.visibility</p:attrName>
                                        </p:attrNameLst>
                                      </p:cBhvr>
                                      <p:to>
                                        <p:strVal val="visible"/>
                                      </p:to>
                                    </p:set>
                                    <p:animEffect transition="in" filter="wipe(down)">
                                      <p:cBhvr>
                                        <p:cTn id="100" dur="500"/>
                                        <p:tgtEl>
                                          <p:spTgt spid="102"/>
                                        </p:tgtEl>
                                      </p:cBhvr>
                                    </p:animEffect>
                                  </p:childTnLst>
                                </p:cTn>
                              </p:par>
                            </p:childTnLst>
                          </p:cTn>
                        </p:par>
                        <p:par>
                          <p:cTn id="101" fill="hold">
                            <p:stCondLst>
                              <p:cond delay="3500"/>
                            </p:stCondLst>
                            <p:childTnLst>
                              <p:par>
                                <p:cTn id="102" presetID="22" presetClass="entr" presetSubtype="8" fill="hold" nodeType="afterEffect">
                                  <p:stCondLst>
                                    <p:cond delay="500"/>
                                  </p:stCondLst>
                                  <p:childTnLst>
                                    <p:set>
                                      <p:cBhvr>
                                        <p:cTn id="103" dur="1" fill="hold">
                                          <p:stCondLst>
                                            <p:cond delay="0"/>
                                          </p:stCondLst>
                                        </p:cTn>
                                        <p:tgtEl>
                                          <p:spTgt spid="15"/>
                                        </p:tgtEl>
                                        <p:attrNameLst>
                                          <p:attrName>style.visibility</p:attrName>
                                        </p:attrNameLst>
                                      </p:cBhvr>
                                      <p:to>
                                        <p:strVal val="visible"/>
                                      </p:to>
                                    </p:set>
                                    <p:animEffect transition="in" filter="wipe(left)">
                                      <p:cBhvr>
                                        <p:cTn id="10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23" grpId="0" animBg="1"/>
      <p:bldP spid="3" grpId="0"/>
      <p:bldP spid="12" grpId="0"/>
      <p:bldP spid="56" grpId="0"/>
      <p:bldP spid="4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210904"/>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rgbClr val="0070C0"/>
                </a:solidFill>
              </a:rPr>
              <a:t>y</a:t>
            </a:r>
            <a:r>
              <a:rPr lang="fr-FR" sz="3200" dirty="0" smtClean="0">
                <a:solidFill>
                  <a:schemeClr val="bg1"/>
                </a:solidFill>
              </a:rPr>
              <a:t>0 </a:t>
            </a:r>
            <a:endParaRPr lang="fr-FR" sz="3200" dirty="0">
              <a:solidFill>
                <a:schemeClr val="bg1"/>
              </a:solidFill>
            </a:endParaRPr>
          </a:p>
        </p:txBody>
      </p:sp>
      <p:sp>
        <p:nvSpPr>
          <p:cNvPr id="115" name="ZoneTexte 114"/>
          <p:cNvSpPr txBox="1"/>
          <p:nvPr/>
        </p:nvSpPr>
        <p:spPr>
          <a:xfrm>
            <a:off x="-55456" y="1076543"/>
            <a:ext cx="7269490" cy="1200329"/>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r"/>
            <a:r>
              <a:rPr lang="fr-FR" dirty="0" smtClean="0">
                <a:solidFill>
                  <a:schemeClr val="bg1"/>
                </a:solidFill>
              </a:rPr>
              <a:t>6°) Le couplage secondaire (basse tension) est y avec un déphasage des tensions simples de 0 ° (0 heure). Dans ce cas « couplage étoile » les tensions simples équivalentes sont les tensions aux bornes des bobines.</a:t>
            </a:r>
            <a:endParaRPr lang="fr-FR" dirty="0">
              <a:solidFill>
                <a:schemeClr val="bg1"/>
              </a:solidFill>
            </a:endParaRPr>
          </a:p>
        </p:txBody>
      </p:sp>
      <p:sp>
        <p:nvSpPr>
          <p:cNvPr id="116" name="ZoneTexte 115"/>
          <p:cNvSpPr txBox="1"/>
          <p:nvPr/>
        </p:nvSpPr>
        <p:spPr>
          <a:xfrm>
            <a:off x="3923928" y="2499861"/>
            <a:ext cx="294826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7°) On place donc le point « a » sur 12 heures ( 0 heure) et la flèche correspondante en partant du centre.</a:t>
            </a:r>
          </a:p>
        </p:txBody>
      </p:sp>
      <p:sp>
        <p:nvSpPr>
          <p:cNvPr id="123" name="ZoneTexte 122"/>
          <p:cNvSpPr txBox="1"/>
          <p:nvPr/>
        </p:nvSpPr>
        <p:spPr>
          <a:xfrm>
            <a:off x="-22285" y="5380672"/>
            <a:ext cx="9144000" cy="1477328"/>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dirty="0" smtClean="0">
                <a:solidFill>
                  <a:schemeClr val="bg1"/>
                </a:solidFill>
              </a:rPr>
              <a:t>8°) De nouveau on compare le dessin ainsi réalisé avec le schéma partiel du couplage on se rend compte que les pointes des flèches indiquent la liaison vers les bornes. De plus les origines des flèches sont reliées entres elles.</a:t>
            </a:r>
          </a:p>
          <a:p>
            <a:r>
              <a:rPr lang="fr-FR" dirty="0" smtClean="0">
                <a:solidFill>
                  <a:schemeClr val="bg1"/>
                </a:solidFill>
              </a:rPr>
              <a:t>Il suffit de reporter ces constats sur le schéma pour obtenir le câblage du secondaire .</a:t>
            </a:r>
            <a:endParaRPr lang="fr-FR" dirty="0">
              <a:solidFill>
                <a:schemeClr val="bg1"/>
              </a:solidFill>
            </a:endParaRPr>
          </a:p>
        </p:txBody>
      </p:sp>
      <p:sp>
        <p:nvSpPr>
          <p:cNvPr id="3" name="ZoneTexte 2"/>
          <p:cNvSpPr txBox="1"/>
          <p:nvPr/>
        </p:nvSpPr>
        <p:spPr>
          <a:xfrm>
            <a:off x="1630431" y="187618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0958" y="2245514"/>
            <a:ext cx="11574" cy="174373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989248"/>
            <a:ext cx="1604208" cy="88436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980261"/>
            <a:ext cx="1582705" cy="87066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806741"/>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797152"/>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052676" y="244737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459368" y="371207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7972519" y="373260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a:endCxn id="58" idx="4"/>
          </p:cNvCxnSpPr>
          <p:nvPr/>
        </p:nvCxnSpPr>
        <p:spPr>
          <a:xfrm flipH="1" flipV="1">
            <a:off x="8327908" y="3732608"/>
            <a:ext cx="163874" cy="42749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214034"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274891"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756134" y="134653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8259226" y="133995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p:nvPr/>
        </p:nvCxnSpPr>
        <p:spPr>
          <a:xfrm flipV="1">
            <a:off x="7837770"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8386294" y="4184797"/>
            <a:ext cx="0" cy="9558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63432" y="126876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74499" y="4160102"/>
            <a:ext cx="1694548" cy="1084998"/>
          </a:xfrm>
          <a:prstGeom prst="rect">
            <a:avLst/>
          </a:prstGeom>
        </p:spPr>
      </p:pic>
      <p:cxnSp>
        <p:nvCxnSpPr>
          <p:cNvPr id="81" name="Connecteur droit 80"/>
          <p:cNvCxnSpPr/>
          <p:nvPr/>
        </p:nvCxnSpPr>
        <p:spPr>
          <a:xfrm>
            <a:off x="7459368" y="5216425"/>
            <a:ext cx="1032414" cy="202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7786903" y="2303813"/>
            <a:ext cx="86437"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354854" y="2303813"/>
            <a:ext cx="72008"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H="1">
            <a:off x="8154390" y="2322976"/>
            <a:ext cx="233690" cy="5542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343811" y="1268760"/>
            <a:ext cx="1032414" cy="2023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V="1">
            <a:off x="1801311" y="2645598"/>
            <a:ext cx="11221" cy="1341943"/>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a:off x="1780797" y="3992904"/>
            <a:ext cx="1224136" cy="65766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611560" y="3970834"/>
            <a:ext cx="1185249" cy="67973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1416595" y="2415439"/>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822832" y="4641948"/>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308746" y="4286904"/>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84" name="ZoneTexte 83"/>
          <p:cNvSpPr txBox="1"/>
          <p:nvPr/>
        </p:nvSpPr>
        <p:spPr>
          <a:xfrm>
            <a:off x="3923928" y="4028871"/>
            <a:ext cx="2948260" cy="1200329"/>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dirty="0" smtClean="0">
                <a:solidFill>
                  <a:schemeClr val="bg1"/>
                </a:solidFill>
              </a:rPr>
              <a:t>Par  symétrie on peut tracer à 120° les points « b » puis « c » ainsi que les flèches.</a:t>
            </a:r>
            <a:endParaRPr lang="fr-FR" dirty="0">
              <a:solidFill>
                <a:schemeClr val="bg1"/>
              </a:solidFill>
            </a:endParaRPr>
          </a:p>
        </p:txBody>
      </p:sp>
      <p:cxnSp>
        <p:nvCxnSpPr>
          <p:cNvPr id="85" name="Connecteur droit avec flèche 84"/>
          <p:cNvCxnSpPr/>
          <p:nvPr/>
        </p:nvCxnSpPr>
        <p:spPr>
          <a:xfrm flipV="1">
            <a:off x="1824475" y="2663121"/>
            <a:ext cx="11221" cy="1341943"/>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cteur droit avec flèche 85"/>
          <p:cNvCxnSpPr/>
          <p:nvPr/>
        </p:nvCxnSpPr>
        <p:spPr>
          <a:xfrm>
            <a:off x="1763688" y="3995475"/>
            <a:ext cx="1224136" cy="65766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H="1">
            <a:off x="611560" y="3973405"/>
            <a:ext cx="1185249" cy="67973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27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childTnLst>
                          </p:cTn>
                        </p:par>
                        <p:par>
                          <p:cTn id="13" fill="hold">
                            <p:stCondLst>
                              <p:cond delay="1750"/>
                            </p:stCondLst>
                            <p:childTnLst>
                              <p:par>
                                <p:cTn id="14" presetID="10" presetClass="entr" presetSubtype="0" fill="hold" grpId="0" nodeType="afterEffect">
                                  <p:stCondLst>
                                    <p:cond delay="1500"/>
                                  </p:stCondLst>
                                  <p:iterate type="wd">
                                    <p:tmPct val="10000"/>
                                  </p:iterate>
                                  <p:childTnLst>
                                    <p:set>
                                      <p:cBhvr>
                                        <p:cTn id="15" dur="1" fill="hold">
                                          <p:stCondLst>
                                            <p:cond delay="0"/>
                                          </p:stCondLst>
                                        </p:cTn>
                                        <p:tgtEl>
                                          <p:spTgt spid="112"/>
                                        </p:tgtEl>
                                        <p:attrNameLst>
                                          <p:attrName>style.visibility</p:attrName>
                                        </p:attrNameLst>
                                      </p:cBhvr>
                                      <p:to>
                                        <p:strVal val="visible"/>
                                      </p:to>
                                    </p:set>
                                    <p:animEffect transition="in" filter="fade">
                                      <p:cBhvr>
                                        <p:cTn id="16" dur="500"/>
                                        <p:tgtEl>
                                          <p:spTgt spid="112"/>
                                        </p:tgtEl>
                                      </p:cBhvr>
                                    </p:animEffect>
                                  </p:childTnLst>
                                </p:cTn>
                              </p:par>
                            </p:childTnLst>
                          </p:cTn>
                        </p:par>
                        <p:par>
                          <p:cTn id="17" fill="hold">
                            <p:stCondLst>
                              <p:cond delay="3750"/>
                            </p:stCondLst>
                            <p:childTnLst>
                              <p:par>
                                <p:cTn id="18" presetID="22" presetClass="entr" presetSubtype="4" fill="hold" nodeType="afterEffect">
                                  <p:stCondLst>
                                    <p:cond delay="500"/>
                                  </p:stCondLst>
                                  <p:childTnLst>
                                    <p:set>
                                      <p:cBhvr>
                                        <p:cTn id="19" dur="1" fill="hold">
                                          <p:stCondLst>
                                            <p:cond delay="0"/>
                                          </p:stCondLst>
                                        </p:cTn>
                                        <p:tgtEl>
                                          <p:spTgt spid="107"/>
                                        </p:tgtEl>
                                        <p:attrNameLst>
                                          <p:attrName>style.visibility</p:attrName>
                                        </p:attrNameLst>
                                      </p:cBhvr>
                                      <p:to>
                                        <p:strVal val="visible"/>
                                      </p:to>
                                    </p:set>
                                    <p:animEffect transition="in" filter="wipe(down)">
                                      <p:cBhvr>
                                        <p:cTn id="20" dur="500"/>
                                        <p:tgtEl>
                                          <p:spTgt spid="10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84"/>
                                        </p:tgtEl>
                                        <p:attrNameLst>
                                          <p:attrName>style.visibility</p:attrName>
                                        </p:attrNameLst>
                                      </p:cBhvr>
                                      <p:to>
                                        <p:strVal val="visible"/>
                                      </p:to>
                                    </p:set>
                                    <p:animEffect transition="in" filter="fade">
                                      <p:cBhvr>
                                        <p:cTn id="25" dur="500"/>
                                        <p:tgtEl>
                                          <p:spTgt spid="84"/>
                                        </p:tgtEl>
                                      </p:cBhvr>
                                    </p:animEffect>
                                  </p:childTnLst>
                                </p:cTn>
                              </p:par>
                            </p:childTnLst>
                          </p:cTn>
                        </p:par>
                        <p:par>
                          <p:cTn id="26" fill="hold">
                            <p:stCondLst>
                              <p:cond delay="1550"/>
                            </p:stCondLst>
                            <p:childTnLst>
                              <p:par>
                                <p:cTn id="27" presetID="10" presetClass="entr" presetSubtype="0" fill="hold" grpId="0" nodeType="afterEffect">
                                  <p:stCondLst>
                                    <p:cond delay="500"/>
                                  </p:stCondLst>
                                  <p:iterate type="wd">
                                    <p:tmPct val="10000"/>
                                  </p:iterate>
                                  <p:childTnLst>
                                    <p:set>
                                      <p:cBhvr>
                                        <p:cTn id="28" dur="1" fill="hold">
                                          <p:stCondLst>
                                            <p:cond delay="0"/>
                                          </p:stCondLst>
                                        </p:cTn>
                                        <p:tgtEl>
                                          <p:spTgt spid="113"/>
                                        </p:tgtEl>
                                        <p:attrNameLst>
                                          <p:attrName>style.visibility</p:attrName>
                                        </p:attrNameLst>
                                      </p:cBhvr>
                                      <p:to>
                                        <p:strVal val="visible"/>
                                      </p:to>
                                    </p:set>
                                    <p:animEffect transition="in" filter="fade">
                                      <p:cBhvr>
                                        <p:cTn id="29" dur="500"/>
                                        <p:tgtEl>
                                          <p:spTgt spid="113"/>
                                        </p:tgtEl>
                                      </p:cBhvr>
                                    </p:animEffect>
                                  </p:childTnLst>
                                </p:cTn>
                              </p:par>
                            </p:childTnLst>
                          </p:cTn>
                        </p:par>
                        <p:par>
                          <p:cTn id="30" fill="hold">
                            <p:stCondLst>
                              <p:cond delay="2550"/>
                            </p:stCondLst>
                            <p:childTnLst>
                              <p:par>
                                <p:cTn id="31" presetID="22" presetClass="entr" presetSubtype="8" fill="hold" nodeType="afterEffect">
                                  <p:stCondLst>
                                    <p:cond delay="500"/>
                                  </p:stCondLst>
                                  <p:childTnLst>
                                    <p:set>
                                      <p:cBhvr>
                                        <p:cTn id="32" dur="1" fill="hold">
                                          <p:stCondLst>
                                            <p:cond delay="0"/>
                                          </p:stCondLst>
                                        </p:cTn>
                                        <p:tgtEl>
                                          <p:spTgt spid="108"/>
                                        </p:tgtEl>
                                        <p:attrNameLst>
                                          <p:attrName>style.visibility</p:attrName>
                                        </p:attrNameLst>
                                      </p:cBhvr>
                                      <p:to>
                                        <p:strVal val="visible"/>
                                      </p:to>
                                    </p:set>
                                    <p:animEffect transition="in" filter="wipe(left)">
                                      <p:cBhvr>
                                        <p:cTn id="33" dur="500"/>
                                        <p:tgtEl>
                                          <p:spTgt spid="108"/>
                                        </p:tgtEl>
                                      </p:cBhvr>
                                    </p:animEffect>
                                  </p:childTnLst>
                                </p:cTn>
                              </p:par>
                            </p:childTnLst>
                          </p:cTn>
                        </p:par>
                        <p:par>
                          <p:cTn id="34" fill="hold">
                            <p:stCondLst>
                              <p:cond delay="3550"/>
                            </p:stCondLst>
                            <p:childTnLst>
                              <p:par>
                                <p:cTn id="35" presetID="10" presetClass="entr" presetSubtype="0" fill="hold" grpId="0" nodeType="afterEffect">
                                  <p:stCondLst>
                                    <p:cond delay="500"/>
                                  </p:stCondLst>
                                  <p:iterate type="wd">
                                    <p:tmPct val="10000"/>
                                  </p:iterate>
                                  <p:childTnLst>
                                    <p:set>
                                      <p:cBhvr>
                                        <p:cTn id="36" dur="1" fill="hold">
                                          <p:stCondLst>
                                            <p:cond delay="0"/>
                                          </p:stCondLst>
                                        </p:cTn>
                                        <p:tgtEl>
                                          <p:spTgt spid="114"/>
                                        </p:tgtEl>
                                        <p:attrNameLst>
                                          <p:attrName>style.visibility</p:attrName>
                                        </p:attrNameLst>
                                      </p:cBhvr>
                                      <p:to>
                                        <p:strVal val="visible"/>
                                      </p:to>
                                    </p:set>
                                    <p:animEffect transition="in" filter="fade">
                                      <p:cBhvr>
                                        <p:cTn id="37" dur="500"/>
                                        <p:tgtEl>
                                          <p:spTgt spid="114"/>
                                        </p:tgtEl>
                                      </p:cBhvr>
                                    </p:animEffect>
                                  </p:childTnLst>
                                </p:cTn>
                              </p:par>
                            </p:childTnLst>
                          </p:cTn>
                        </p:par>
                        <p:par>
                          <p:cTn id="38" fill="hold">
                            <p:stCondLst>
                              <p:cond delay="4550"/>
                            </p:stCondLst>
                            <p:childTnLst>
                              <p:par>
                                <p:cTn id="39" presetID="22" presetClass="entr" presetSubtype="2" fill="hold" nodeType="afterEffect">
                                  <p:stCondLst>
                                    <p:cond delay="500"/>
                                  </p:stCondLst>
                                  <p:childTnLst>
                                    <p:set>
                                      <p:cBhvr>
                                        <p:cTn id="40" dur="1" fill="hold">
                                          <p:stCondLst>
                                            <p:cond delay="0"/>
                                          </p:stCondLst>
                                        </p:cTn>
                                        <p:tgtEl>
                                          <p:spTgt spid="109"/>
                                        </p:tgtEl>
                                        <p:attrNameLst>
                                          <p:attrName>style.visibility</p:attrName>
                                        </p:attrNameLst>
                                      </p:cBhvr>
                                      <p:to>
                                        <p:strVal val="visible"/>
                                      </p:to>
                                    </p:set>
                                    <p:animEffect transition="in" filter="wipe(right)">
                                      <p:cBhvr>
                                        <p:cTn id="41" dur="500"/>
                                        <p:tgtEl>
                                          <p:spTgt spid="10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123"/>
                                        </p:tgtEl>
                                        <p:attrNameLst>
                                          <p:attrName>style.visibility</p:attrName>
                                        </p:attrNameLst>
                                      </p:cBhvr>
                                      <p:to>
                                        <p:strVal val="visible"/>
                                      </p:to>
                                    </p:set>
                                    <p:animEffect transition="in" filter="fade">
                                      <p:cBhvr>
                                        <p:cTn id="46" dur="500"/>
                                        <p:tgtEl>
                                          <p:spTgt spid="12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85"/>
                                        </p:tgtEl>
                                        <p:attrNameLst>
                                          <p:attrName>style.visibility</p:attrName>
                                        </p:attrNameLst>
                                      </p:cBhvr>
                                      <p:to>
                                        <p:strVal val="visible"/>
                                      </p:to>
                                    </p:set>
                                    <p:animEffect transition="in" filter="wipe(down)">
                                      <p:cBhvr>
                                        <p:cTn id="51" dur="500"/>
                                        <p:tgtEl>
                                          <p:spTgt spid="85"/>
                                        </p:tgtEl>
                                      </p:cBhvr>
                                    </p:animEffect>
                                  </p:childTnLst>
                                </p:cTn>
                              </p:par>
                              <p:par>
                                <p:cTn id="52" presetID="0" presetClass="path" presetSubtype="0" accel="50000" decel="50000" fill="hold" nodeType="withEffect">
                                  <p:stCondLst>
                                    <p:cond delay="0"/>
                                  </p:stCondLst>
                                  <p:childTnLst>
                                    <p:animMotion origin="layout" path="M 0 -1.11111E-6 L 0.28646 -0.18704 L 0.42674 -0.21713 L 0.59132 -0.21296 " pathEditMode="relative" rAng="0" ptsTypes="AAAA">
                                      <p:cBhvr>
                                        <p:cTn id="53" dur="2000" fill="hold"/>
                                        <p:tgtEl>
                                          <p:spTgt spid="85"/>
                                        </p:tgtEl>
                                        <p:attrNameLst>
                                          <p:attrName>ppt_x</p:attrName>
                                          <p:attrName>ppt_y</p:attrName>
                                        </p:attrNameLst>
                                      </p:cBhvr>
                                      <p:rCtr x="29566" y="-10856"/>
                                    </p:animMotion>
                                  </p:childTnLst>
                                </p:cTn>
                              </p:par>
                              <p:par>
                                <p:cTn id="54" presetID="8" presetClass="emph" presetSubtype="0" fill="hold" nodeType="withEffect">
                                  <p:stCondLst>
                                    <p:cond delay="0"/>
                                  </p:stCondLst>
                                  <p:childTnLst>
                                    <p:animRot by="10800000">
                                      <p:cBhvr>
                                        <p:cTn id="55" dur="2000" fill="hold"/>
                                        <p:tgtEl>
                                          <p:spTgt spid="85"/>
                                        </p:tgtEl>
                                        <p:attrNameLst>
                                          <p:attrName>r</p:attrName>
                                        </p:attrNameLst>
                                      </p:cBhvr>
                                    </p:animRot>
                                  </p:childTnLst>
                                </p:cTn>
                              </p:par>
                              <p:par>
                                <p:cTn id="56" presetID="6" presetClass="emph" presetSubtype="0" fill="hold" nodeType="withEffect">
                                  <p:stCondLst>
                                    <p:cond delay="0"/>
                                  </p:stCondLst>
                                  <p:childTnLst>
                                    <p:animScale>
                                      <p:cBhvr>
                                        <p:cTn id="57" dur="2000" fill="hold"/>
                                        <p:tgtEl>
                                          <p:spTgt spid="85"/>
                                        </p:tgtEl>
                                      </p:cBhvr>
                                      <p:by x="50000" y="50000"/>
                                    </p:animScale>
                                  </p:childTnLst>
                                </p:cTn>
                              </p:par>
                            </p:childTnLst>
                          </p:cTn>
                        </p:par>
                        <p:par>
                          <p:cTn id="58" fill="hold">
                            <p:stCondLst>
                              <p:cond delay="2000"/>
                            </p:stCondLst>
                            <p:childTnLst>
                              <p:par>
                                <p:cTn id="59" presetID="10" presetClass="exit" presetSubtype="0" fill="hold" nodeType="afterEffect">
                                  <p:stCondLst>
                                    <p:cond delay="0"/>
                                  </p:stCondLst>
                                  <p:childTnLst>
                                    <p:animEffect transition="out" filter="fade">
                                      <p:cBhvr>
                                        <p:cTn id="60" dur="500"/>
                                        <p:tgtEl>
                                          <p:spTgt spid="85"/>
                                        </p:tgtEl>
                                      </p:cBhvr>
                                    </p:animEffect>
                                    <p:set>
                                      <p:cBhvr>
                                        <p:cTn id="61" dur="1" fill="hold">
                                          <p:stCondLst>
                                            <p:cond delay="499"/>
                                          </p:stCondLst>
                                        </p:cTn>
                                        <p:tgtEl>
                                          <p:spTgt spid="85"/>
                                        </p:tgtEl>
                                        <p:attrNameLst>
                                          <p:attrName>style.visibility</p:attrName>
                                        </p:attrNameLst>
                                      </p:cBhvr>
                                      <p:to>
                                        <p:strVal val="hidden"/>
                                      </p:to>
                                    </p:set>
                                  </p:childTnLst>
                                </p:cTn>
                              </p:par>
                            </p:childTnLst>
                          </p:cTn>
                        </p:par>
                        <p:par>
                          <p:cTn id="62" fill="hold">
                            <p:stCondLst>
                              <p:cond delay="2500"/>
                            </p:stCondLst>
                            <p:childTnLst>
                              <p:par>
                                <p:cTn id="63" presetID="22" presetClass="entr" presetSubtype="1" fill="hold" nodeType="afterEffect">
                                  <p:stCondLst>
                                    <p:cond delay="1500"/>
                                  </p:stCondLst>
                                  <p:childTnLst>
                                    <p:set>
                                      <p:cBhvr>
                                        <p:cTn id="64" dur="1" fill="hold">
                                          <p:stCondLst>
                                            <p:cond delay="0"/>
                                          </p:stCondLst>
                                        </p:cTn>
                                        <p:tgtEl>
                                          <p:spTgt spid="103"/>
                                        </p:tgtEl>
                                        <p:attrNameLst>
                                          <p:attrName>style.visibility</p:attrName>
                                        </p:attrNameLst>
                                      </p:cBhvr>
                                      <p:to>
                                        <p:strVal val="visible"/>
                                      </p:to>
                                    </p:set>
                                    <p:animEffect transition="in" filter="wipe(up)">
                                      <p:cBhvr>
                                        <p:cTn id="65" dur="500"/>
                                        <p:tgtEl>
                                          <p:spTgt spid="10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wipe(left)">
                                      <p:cBhvr>
                                        <p:cTn id="70" dur="500"/>
                                        <p:tgtEl>
                                          <p:spTgt spid="86"/>
                                        </p:tgtEl>
                                      </p:cBhvr>
                                    </p:animEffect>
                                  </p:childTnLst>
                                </p:cTn>
                              </p:par>
                              <p:par>
                                <p:cTn id="71" presetID="8" presetClass="emph" presetSubtype="0" fill="hold" nodeType="withEffect">
                                  <p:stCondLst>
                                    <p:cond delay="0"/>
                                  </p:stCondLst>
                                  <p:childTnLst>
                                    <p:animRot by="3600000">
                                      <p:cBhvr>
                                        <p:cTn id="72" dur="2000" fill="hold"/>
                                        <p:tgtEl>
                                          <p:spTgt spid="86"/>
                                        </p:tgtEl>
                                        <p:attrNameLst>
                                          <p:attrName>r</p:attrName>
                                        </p:attrNameLst>
                                      </p:cBhvr>
                                    </p:animRot>
                                  </p:childTnLst>
                                </p:cTn>
                              </p:par>
                              <p:par>
                                <p:cTn id="73" presetID="6" presetClass="emph" presetSubtype="0" fill="hold" nodeType="withEffect">
                                  <p:stCondLst>
                                    <p:cond delay="0"/>
                                  </p:stCondLst>
                                  <p:childTnLst>
                                    <p:animScale>
                                      <p:cBhvr>
                                        <p:cTn id="74" dur="2000" fill="hold"/>
                                        <p:tgtEl>
                                          <p:spTgt spid="86"/>
                                        </p:tgtEl>
                                      </p:cBhvr>
                                      <p:by x="50000" y="50000"/>
                                    </p:animScale>
                                  </p:childTnLst>
                                </p:cTn>
                              </p:par>
                              <p:par>
                                <p:cTn id="75" presetID="0" presetClass="path" presetSubtype="0" accel="50000" decel="50000" fill="hold" nodeType="withEffect">
                                  <p:stCondLst>
                                    <p:cond delay="0"/>
                                  </p:stCondLst>
                                  <p:childTnLst>
                                    <p:animMotion origin="layout" path="M -2.22222E-6 4.44444E-6 L 0.2467 -0.28334 L 0.37431 -0.35741 L 0.49931 -0.39306 L 0.56511 -0.36227 L 0.57101 -0.36366 " pathEditMode="relative" rAng="0" ptsTypes="AAAAAA">
                                      <p:cBhvr>
                                        <p:cTn id="76" dur="2000" fill="hold"/>
                                        <p:tgtEl>
                                          <p:spTgt spid="86"/>
                                        </p:tgtEl>
                                        <p:attrNameLst>
                                          <p:attrName>ppt_x</p:attrName>
                                          <p:attrName>ppt_y</p:attrName>
                                        </p:attrNameLst>
                                      </p:cBhvr>
                                      <p:rCtr x="28542" y="-19653"/>
                                    </p:animMotion>
                                  </p:childTnLst>
                                </p:cTn>
                              </p:par>
                            </p:childTnLst>
                          </p:cTn>
                        </p:par>
                        <p:par>
                          <p:cTn id="77" fill="hold">
                            <p:stCondLst>
                              <p:cond delay="2000"/>
                            </p:stCondLst>
                            <p:childTnLst>
                              <p:par>
                                <p:cTn id="78" presetID="10" presetClass="exit" presetSubtype="0" fill="hold" nodeType="afterEffect">
                                  <p:stCondLst>
                                    <p:cond delay="0"/>
                                  </p:stCondLst>
                                  <p:childTnLst>
                                    <p:animEffect transition="out" filter="fade">
                                      <p:cBhvr>
                                        <p:cTn id="79" dur="500"/>
                                        <p:tgtEl>
                                          <p:spTgt spid="86"/>
                                        </p:tgtEl>
                                      </p:cBhvr>
                                    </p:animEffect>
                                    <p:set>
                                      <p:cBhvr>
                                        <p:cTn id="80" dur="1" fill="hold">
                                          <p:stCondLst>
                                            <p:cond delay="499"/>
                                          </p:stCondLst>
                                        </p:cTn>
                                        <p:tgtEl>
                                          <p:spTgt spid="86"/>
                                        </p:tgtEl>
                                        <p:attrNameLst>
                                          <p:attrName>style.visibility</p:attrName>
                                        </p:attrNameLst>
                                      </p:cBhvr>
                                      <p:to>
                                        <p:strVal val="hidden"/>
                                      </p:to>
                                    </p:set>
                                  </p:childTnLst>
                                </p:cTn>
                              </p:par>
                            </p:childTnLst>
                          </p:cTn>
                        </p:par>
                        <p:par>
                          <p:cTn id="81" fill="hold">
                            <p:stCondLst>
                              <p:cond delay="2500"/>
                            </p:stCondLst>
                            <p:childTnLst>
                              <p:par>
                                <p:cTn id="82" presetID="22" presetClass="entr" presetSubtype="1" fill="hold" nodeType="afterEffect">
                                  <p:stCondLst>
                                    <p:cond delay="500"/>
                                  </p:stCondLst>
                                  <p:childTnLst>
                                    <p:set>
                                      <p:cBhvr>
                                        <p:cTn id="83" dur="1" fill="hold">
                                          <p:stCondLst>
                                            <p:cond delay="0"/>
                                          </p:stCondLst>
                                        </p:cTn>
                                        <p:tgtEl>
                                          <p:spTgt spid="104"/>
                                        </p:tgtEl>
                                        <p:attrNameLst>
                                          <p:attrName>style.visibility</p:attrName>
                                        </p:attrNameLst>
                                      </p:cBhvr>
                                      <p:to>
                                        <p:strVal val="visible"/>
                                      </p:to>
                                    </p:set>
                                    <p:animEffect transition="in" filter="wipe(up)">
                                      <p:cBhvr>
                                        <p:cTn id="84" dur="500"/>
                                        <p:tgtEl>
                                          <p:spTgt spid="10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nodeType="clickEffect">
                                  <p:stCondLst>
                                    <p:cond delay="0"/>
                                  </p:stCondLst>
                                  <p:childTnLst>
                                    <p:set>
                                      <p:cBhvr>
                                        <p:cTn id="88" dur="1" fill="hold">
                                          <p:stCondLst>
                                            <p:cond delay="0"/>
                                          </p:stCondLst>
                                        </p:cTn>
                                        <p:tgtEl>
                                          <p:spTgt spid="87"/>
                                        </p:tgtEl>
                                        <p:attrNameLst>
                                          <p:attrName>style.visibility</p:attrName>
                                        </p:attrNameLst>
                                      </p:cBhvr>
                                      <p:to>
                                        <p:strVal val="visible"/>
                                      </p:to>
                                    </p:set>
                                    <p:animEffect transition="in" filter="wipe(right)">
                                      <p:cBhvr>
                                        <p:cTn id="89" dur="500"/>
                                        <p:tgtEl>
                                          <p:spTgt spid="87"/>
                                        </p:tgtEl>
                                      </p:cBhvr>
                                    </p:animEffect>
                                  </p:childTnLst>
                                </p:cTn>
                              </p:par>
                              <p:par>
                                <p:cTn id="90" presetID="8" presetClass="emph" presetSubtype="0" fill="hold" nodeType="withEffect">
                                  <p:stCondLst>
                                    <p:cond delay="0"/>
                                  </p:stCondLst>
                                  <p:childTnLst>
                                    <p:animRot by="18000000">
                                      <p:cBhvr>
                                        <p:cTn id="91" dur="2000" fill="hold"/>
                                        <p:tgtEl>
                                          <p:spTgt spid="87"/>
                                        </p:tgtEl>
                                        <p:attrNameLst>
                                          <p:attrName>r</p:attrName>
                                        </p:attrNameLst>
                                      </p:cBhvr>
                                    </p:animRot>
                                  </p:childTnLst>
                                </p:cTn>
                              </p:par>
                              <p:par>
                                <p:cTn id="92" presetID="6" presetClass="emph" presetSubtype="0" fill="hold" nodeType="withEffect">
                                  <p:stCondLst>
                                    <p:cond delay="0"/>
                                  </p:stCondLst>
                                  <p:childTnLst>
                                    <p:animScale>
                                      <p:cBhvr>
                                        <p:cTn id="93" dur="2000" fill="hold"/>
                                        <p:tgtEl>
                                          <p:spTgt spid="87"/>
                                        </p:tgtEl>
                                      </p:cBhvr>
                                      <p:by x="50000" y="50000"/>
                                    </p:animScale>
                                  </p:childTnLst>
                                </p:cTn>
                              </p:par>
                              <p:par>
                                <p:cTn id="94" presetID="0" presetClass="path" presetSubtype="0" accel="50000" decel="50000" fill="hold" nodeType="withEffect">
                                  <p:stCondLst>
                                    <p:cond delay="0"/>
                                  </p:stCondLst>
                                  <p:childTnLst>
                                    <p:animMotion origin="layout" path="M 2.77778E-6 4.81481E-6 L 0.05434 -0.11968 L 0.29965 -0.26852 L 0.51996 -0.36459 L 0.64722 -0.42292 L 0.74739 -0.40973 L 0.78576 -0.36343 " pathEditMode="relative" rAng="0" ptsTypes="AAAAAAA">
                                      <p:cBhvr>
                                        <p:cTn id="95" dur="2000" fill="hold"/>
                                        <p:tgtEl>
                                          <p:spTgt spid="87"/>
                                        </p:tgtEl>
                                        <p:attrNameLst>
                                          <p:attrName>ppt_x</p:attrName>
                                          <p:attrName>ppt_y</p:attrName>
                                        </p:attrNameLst>
                                      </p:cBhvr>
                                      <p:rCtr x="39288" y="-21157"/>
                                    </p:animMotion>
                                  </p:childTnLst>
                                </p:cTn>
                              </p:par>
                            </p:childTnLst>
                          </p:cTn>
                        </p:par>
                        <p:par>
                          <p:cTn id="96" fill="hold">
                            <p:stCondLst>
                              <p:cond delay="2000"/>
                            </p:stCondLst>
                            <p:childTnLst>
                              <p:par>
                                <p:cTn id="97" presetID="10" presetClass="exit" presetSubtype="0" fill="hold" nodeType="afterEffect">
                                  <p:stCondLst>
                                    <p:cond delay="0"/>
                                  </p:stCondLst>
                                  <p:childTnLst>
                                    <p:animEffect transition="out" filter="fade">
                                      <p:cBhvr>
                                        <p:cTn id="98" dur="500"/>
                                        <p:tgtEl>
                                          <p:spTgt spid="87"/>
                                        </p:tgtEl>
                                      </p:cBhvr>
                                    </p:animEffect>
                                    <p:set>
                                      <p:cBhvr>
                                        <p:cTn id="99" dur="1" fill="hold">
                                          <p:stCondLst>
                                            <p:cond delay="499"/>
                                          </p:stCondLst>
                                        </p:cTn>
                                        <p:tgtEl>
                                          <p:spTgt spid="87"/>
                                        </p:tgtEl>
                                        <p:attrNameLst>
                                          <p:attrName>style.visibility</p:attrName>
                                        </p:attrNameLst>
                                      </p:cBhvr>
                                      <p:to>
                                        <p:strVal val="hidden"/>
                                      </p:to>
                                    </p:set>
                                  </p:childTnLst>
                                </p:cTn>
                              </p:par>
                            </p:childTnLst>
                          </p:cTn>
                        </p:par>
                        <p:par>
                          <p:cTn id="100" fill="hold">
                            <p:stCondLst>
                              <p:cond delay="2500"/>
                            </p:stCondLst>
                            <p:childTnLst>
                              <p:par>
                                <p:cTn id="101" presetID="22" presetClass="entr" presetSubtype="1" fill="hold" nodeType="afterEffect">
                                  <p:stCondLst>
                                    <p:cond delay="500"/>
                                  </p:stCondLst>
                                  <p:childTnLst>
                                    <p:set>
                                      <p:cBhvr>
                                        <p:cTn id="102" dur="1" fill="hold">
                                          <p:stCondLst>
                                            <p:cond delay="0"/>
                                          </p:stCondLst>
                                        </p:cTn>
                                        <p:tgtEl>
                                          <p:spTgt spid="105"/>
                                        </p:tgtEl>
                                        <p:attrNameLst>
                                          <p:attrName>style.visibility</p:attrName>
                                        </p:attrNameLst>
                                      </p:cBhvr>
                                      <p:to>
                                        <p:strVal val="visible"/>
                                      </p:to>
                                    </p:set>
                                    <p:animEffect transition="in" filter="wipe(up)">
                                      <p:cBhvr>
                                        <p:cTn id="103" dur="500"/>
                                        <p:tgtEl>
                                          <p:spTgt spid="105"/>
                                        </p:tgtEl>
                                      </p:cBhvr>
                                    </p:animEffect>
                                  </p:childTnLst>
                                </p:cTn>
                              </p:par>
                            </p:childTnLst>
                          </p:cTn>
                        </p:par>
                        <p:par>
                          <p:cTn id="104" fill="hold">
                            <p:stCondLst>
                              <p:cond delay="3500"/>
                            </p:stCondLst>
                            <p:childTnLst>
                              <p:par>
                                <p:cTn id="105" presetID="22" presetClass="entr" presetSubtype="8" fill="hold" nodeType="afterEffect">
                                  <p:stCondLst>
                                    <p:cond delay="500"/>
                                  </p:stCondLst>
                                  <p:childTnLst>
                                    <p:set>
                                      <p:cBhvr>
                                        <p:cTn id="106" dur="1" fill="hold">
                                          <p:stCondLst>
                                            <p:cond delay="0"/>
                                          </p:stCondLst>
                                        </p:cTn>
                                        <p:tgtEl>
                                          <p:spTgt spid="106"/>
                                        </p:tgtEl>
                                        <p:attrNameLst>
                                          <p:attrName>style.visibility</p:attrName>
                                        </p:attrNameLst>
                                      </p:cBhvr>
                                      <p:to>
                                        <p:strVal val="visible"/>
                                      </p:to>
                                    </p:set>
                                    <p:animEffect transition="in" filter="wipe(left)">
                                      <p:cBhvr>
                                        <p:cTn id="10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23" grpId="0" animBg="1"/>
      <p:bldP spid="112" grpId="0"/>
      <p:bldP spid="113" grpId="0"/>
      <p:bldP spid="114" grpId="0"/>
      <p:bldP spid="8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èche droite à entaille 23"/>
          <p:cNvSpPr/>
          <p:nvPr/>
        </p:nvSpPr>
        <p:spPr>
          <a:xfrm>
            <a:off x="5652120"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Energie électrique</a:t>
            </a:r>
            <a:endParaRPr lang="fr-FR" sz="2000" b="1" dirty="0">
              <a:solidFill>
                <a:schemeClr val="bg1"/>
              </a:solidFill>
            </a:endParaRPr>
          </a:p>
        </p:txBody>
      </p:sp>
      <p:sp>
        <p:nvSpPr>
          <p:cNvPr id="2" name="Titre 1"/>
          <p:cNvSpPr>
            <a:spLocks noGrp="1"/>
          </p:cNvSpPr>
          <p:nvPr>
            <p:ph type="title"/>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5" name="ZoneTexte 104"/>
          <p:cNvSpPr txBox="1"/>
          <p:nvPr/>
        </p:nvSpPr>
        <p:spPr>
          <a:xfrm>
            <a:off x="815055" y="1395130"/>
            <a:ext cx="7645377" cy="2031325"/>
          </a:xfrm>
          <a:prstGeom prst="rect">
            <a:avLst/>
          </a:prstGeom>
          <a:solidFill>
            <a:schemeClr val="tx1">
              <a:alpha val="45000"/>
            </a:schemeClr>
          </a:solidFill>
          <a:effectLst>
            <a:glow>
              <a:schemeClr val="accent1"/>
            </a:glow>
            <a:softEdge rad="63500"/>
          </a:effectLst>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Depuis la production d’électricité (20kV) le transport 400kV, 215kV, 63kV, puis la distribution 20kV, 230/400V  les tensions ont besoin d’être élevées puis abaissées avant d’arriver vers l’utilisateur, pour des raisons d’économies, de pertes en ligne. Avant d’être utilisée par des récepteurs cette tension aura encore besoin d’être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abaissée, isolées,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des raison de sécurité, de nécessité liée aux récepteurs eux-mêmes…..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72008" y="4005064"/>
            <a:ext cx="9252520" cy="1200329"/>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la partie utilisation de l’énergie électrique le transformateur à une place particulière, à la fois récepteur et générateur par le fait qu’il possède toujours deux parties, une partie que l’on dira primaire, qui reçoit l’énergie, et une partie secondaire, qui fournit l’énergie.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311860" y="5517232"/>
            <a:ext cx="2448272" cy="115212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Transformateur</a:t>
            </a:r>
            <a:endParaRPr lang="fr-FR" sz="2000" b="1" dirty="0">
              <a:solidFill>
                <a:schemeClr val="bg1"/>
              </a:solidFill>
            </a:endParaRPr>
          </a:p>
        </p:txBody>
      </p:sp>
      <p:sp>
        <p:nvSpPr>
          <p:cNvPr id="4" name="Flèche droite à entaille 3"/>
          <p:cNvSpPr/>
          <p:nvPr/>
        </p:nvSpPr>
        <p:spPr>
          <a:xfrm>
            <a:off x="-36512"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Energie électrique</a:t>
            </a:r>
            <a:endParaRPr lang="fr-FR" sz="2000" b="1" dirty="0">
              <a:solidFill>
                <a:schemeClr val="bg1"/>
              </a:solidFill>
            </a:endParaRPr>
          </a:p>
        </p:txBody>
      </p:sp>
    </p:spTree>
    <p:extLst>
      <p:ext uri="{BB962C8B-B14F-4D97-AF65-F5344CB8AC3E}">
        <p14:creationId xmlns:p14="http://schemas.microsoft.com/office/powerpoint/2010/main" val="37266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05"/>
                                        </p:tgtEl>
                                        <p:attrNameLst>
                                          <p:attrName>style.visibility</p:attrName>
                                        </p:attrNameLst>
                                      </p:cBhvr>
                                      <p:to>
                                        <p:strVal val="visible"/>
                                      </p:to>
                                    </p:set>
                                    <p:animEffect transition="in" filter="fade">
                                      <p:cBhvr>
                                        <p:cTn id="11" dur="500"/>
                                        <p:tgtEl>
                                          <p:spTgt spid="105"/>
                                        </p:tgtEl>
                                      </p:cBhvr>
                                    </p:animEffect>
                                  </p:childTnLst>
                                </p:cTn>
                              </p:par>
                            </p:childTnLst>
                          </p:cTn>
                        </p:par>
                        <p:par>
                          <p:cTn id="12" fill="hold">
                            <p:stCondLst>
                              <p:cond delay="6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5" grpId="0" animBg="1"/>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313272"/>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y</a:t>
            </a:r>
            <a:r>
              <a:rPr lang="fr-FR" sz="3200" dirty="0" smtClean="0">
                <a:solidFill>
                  <a:schemeClr val="bg1"/>
                </a:solidFill>
              </a:rPr>
              <a:t>11 </a:t>
            </a:r>
            <a:endParaRPr lang="fr-FR" sz="3200" dirty="0">
              <a:solidFill>
                <a:schemeClr val="bg1"/>
              </a:solidFill>
            </a:endParaRPr>
          </a:p>
        </p:txBody>
      </p:sp>
      <p:sp>
        <p:nvSpPr>
          <p:cNvPr id="115" name="ZoneTexte 114"/>
          <p:cNvSpPr txBox="1"/>
          <p:nvPr/>
        </p:nvSpPr>
        <p:spPr>
          <a:xfrm>
            <a:off x="14808" y="995746"/>
            <a:ext cx="9167038"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Couplage Primaire haute tension triangle </a:t>
            </a:r>
            <a:br>
              <a:rPr lang="fr-FR" sz="1700" dirty="0" smtClean="0">
                <a:solidFill>
                  <a:schemeClr val="bg1"/>
                </a:solidFill>
              </a:rPr>
            </a:br>
            <a:r>
              <a:rPr lang="fr-FR" sz="1700" dirty="0" smtClean="0">
                <a:solidFill>
                  <a:schemeClr val="bg1"/>
                </a:solidFill>
              </a:rPr>
              <a:t>« A » sur  12 heures « B » et « C » à 120° on trace les tension simples équivalentes puis les tensions composées. </a:t>
            </a:r>
            <a:br>
              <a:rPr lang="fr-FR" sz="1700" dirty="0" smtClean="0">
                <a:solidFill>
                  <a:schemeClr val="bg1"/>
                </a:solidFill>
              </a:rPr>
            </a:br>
            <a:r>
              <a:rPr lang="fr-FR" sz="1700" dirty="0" smtClean="0">
                <a:solidFill>
                  <a:schemeClr val="bg1"/>
                </a:solidFill>
              </a:rPr>
              <a:t>La direction de la flèche sur « A » vers 11h.</a:t>
            </a:r>
          </a:p>
        </p:txBody>
      </p:sp>
      <p:sp>
        <p:nvSpPr>
          <p:cNvPr id="116" name="ZoneTexte 115"/>
          <p:cNvSpPr txBox="1"/>
          <p:nvPr/>
        </p:nvSpPr>
        <p:spPr>
          <a:xfrm>
            <a:off x="3535272" y="2191797"/>
            <a:ext cx="375076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a:solidFill>
                  <a:schemeClr val="bg1"/>
                </a:solidFill>
              </a:rPr>
              <a:t>2°) couplage secondaire étoile avec le « a » sur 11 heures « b » et « c » à 120</a:t>
            </a:r>
            <a:r>
              <a:rPr lang="fr-FR" sz="1700" dirty="0" smtClean="0">
                <a:solidFill>
                  <a:schemeClr val="bg1"/>
                </a:solidFill>
              </a:rPr>
              <a:t>°.</a:t>
            </a:r>
          </a:p>
        </p:txBody>
      </p:sp>
      <p:sp>
        <p:nvSpPr>
          <p:cNvPr id="123" name="ZoneTexte 122"/>
          <p:cNvSpPr txBox="1"/>
          <p:nvPr/>
        </p:nvSpPr>
        <p:spPr>
          <a:xfrm>
            <a:off x="-22286" y="5674603"/>
            <a:ext cx="9166286"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Il suffit maintenant de reporter sur le schéma du transformateur les liaisons entre les différentes bobines par rapport à leur tension.</a:t>
            </a:r>
          </a:p>
          <a:p>
            <a:r>
              <a:rPr lang="fr-FR" sz="1700" dirty="0" smtClean="0">
                <a:solidFill>
                  <a:schemeClr val="bg1"/>
                </a:solidFill>
              </a:rPr>
              <a:t>La tension reçue par la bobine de la colonne magnétique « A » doit se retrouver entre les bornes « A » et « B ». Même démarche pour les suivantes. </a:t>
            </a:r>
            <a:endParaRPr lang="fr-FR" sz="1700" dirty="0">
              <a:solidFill>
                <a:schemeClr val="bg1"/>
              </a:solidFill>
            </a:endParaRPr>
          </a:p>
        </p:txBody>
      </p:sp>
      <p:sp>
        <p:nvSpPr>
          <p:cNvPr id="3" name="ZoneTexte 2"/>
          <p:cNvSpPr txBox="1"/>
          <p:nvPr/>
        </p:nvSpPr>
        <p:spPr>
          <a:xfrm>
            <a:off x="1630431" y="1947192"/>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2316524"/>
            <a:ext cx="11221" cy="1690564"/>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4091616"/>
            <a:ext cx="1604208" cy="884366"/>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4082629"/>
            <a:ext cx="1582705" cy="870665"/>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909109"/>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899520"/>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a:endCxn id="58" idx="4"/>
          </p:cNvCxnSpPr>
          <p:nvPr/>
        </p:nvCxnSpPr>
        <p:spPr>
          <a:xfrm flipH="1" flipV="1">
            <a:off x="8471924" y="4076748"/>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68409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00150" y="1690671"/>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8403242" y="1684090"/>
            <a:ext cx="0" cy="97115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8515" y="4504242"/>
            <a:ext cx="1694548" cy="1084998"/>
          </a:xfrm>
          <a:prstGeom prst="rect">
            <a:avLst/>
          </a:prstGeom>
        </p:spPr>
      </p:pic>
      <p:cxnSp>
        <p:nvCxnSpPr>
          <p:cNvPr id="104" name="Connecteur droit 103"/>
          <p:cNvCxnSpPr/>
          <p:nvPr/>
        </p:nvCxnSpPr>
        <p:spPr>
          <a:xfrm flipH="1">
            <a:off x="7930919" y="2647953"/>
            <a:ext cx="86437"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47953"/>
            <a:ext cx="72008"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H="1">
            <a:off x="8298406" y="2667116"/>
            <a:ext cx="233690" cy="55425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487827" y="1612900"/>
            <a:ext cx="1032414" cy="2023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a:endCxn id="77" idx="0"/>
          </p:cNvCxnSpPr>
          <p:nvPr/>
        </p:nvCxnSpPr>
        <p:spPr>
          <a:xfrm flipH="1" flipV="1">
            <a:off x="1796808" y="2313272"/>
            <a:ext cx="1600164" cy="26607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741473" y="2735137"/>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3083934" y="4019940"/>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796678" y="5087513"/>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cxnSp>
        <p:nvCxnSpPr>
          <p:cNvPr id="86" name="Connecteur droit avec flèche 85"/>
          <p:cNvCxnSpPr>
            <a:endCxn id="78" idx="1"/>
          </p:cNvCxnSpPr>
          <p:nvPr/>
        </p:nvCxnSpPr>
        <p:spPr>
          <a:xfrm>
            <a:off x="214103" y="4961745"/>
            <a:ext cx="3182868" cy="2452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a:endCxn id="78" idx="3"/>
          </p:cNvCxnSpPr>
          <p:nvPr/>
        </p:nvCxnSpPr>
        <p:spPr>
          <a:xfrm flipH="1">
            <a:off x="196646" y="2333598"/>
            <a:ext cx="1615886" cy="265267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Forme libre 90"/>
          <p:cNvSpPr/>
          <p:nvPr/>
        </p:nvSpPr>
        <p:spPr>
          <a:xfrm flipV="1">
            <a:off x="7418567" y="4046838"/>
            <a:ext cx="1224705" cy="162227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272303 w 1163290"/>
              <a:gd name="connsiteY4"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161610 w 1163290"/>
              <a:gd name="connsiteY4" fmla="*/ 1278456 h 1601803"/>
              <a:gd name="connsiteX5" fmla="*/ 272303 w 1163290"/>
              <a:gd name="connsiteY5"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049667 h 1601803"/>
              <a:gd name="connsiteX4" fmla="*/ 161610 w 1163290"/>
              <a:gd name="connsiteY4" fmla="*/ 1278456 h 1601803"/>
              <a:gd name="connsiteX5" fmla="*/ 272303 w 1163290"/>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4102 w 1165782"/>
              <a:gd name="connsiteY4" fmla="*/ 1278456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5782 w 1165782"/>
              <a:gd name="connsiteY0" fmla="*/ 124445 h 1601803"/>
              <a:gd name="connsiteX1" fmla="*/ 1165782 w 1165782"/>
              <a:gd name="connsiteY1" fmla="*/ 16232 h 1601803"/>
              <a:gd name="connsiteX2" fmla="*/ 5198 w 1165782"/>
              <a:gd name="connsiteY2" fmla="*/ 0 h 1601803"/>
              <a:gd name="connsiteX3" fmla="*/ 0 w 1165782"/>
              <a:gd name="connsiteY3" fmla="*/ 1216601 h 1601803"/>
              <a:gd name="connsiteX4" fmla="*/ 161610 w 1165782"/>
              <a:gd name="connsiteY4" fmla="*/ 1236100 h 1601803"/>
              <a:gd name="connsiteX5" fmla="*/ 274795 w 1165782"/>
              <a:gd name="connsiteY5" fmla="*/ 1601803 h 1601803"/>
              <a:gd name="connsiteX0" fmla="*/ 1163290 w 1163290"/>
              <a:gd name="connsiteY0" fmla="*/ 124445 h 1601803"/>
              <a:gd name="connsiteX1" fmla="*/ 1163290 w 1163290"/>
              <a:gd name="connsiteY1" fmla="*/ 16232 h 1601803"/>
              <a:gd name="connsiteX2" fmla="*/ 2706 w 1163290"/>
              <a:gd name="connsiteY2" fmla="*/ 0 h 1601803"/>
              <a:gd name="connsiteX3" fmla="*/ 0 w 1163290"/>
              <a:gd name="connsiteY3" fmla="*/ 1214109 h 1601803"/>
              <a:gd name="connsiteX4" fmla="*/ 159118 w 1163290"/>
              <a:gd name="connsiteY4" fmla="*/ 1236100 h 1601803"/>
              <a:gd name="connsiteX5" fmla="*/ 272303 w 1163290"/>
              <a:gd name="connsiteY5" fmla="*/ 1601803 h 1601803"/>
              <a:gd name="connsiteX0" fmla="*/ 1224705 w 1224705"/>
              <a:gd name="connsiteY0" fmla="*/ 124445 h 1601803"/>
              <a:gd name="connsiteX1" fmla="*/ 1224705 w 1224705"/>
              <a:gd name="connsiteY1" fmla="*/ 16232 h 1601803"/>
              <a:gd name="connsiteX2" fmla="*/ 64121 w 1224705"/>
              <a:gd name="connsiteY2" fmla="*/ 0 h 1601803"/>
              <a:gd name="connsiteX3" fmla="*/ 0 w 1224705"/>
              <a:gd name="connsiteY3" fmla="*/ 1214109 h 1601803"/>
              <a:gd name="connsiteX4" fmla="*/ 220533 w 1224705"/>
              <a:gd name="connsiteY4" fmla="*/ 1236100 h 1601803"/>
              <a:gd name="connsiteX5" fmla="*/ 333718 w 1224705"/>
              <a:gd name="connsiteY5" fmla="*/ 1601803 h 1601803"/>
              <a:gd name="connsiteX0" fmla="*/ 1224705 w 1224705"/>
              <a:gd name="connsiteY0" fmla="*/ 108213 h 1585571"/>
              <a:gd name="connsiteX1" fmla="*/ 1224705 w 1224705"/>
              <a:gd name="connsiteY1" fmla="*/ 0 h 1585571"/>
              <a:gd name="connsiteX2" fmla="*/ 2706 w 1224705"/>
              <a:gd name="connsiteY2" fmla="*/ 4240 h 1585571"/>
              <a:gd name="connsiteX3" fmla="*/ 0 w 1224705"/>
              <a:gd name="connsiteY3" fmla="*/ 1197877 h 1585571"/>
              <a:gd name="connsiteX4" fmla="*/ 220533 w 1224705"/>
              <a:gd name="connsiteY4" fmla="*/ 1219868 h 1585571"/>
              <a:gd name="connsiteX5" fmla="*/ 333718 w 1224705"/>
              <a:gd name="connsiteY5" fmla="*/ 1585571 h 1585571"/>
              <a:gd name="connsiteX0" fmla="*/ 1224705 w 1224705"/>
              <a:gd name="connsiteY0" fmla="*/ 144916 h 1622274"/>
              <a:gd name="connsiteX1" fmla="*/ 1224705 w 1224705"/>
              <a:gd name="connsiteY1" fmla="*/ 36703 h 1622274"/>
              <a:gd name="connsiteX2" fmla="*/ 9530 w 1224705"/>
              <a:gd name="connsiteY2" fmla="*/ 0 h 1622274"/>
              <a:gd name="connsiteX3" fmla="*/ 0 w 1224705"/>
              <a:gd name="connsiteY3" fmla="*/ 1234580 h 1622274"/>
              <a:gd name="connsiteX4" fmla="*/ 220533 w 1224705"/>
              <a:gd name="connsiteY4" fmla="*/ 1256571 h 1622274"/>
              <a:gd name="connsiteX5" fmla="*/ 333718 w 1224705"/>
              <a:gd name="connsiteY5" fmla="*/ 1622274 h 1622274"/>
              <a:gd name="connsiteX0" fmla="*/ 1224705 w 1224705"/>
              <a:gd name="connsiteY0" fmla="*/ 144916 h 1622274"/>
              <a:gd name="connsiteX1" fmla="*/ 1224705 w 1224705"/>
              <a:gd name="connsiteY1" fmla="*/ 9407 h 1622274"/>
              <a:gd name="connsiteX2" fmla="*/ 9530 w 1224705"/>
              <a:gd name="connsiteY2" fmla="*/ 0 h 1622274"/>
              <a:gd name="connsiteX3" fmla="*/ 0 w 1224705"/>
              <a:gd name="connsiteY3" fmla="*/ 1234580 h 1622274"/>
              <a:gd name="connsiteX4" fmla="*/ 220533 w 1224705"/>
              <a:gd name="connsiteY4" fmla="*/ 1256571 h 1622274"/>
              <a:gd name="connsiteX5" fmla="*/ 333718 w 1224705"/>
              <a:gd name="connsiteY5" fmla="*/ 1622274 h 16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4705" h="1622274">
                <a:moveTo>
                  <a:pt x="1224705" y="144916"/>
                </a:moveTo>
                <a:lnTo>
                  <a:pt x="1224705" y="9407"/>
                </a:lnTo>
                <a:lnTo>
                  <a:pt x="9530" y="0"/>
                </a:lnTo>
                <a:cubicBezTo>
                  <a:pt x="7797" y="405534"/>
                  <a:pt x="1733" y="829046"/>
                  <a:pt x="0" y="1234580"/>
                </a:cubicBezTo>
                <a:cubicBezTo>
                  <a:pt x="145248" y="1254561"/>
                  <a:pt x="127809" y="1251752"/>
                  <a:pt x="220533" y="1256571"/>
                </a:cubicBezTo>
                <a:cubicBezTo>
                  <a:pt x="255951" y="1361052"/>
                  <a:pt x="311947" y="1569629"/>
                  <a:pt x="333718" y="162227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596337" y="4084946"/>
            <a:ext cx="534250" cy="150429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09335 w 541725"/>
              <a:gd name="connsiteY5" fmla="*/ 1045848 h 1053322"/>
              <a:gd name="connsiteX0" fmla="*/ 0 w 541725"/>
              <a:gd name="connsiteY0" fmla="*/ 0 h 1172506"/>
              <a:gd name="connsiteX1" fmla="*/ 352352 w 541725"/>
              <a:gd name="connsiteY1" fmla="*/ 79856 h 1172506"/>
              <a:gd name="connsiteX2" fmla="*/ 365879 w 541725"/>
              <a:gd name="connsiteY2" fmla="*/ 1023563 h 1172506"/>
              <a:gd name="connsiteX3" fmla="*/ 541725 w 541725"/>
              <a:gd name="connsiteY3" fmla="*/ 1053322 h 1172506"/>
              <a:gd name="connsiteX4" fmla="*/ 496877 w 541725"/>
              <a:gd name="connsiteY4" fmla="*/ 1172488 h 1172506"/>
              <a:gd name="connsiteX5" fmla="*/ 509335 w 541725"/>
              <a:gd name="connsiteY5" fmla="*/ 1045848 h 1172506"/>
              <a:gd name="connsiteX0" fmla="*/ 0 w 509335"/>
              <a:gd name="connsiteY0" fmla="*/ 0 h 1172506"/>
              <a:gd name="connsiteX1" fmla="*/ 352352 w 509335"/>
              <a:gd name="connsiteY1" fmla="*/ 79856 h 1172506"/>
              <a:gd name="connsiteX2" fmla="*/ 365879 w 509335"/>
              <a:gd name="connsiteY2" fmla="*/ 1023563 h 1172506"/>
              <a:gd name="connsiteX3" fmla="*/ 417147 w 509335"/>
              <a:gd name="connsiteY3" fmla="*/ 1120594 h 1172506"/>
              <a:gd name="connsiteX4" fmla="*/ 496877 w 509335"/>
              <a:gd name="connsiteY4" fmla="*/ 1172488 h 1172506"/>
              <a:gd name="connsiteX5" fmla="*/ 509335 w 509335"/>
              <a:gd name="connsiteY5" fmla="*/ 1045848 h 1172506"/>
              <a:gd name="connsiteX0" fmla="*/ 0 w 534250"/>
              <a:gd name="connsiteY0" fmla="*/ 0 h 1504294"/>
              <a:gd name="connsiteX1" fmla="*/ 352352 w 534250"/>
              <a:gd name="connsiteY1" fmla="*/ 79856 h 1504294"/>
              <a:gd name="connsiteX2" fmla="*/ 365879 w 534250"/>
              <a:gd name="connsiteY2" fmla="*/ 1023563 h 1504294"/>
              <a:gd name="connsiteX3" fmla="*/ 417147 w 534250"/>
              <a:gd name="connsiteY3" fmla="*/ 1120594 h 1504294"/>
              <a:gd name="connsiteX4" fmla="*/ 496877 w 534250"/>
              <a:gd name="connsiteY4" fmla="*/ 1172488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7147 w 534250"/>
              <a:gd name="connsiteY3" fmla="*/ 1120594 h 1504294"/>
              <a:gd name="connsiteX4" fmla="*/ 524284 w 534250"/>
              <a:gd name="connsiteY4" fmla="*/ 1130132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4655 w 534250"/>
              <a:gd name="connsiteY3" fmla="*/ 1125577 h 1504294"/>
              <a:gd name="connsiteX4" fmla="*/ 524284 w 534250"/>
              <a:gd name="connsiteY4" fmla="*/ 1130132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414655 w 534250"/>
              <a:gd name="connsiteY3" fmla="*/ 1125577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77282 w 534250"/>
              <a:gd name="connsiteY3" fmla="*/ 1148001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69807 w 534250"/>
              <a:gd name="connsiteY3" fmla="*/ 1143018 h 1504294"/>
              <a:gd name="connsiteX4" fmla="*/ 524284 w 534250"/>
              <a:gd name="connsiteY4" fmla="*/ 1155047 h 1504294"/>
              <a:gd name="connsiteX5" fmla="*/ 534250 w 534250"/>
              <a:gd name="connsiteY5" fmla="*/ 1504294 h 1504294"/>
              <a:gd name="connsiteX0" fmla="*/ 0 w 534250"/>
              <a:gd name="connsiteY0" fmla="*/ 0 h 1504294"/>
              <a:gd name="connsiteX1" fmla="*/ 352352 w 534250"/>
              <a:gd name="connsiteY1" fmla="*/ 79856 h 1504294"/>
              <a:gd name="connsiteX2" fmla="*/ 365879 w 534250"/>
              <a:gd name="connsiteY2" fmla="*/ 1023563 h 1504294"/>
              <a:gd name="connsiteX3" fmla="*/ 369807 w 534250"/>
              <a:gd name="connsiteY3" fmla="*/ 1143018 h 1504294"/>
              <a:gd name="connsiteX4" fmla="*/ 524284 w 534250"/>
              <a:gd name="connsiteY4" fmla="*/ 1179962 h 1504294"/>
              <a:gd name="connsiteX5" fmla="*/ 534250 w 534250"/>
              <a:gd name="connsiteY5" fmla="*/ 1504294 h 150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250" h="1504294">
                <a:moveTo>
                  <a:pt x="0" y="0"/>
                </a:moveTo>
                <a:lnTo>
                  <a:pt x="352352" y="79856"/>
                </a:lnTo>
                <a:lnTo>
                  <a:pt x="365879" y="1023563"/>
                </a:lnTo>
                <a:lnTo>
                  <a:pt x="369807" y="1143018"/>
                </a:lnTo>
                <a:lnTo>
                  <a:pt x="524284" y="1179962"/>
                </a:lnTo>
                <a:cubicBezTo>
                  <a:pt x="524284" y="1181766"/>
                  <a:pt x="534250" y="1502490"/>
                  <a:pt x="534250" y="150429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65789" y="4596543"/>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8116594" y="4084946"/>
            <a:ext cx="481929" cy="1504293"/>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88204"/>
              <a:gd name="connsiteX1" fmla="*/ 352352 w 541725"/>
              <a:gd name="connsiteY1" fmla="*/ 79856 h 1088204"/>
              <a:gd name="connsiteX2" fmla="*/ 365879 w 541725"/>
              <a:gd name="connsiteY2" fmla="*/ 1023563 h 1088204"/>
              <a:gd name="connsiteX3" fmla="*/ 541725 w 541725"/>
              <a:gd name="connsiteY3" fmla="*/ 1053322 h 1088204"/>
              <a:gd name="connsiteX4" fmla="*/ 541725 w 541725"/>
              <a:gd name="connsiteY4" fmla="*/ 1047911 h 1088204"/>
              <a:gd name="connsiteX5" fmla="*/ 474453 w 541725"/>
              <a:gd name="connsiteY5" fmla="*/ 1088204 h 1088204"/>
              <a:gd name="connsiteX0" fmla="*/ 0 w 541725"/>
              <a:gd name="connsiteY0" fmla="*/ 0 h 1187461"/>
              <a:gd name="connsiteX1" fmla="*/ 352352 w 541725"/>
              <a:gd name="connsiteY1" fmla="*/ 79856 h 1187461"/>
              <a:gd name="connsiteX2" fmla="*/ 365879 w 541725"/>
              <a:gd name="connsiteY2" fmla="*/ 1023563 h 1187461"/>
              <a:gd name="connsiteX3" fmla="*/ 541725 w 541725"/>
              <a:gd name="connsiteY3" fmla="*/ 1053322 h 1187461"/>
              <a:gd name="connsiteX4" fmla="*/ 389740 w 541725"/>
              <a:gd name="connsiteY4" fmla="*/ 1187438 h 1187461"/>
              <a:gd name="connsiteX5" fmla="*/ 474453 w 541725"/>
              <a:gd name="connsiteY5" fmla="*/ 1088204 h 1187461"/>
              <a:gd name="connsiteX0" fmla="*/ 0 w 541725"/>
              <a:gd name="connsiteY0" fmla="*/ 0 h 1205307"/>
              <a:gd name="connsiteX1" fmla="*/ 352352 w 541725"/>
              <a:gd name="connsiteY1" fmla="*/ 79856 h 1205307"/>
              <a:gd name="connsiteX2" fmla="*/ 365879 w 541725"/>
              <a:gd name="connsiteY2" fmla="*/ 1023563 h 1205307"/>
              <a:gd name="connsiteX3" fmla="*/ 541725 w 541725"/>
              <a:gd name="connsiteY3" fmla="*/ 1053322 h 1205307"/>
              <a:gd name="connsiteX4" fmla="*/ 389740 w 541725"/>
              <a:gd name="connsiteY4" fmla="*/ 1187438 h 1205307"/>
              <a:gd name="connsiteX5" fmla="*/ 476945 w 54172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89740 w 476945"/>
              <a:gd name="connsiteY4" fmla="*/ 1187438 h 1205307"/>
              <a:gd name="connsiteX5" fmla="*/ 476945 w 47694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67316 w 476945"/>
              <a:gd name="connsiteY4" fmla="*/ 1140099 h 1205307"/>
              <a:gd name="connsiteX5" fmla="*/ 476945 w 476945"/>
              <a:gd name="connsiteY5" fmla="*/ 1205307 h 1205307"/>
              <a:gd name="connsiteX0" fmla="*/ 0 w 476945"/>
              <a:gd name="connsiteY0" fmla="*/ 0 h 1205307"/>
              <a:gd name="connsiteX1" fmla="*/ 352352 w 476945"/>
              <a:gd name="connsiteY1" fmla="*/ 79856 h 1205307"/>
              <a:gd name="connsiteX2" fmla="*/ 365879 w 476945"/>
              <a:gd name="connsiteY2" fmla="*/ 1023563 h 1205307"/>
              <a:gd name="connsiteX3" fmla="*/ 362333 w 476945"/>
              <a:gd name="connsiteY3" fmla="*/ 1078237 h 1205307"/>
              <a:gd name="connsiteX4" fmla="*/ 364825 w 476945"/>
              <a:gd name="connsiteY4" fmla="*/ 1127641 h 1205307"/>
              <a:gd name="connsiteX5" fmla="*/ 476945 w 476945"/>
              <a:gd name="connsiteY5" fmla="*/ 1205307 h 1205307"/>
              <a:gd name="connsiteX0" fmla="*/ 0 w 365879"/>
              <a:gd name="connsiteY0" fmla="*/ 0 h 1504293"/>
              <a:gd name="connsiteX1" fmla="*/ 352352 w 365879"/>
              <a:gd name="connsiteY1" fmla="*/ 79856 h 1504293"/>
              <a:gd name="connsiteX2" fmla="*/ 365879 w 365879"/>
              <a:gd name="connsiteY2" fmla="*/ 1023563 h 1504293"/>
              <a:gd name="connsiteX3" fmla="*/ 362333 w 365879"/>
              <a:gd name="connsiteY3" fmla="*/ 1078237 h 1504293"/>
              <a:gd name="connsiteX4" fmla="*/ 364825 w 365879"/>
              <a:gd name="connsiteY4" fmla="*/ 1127641 h 1504293"/>
              <a:gd name="connsiteX5" fmla="*/ 364825 w 365879"/>
              <a:gd name="connsiteY5" fmla="*/ 1504293 h 1504293"/>
              <a:gd name="connsiteX0" fmla="*/ 0 w 484420"/>
              <a:gd name="connsiteY0" fmla="*/ 0 h 1504293"/>
              <a:gd name="connsiteX1" fmla="*/ 352352 w 484420"/>
              <a:gd name="connsiteY1" fmla="*/ 79856 h 1504293"/>
              <a:gd name="connsiteX2" fmla="*/ 365879 w 484420"/>
              <a:gd name="connsiteY2" fmla="*/ 1023563 h 1504293"/>
              <a:gd name="connsiteX3" fmla="*/ 362333 w 484420"/>
              <a:gd name="connsiteY3" fmla="*/ 1078237 h 1504293"/>
              <a:gd name="connsiteX4" fmla="*/ 484420 w 484420"/>
              <a:gd name="connsiteY4" fmla="*/ 1177472 h 1504293"/>
              <a:gd name="connsiteX5" fmla="*/ 364825 w 484420"/>
              <a:gd name="connsiteY5" fmla="*/ 1504293 h 1504293"/>
              <a:gd name="connsiteX0" fmla="*/ 0 w 481929"/>
              <a:gd name="connsiteY0" fmla="*/ 0 h 1504293"/>
              <a:gd name="connsiteX1" fmla="*/ 352352 w 481929"/>
              <a:gd name="connsiteY1" fmla="*/ 79856 h 1504293"/>
              <a:gd name="connsiteX2" fmla="*/ 365879 w 481929"/>
              <a:gd name="connsiteY2" fmla="*/ 1023563 h 1504293"/>
              <a:gd name="connsiteX3" fmla="*/ 362333 w 481929"/>
              <a:gd name="connsiteY3" fmla="*/ 1078237 h 1504293"/>
              <a:gd name="connsiteX4" fmla="*/ 481929 w 481929"/>
              <a:gd name="connsiteY4" fmla="*/ 1157539 h 1504293"/>
              <a:gd name="connsiteX5" fmla="*/ 364825 w 481929"/>
              <a:gd name="connsiteY5" fmla="*/ 1504293 h 1504293"/>
              <a:gd name="connsiteX0" fmla="*/ 0 w 481929"/>
              <a:gd name="connsiteY0" fmla="*/ 0 h 1504293"/>
              <a:gd name="connsiteX1" fmla="*/ 352352 w 481929"/>
              <a:gd name="connsiteY1" fmla="*/ 79856 h 1504293"/>
              <a:gd name="connsiteX2" fmla="*/ 365879 w 481929"/>
              <a:gd name="connsiteY2" fmla="*/ 1023563 h 1504293"/>
              <a:gd name="connsiteX3" fmla="*/ 367316 w 481929"/>
              <a:gd name="connsiteY3" fmla="*/ 1090695 h 1504293"/>
              <a:gd name="connsiteX4" fmla="*/ 481929 w 481929"/>
              <a:gd name="connsiteY4" fmla="*/ 1157539 h 1504293"/>
              <a:gd name="connsiteX5" fmla="*/ 364825 w 481929"/>
              <a:gd name="connsiteY5" fmla="*/ 1504293 h 150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929" h="1504293">
                <a:moveTo>
                  <a:pt x="0" y="0"/>
                </a:moveTo>
                <a:lnTo>
                  <a:pt x="352352" y="79856"/>
                </a:lnTo>
                <a:lnTo>
                  <a:pt x="365879" y="1023563"/>
                </a:lnTo>
                <a:lnTo>
                  <a:pt x="367316" y="1090695"/>
                </a:lnTo>
                <a:lnTo>
                  <a:pt x="481929" y="1157539"/>
                </a:lnTo>
                <a:lnTo>
                  <a:pt x="364825" y="150429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4" name="Connecteur droit avec flèche 73"/>
          <p:cNvCxnSpPr/>
          <p:nvPr/>
        </p:nvCxnSpPr>
        <p:spPr>
          <a:xfrm flipV="1">
            <a:off x="8582575" y="458643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553088" y="4595324"/>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3487827" y="3024822"/>
            <a:ext cx="3750769" cy="2708434"/>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La tension qui arrive sur la borne « A » est en phase avec la tension qui arrive sur la  borne  « a » (parallèle et de même sens) elle a donc pour origine la tension composée  construite à partir des tensions simples en « A » et « B ». </a:t>
            </a:r>
          </a:p>
          <a:p>
            <a:pPr algn="ctr"/>
            <a:r>
              <a:rPr lang="fr-FR" sz="1700" dirty="0" smtClean="0">
                <a:solidFill>
                  <a:schemeClr val="bg1"/>
                </a:solidFill>
              </a:rPr>
              <a:t>Même démarche pour </a:t>
            </a:r>
            <a:br>
              <a:rPr lang="fr-FR" sz="1700" dirty="0" smtClean="0">
                <a:solidFill>
                  <a:schemeClr val="bg1"/>
                </a:solidFill>
              </a:rPr>
            </a:br>
            <a:r>
              <a:rPr lang="fr-FR" sz="1700" dirty="0" smtClean="0">
                <a:solidFill>
                  <a:schemeClr val="bg1"/>
                </a:solidFill>
              </a:rPr>
              <a:t>«B» et «C».</a:t>
            </a:r>
            <a:endParaRPr lang="fr-FR" sz="1700" dirty="0">
              <a:solidFill>
                <a:schemeClr val="bg1"/>
              </a:solidFill>
            </a:endParaRPr>
          </a:p>
        </p:txBody>
      </p:sp>
      <p:cxnSp>
        <p:nvCxnSpPr>
          <p:cNvPr id="95" name="Connecteur droit avec flèche 94"/>
          <p:cNvCxnSpPr/>
          <p:nvPr/>
        </p:nvCxnSpPr>
        <p:spPr>
          <a:xfrm flipH="1" flipV="1">
            <a:off x="1763688" y="2301009"/>
            <a:ext cx="1600164" cy="26607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p:nvPr/>
        </p:nvCxnSpPr>
        <p:spPr>
          <a:xfrm>
            <a:off x="251520" y="4941168"/>
            <a:ext cx="3182868" cy="2452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179512" y="2348880"/>
            <a:ext cx="1615886" cy="265267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flipH="1" flipV="1">
            <a:off x="1050984" y="2909394"/>
            <a:ext cx="721284" cy="1170107"/>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V="1">
            <a:off x="1772268" y="4063897"/>
            <a:ext cx="1370755" cy="31375"/>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H="1">
            <a:off x="1109070" y="4107432"/>
            <a:ext cx="663198" cy="1198066"/>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flipH="1" flipV="1">
            <a:off x="1042404" y="2906965"/>
            <a:ext cx="721284" cy="1170107"/>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flipV="1">
            <a:off x="1763688" y="4045697"/>
            <a:ext cx="1370755" cy="31375"/>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nvCxnSpPr>
        <p:spPr>
          <a:xfrm flipH="1">
            <a:off x="1100490" y="4077072"/>
            <a:ext cx="663198" cy="1198066"/>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27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500"/>
                                  </p:stCondLst>
                                  <p:iterate type="wd">
                                    <p:tmPct val="10000"/>
                                  </p:iterate>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500"/>
                            </p:stCondLst>
                            <p:childTnLst>
                              <p:par>
                                <p:cTn id="22" presetID="10" presetClass="entr" presetSubtype="0" fill="hold" grpId="0" nodeType="afterEffect">
                                  <p:stCondLst>
                                    <p:cond delay="500"/>
                                  </p:stCondLst>
                                  <p:iterate type="wd">
                                    <p:tmPct val="10000"/>
                                  </p:iterate>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2500"/>
                            </p:stCondLst>
                            <p:childTnLst>
                              <p:par>
                                <p:cTn id="26" presetID="22" presetClass="entr" presetSubtype="4" fill="hold" nodeType="afterEffect">
                                  <p:stCondLst>
                                    <p:cond delay="100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500"/>
                                        <p:tgtEl>
                                          <p:spTgt spid="44"/>
                                        </p:tgtEl>
                                      </p:cBhvr>
                                    </p:animEffect>
                                  </p:childTnLst>
                                </p:cTn>
                              </p:par>
                            </p:childTnLst>
                          </p:cTn>
                        </p:par>
                        <p:par>
                          <p:cTn id="29" fill="hold">
                            <p:stCondLst>
                              <p:cond delay="4000"/>
                            </p:stCondLst>
                            <p:childTnLst>
                              <p:par>
                                <p:cTn id="30" presetID="22" presetClass="entr" presetSubtype="8" fill="hold" nodeType="afterEffect">
                                  <p:stCondLst>
                                    <p:cond delay="75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par>
                          <p:cTn id="33" fill="hold">
                            <p:stCondLst>
                              <p:cond delay="5250"/>
                            </p:stCondLst>
                            <p:childTnLst>
                              <p:par>
                                <p:cTn id="34" presetID="22" presetClass="entr" presetSubtype="1" fill="hold" nodeType="afterEffect">
                                  <p:stCondLst>
                                    <p:cond delay="750"/>
                                  </p:stCondLst>
                                  <p:childTnLst>
                                    <p:set>
                                      <p:cBhvr>
                                        <p:cTn id="35" dur="1" fill="hold">
                                          <p:stCondLst>
                                            <p:cond delay="0"/>
                                          </p:stCondLst>
                                        </p:cTn>
                                        <p:tgtEl>
                                          <p:spTgt spid="50"/>
                                        </p:tgtEl>
                                        <p:attrNameLst>
                                          <p:attrName>style.visibility</p:attrName>
                                        </p:attrNameLst>
                                      </p:cBhvr>
                                      <p:to>
                                        <p:strVal val="visible"/>
                                      </p:to>
                                    </p:set>
                                    <p:animEffect transition="in" filter="wipe(up)">
                                      <p:cBhvr>
                                        <p:cTn id="36" dur="500"/>
                                        <p:tgtEl>
                                          <p:spTgt spid="50"/>
                                        </p:tgtEl>
                                      </p:cBhvr>
                                    </p:animEffect>
                                  </p:childTnLst>
                                </p:cTn>
                              </p:par>
                            </p:childTnLst>
                          </p:cTn>
                        </p:par>
                        <p:par>
                          <p:cTn id="37" fill="hold">
                            <p:stCondLst>
                              <p:cond delay="6500"/>
                            </p:stCondLst>
                            <p:childTnLst>
                              <p:par>
                                <p:cTn id="38" presetID="22" presetClass="entr" presetSubtype="4" fill="hold" nodeType="afterEffect">
                                  <p:stCondLst>
                                    <p:cond delay="750"/>
                                  </p:stCondLst>
                                  <p:childTnLst>
                                    <p:set>
                                      <p:cBhvr>
                                        <p:cTn id="39" dur="1" fill="hold">
                                          <p:stCondLst>
                                            <p:cond delay="0"/>
                                          </p:stCondLst>
                                        </p:cTn>
                                        <p:tgtEl>
                                          <p:spTgt spid="107"/>
                                        </p:tgtEl>
                                        <p:attrNameLst>
                                          <p:attrName>style.visibility</p:attrName>
                                        </p:attrNameLst>
                                      </p:cBhvr>
                                      <p:to>
                                        <p:strVal val="visible"/>
                                      </p:to>
                                    </p:set>
                                    <p:animEffect transition="in" filter="wipe(down)">
                                      <p:cBhvr>
                                        <p:cTn id="40" dur="500"/>
                                        <p:tgtEl>
                                          <p:spTgt spid="107"/>
                                        </p:tgtEl>
                                      </p:cBhvr>
                                    </p:animEffect>
                                  </p:childTnLst>
                                </p:cTn>
                              </p:par>
                            </p:childTnLst>
                          </p:cTn>
                        </p:par>
                        <p:par>
                          <p:cTn id="41" fill="hold">
                            <p:stCondLst>
                              <p:cond delay="7750"/>
                            </p:stCondLst>
                            <p:childTnLst>
                              <p:par>
                                <p:cTn id="42" presetID="22" presetClass="entr" presetSubtype="8" fill="hold" nodeType="afterEffect">
                                  <p:stCondLst>
                                    <p:cond delay="750"/>
                                  </p:stCondLst>
                                  <p:childTnLst>
                                    <p:set>
                                      <p:cBhvr>
                                        <p:cTn id="43" dur="1" fill="hold">
                                          <p:stCondLst>
                                            <p:cond delay="0"/>
                                          </p:stCondLst>
                                        </p:cTn>
                                        <p:tgtEl>
                                          <p:spTgt spid="86"/>
                                        </p:tgtEl>
                                        <p:attrNameLst>
                                          <p:attrName>style.visibility</p:attrName>
                                        </p:attrNameLst>
                                      </p:cBhvr>
                                      <p:to>
                                        <p:strVal val="visible"/>
                                      </p:to>
                                    </p:set>
                                    <p:animEffect transition="in" filter="wipe(left)">
                                      <p:cBhvr>
                                        <p:cTn id="44" dur="500"/>
                                        <p:tgtEl>
                                          <p:spTgt spid="86"/>
                                        </p:tgtEl>
                                      </p:cBhvr>
                                    </p:animEffect>
                                  </p:childTnLst>
                                </p:cTn>
                              </p:par>
                            </p:childTnLst>
                          </p:cTn>
                        </p:par>
                        <p:par>
                          <p:cTn id="45" fill="hold">
                            <p:stCondLst>
                              <p:cond delay="9000"/>
                            </p:stCondLst>
                            <p:childTnLst>
                              <p:par>
                                <p:cTn id="46" presetID="22" presetClass="entr" presetSubtype="1" fill="hold" nodeType="afterEffect">
                                  <p:stCondLst>
                                    <p:cond delay="750"/>
                                  </p:stCondLst>
                                  <p:childTnLst>
                                    <p:set>
                                      <p:cBhvr>
                                        <p:cTn id="47" dur="1" fill="hold">
                                          <p:stCondLst>
                                            <p:cond delay="0"/>
                                          </p:stCondLst>
                                        </p:cTn>
                                        <p:tgtEl>
                                          <p:spTgt spid="88"/>
                                        </p:tgtEl>
                                        <p:attrNameLst>
                                          <p:attrName>style.visibility</p:attrName>
                                        </p:attrNameLst>
                                      </p:cBhvr>
                                      <p:to>
                                        <p:strVal val="visible"/>
                                      </p:to>
                                    </p:set>
                                    <p:animEffect transition="in" filter="wipe(up)">
                                      <p:cBhvr>
                                        <p:cTn id="48" dur="50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type="wd">
                                    <p:tmPct val="10000"/>
                                  </p:iterate>
                                  <p:childTnLst>
                                    <p:set>
                                      <p:cBhvr>
                                        <p:cTn id="52" dur="1" fill="hold">
                                          <p:stCondLst>
                                            <p:cond delay="0"/>
                                          </p:stCondLst>
                                        </p:cTn>
                                        <p:tgtEl>
                                          <p:spTgt spid="116"/>
                                        </p:tgtEl>
                                        <p:attrNameLst>
                                          <p:attrName>style.visibility</p:attrName>
                                        </p:attrNameLst>
                                      </p:cBhvr>
                                      <p:to>
                                        <p:strVal val="visible"/>
                                      </p:to>
                                    </p:set>
                                    <p:animEffect transition="in" filter="fade">
                                      <p:cBhvr>
                                        <p:cTn id="53" dur="500"/>
                                        <p:tgtEl>
                                          <p:spTgt spid="116"/>
                                        </p:tgtEl>
                                      </p:cBhvr>
                                    </p:animEffect>
                                  </p:childTnLst>
                                </p:cTn>
                              </p:par>
                            </p:childTnLst>
                          </p:cTn>
                        </p:par>
                        <p:par>
                          <p:cTn id="54" fill="hold">
                            <p:stCondLst>
                              <p:cond delay="1600"/>
                            </p:stCondLst>
                            <p:childTnLst>
                              <p:par>
                                <p:cTn id="55" presetID="10" presetClass="entr" presetSubtype="0" fill="hold" grpId="0" nodeType="afterEffect">
                                  <p:stCondLst>
                                    <p:cond delay="1000"/>
                                  </p:stCondLst>
                                  <p:iterate type="wd">
                                    <p:tmPct val="10000"/>
                                  </p:iterate>
                                  <p:childTnLst>
                                    <p:set>
                                      <p:cBhvr>
                                        <p:cTn id="56" dur="1" fill="hold">
                                          <p:stCondLst>
                                            <p:cond delay="0"/>
                                          </p:stCondLst>
                                        </p:cTn>
                                        <p:tgtEl>
                                          <p:spTgt spid="112"/>
                                        </p:tgtEl>
                                        <p:attrNameLst>
                                          <p:attrName>style.visibility</p:attrName>
                                        </p:attrNameLst>
                                      </p:cBhvr>
                                      <p:to>
                                        <p:strVal val="visible"/>
                                      </p:to>
                                    </p:set>
                                    <p:animEffect transition="in" filter="fade">
                                      <p:cBhvr>
                                        <p:cTn id="57" dur="500"/>
                                        <p:tgtEl>
                                          <p:spTgt spid="112"/>
                                        </p:tgtEl>
                                      </p:cBhvr>
                                    </p:animEffect>
                                  </p:childTnLst>
                                </p:cTn>
                              </p:par>
                            </p:childTnLst>
                          </p:cTn>
                        </p:par>
                        <p:par>
                          <p:cTn id="58" fill="hold">
                            <p:stCondLst>
                              <p:cond delay="3100"/>
                            </p:stCondLst>
                            <p:childTnLst>
                              <p:par>
                                <p:cTn id="59" presetID="10" presetClass="entr" presetSubtype="0" fill="hold" grpId="0" nodeType="afterEffect">
                                  <p:stCondLst>
                                    <p:cond delay="500"/>
                                  </p:stCondLst>
                                  <p:iterate type="wd">
                                    <p:tmPct val="10000"/>
                                  </p:iterate>
                                  <p:childTnLst>
                                    <p:set>
                                      <p:cBhvr>
                                        <p:cTn id="60" dur="1" fill="hold">
                                          <p:stCondLst>
                                            <p:cond delay="0"/>
                                          </p:stCondLst>
                                        </p:cTn>
                                        <p:tgtEl>
                                          <p:spTgt spid="113"/>
                                        </p:tgtEl>
                                        <p:attrNameLst>
                                          <p:attrName>style.visibility</p:attrName>
                                        </p:attrNameLst>
                                      </p:cBhvr>
                                      <p:to>
                                        <p:strVal val="visible"/>
                                      </p:to>
                                    </p:set>
                                    <p:animEffect transition="in" filter="fade">
                                      <p:cBhvr>
                                        <p:cTn id="61" dur="500"/>
                                        <p:tgtEl>
                                          <p:spTgt spid="113"/>
                                        </p:tgtEl>
                                      </p:cBhvr>
                                    </p:animEffect>
                                  </p:childTnLst>
                                </p:cTn>
                              </p:par>
                            </p:childTnLst>
                          </p:cTn>
                        </p:par>
                        <p:par>
                          <p:cTn id="62" fill="hold">
                            <p:stCondLst>
                              <p:cond delay="4100"/>
                            </p:stCondLst>
                            <p:childTnLst>
                              <p:par>
                                <p:cTn id="63" presetID="10" presetClass="entr" presetSubtype="0" fill="hold" grpId="0" nodeType="afterEffect">
                                  <p:stCondLst>
                                    <p:cond delay="500"/>
                                  </p:stCondLst>
                                  <p:iterate type="wd">
                                    <p:tmPct val="10000"/>
                                  </p:iterate>
                                  <p:childTnLst>
                                    <p:set>
                                      <p:cBhvr>
                                        <p:cTn id="64" dur="1" fill="hold">
                                          <p:stCondLst>
                                            <p:cond delay="0"/>
                                          </p:stCondLst>
                                        </p:cTn>
                                        <p:tgtEl>
                                          <p:spTgt spid="114"/>
                                        </p:tgtEl>
                                        <p:attrNameLst>
                                          <p:attrName>style.visibility</p:attrName>
                                        </p:attrNameLst>
                                      </p:cBhvr>
                                      <p:to>
                                        <p:strVal val="visible"/>
                                      </p:to>
                                    </p:set>
                                    <p:animEffect transition="in" filter="fade">
                                      <p:cBhvr>
                                        <p:cTn id="65" dur="500"/>
                                        <p:tgtEl>
                                          <p:spTgt spid="11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iterate type="wd">
                                    <p:tmPct val="10000"/>
                                  </p:iterate>
                                  <p:childTnLst>
                                    <p:set>
                                      <p:cBhvr>
                                        <p:cTn id="69" dur="1" fill="hold">
                                          <p:stCondLst>
                                            <p:cond delay="0"/>
                                          </p:stCondLst>
                                        </p:cTn>
                                        <p:tgtEl>
                                          <p:spTgt spid="81"/>
                                        </p:tgtEl>
                                        <p:attrNameLst>
                                          <p:attrName>style.visibility</p:attrName>
                                        </p:attrNameLst>
                                      </p:cBhvr>
                                      <p:to>
                                        <p:strVal val="visible"/>
                                      </p:to>
                                    </p:set>
                                    <p:animEffect transition="in" filter="fade">
                                      <p:cBhvr>
                                        <p:cTn id="70" dur="500"/>
                                        <p:tgtEl>
                                          <p:spTgt spid="8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5"/>
                                        </p:tgtEl>
                                        <p:attrNameLst>
                                          <p:attrName>style.visibility</p:attrName>
                                        </p:attrNameLst>
                                      </p:cBhvr>
                                      <p:to>
                                        <p:strVal val="visible"/>
                                      </p:to>
                                    </p:set>
                                    <p:animEffect transition="in" filter="wipe(down)">
                                      <p:cBhvr>
                                        <p:cTn id="75" dur="500"/>
                                        <p:tgtEl>
                                          <p:spTgt spid="95"/>
                                        </p:tgtEl>
                                      </p:cBhvr>
                                    </p:animEffect>
                                  </p:childTnLst>
                                </p:cTn>
                              </p:par>
                              <p:par>
                                <p:cTn id="76" presetID="0" presetClass="path" presetSubtype="0" accel="50000" decel="50000" fill="hold" nodeType="withEffect">
                                  <p:stCondLst>
                                    <p:cond delay="0"/>
                                  </p:stCondLst>
                                  <p:childTnLst>
                                    <p:animMotion origin="layout" path="M 2.77778E-7 -2.22222E-6 C -0.01059 -0.00347 -0.06754 -0.00162 -0.07223 -0.00185 C -0.08785 -0.00602 -0.10209 -0.01111 -0.11806 -0.01111 " pathEditMode="relative" ptsTypes="ffA">
                                      <p:cBhvr>
                                        <p:cTn id="77" dur="2000" fill="hold"/>
                                        <p:tgtEl>
                                          <p:spTgt spid="95"/>
                                        </p:tgtEl>
                                        <p:attrNameLst>
                                          <p:attrName>ppt_x</p:attrName>
                                          <p:attrName>ppt_y</p:attrName>
                                        </p:attrNameLst>
                                      </p:cBhvr>
                                    </p:animMotion>
                                  </p:childTnLst>
                                </p:cTn>
                              </p:par>
                              <p:par>
                                <p:cTn id="78" presetID="6" presetClass="emph" presetSubtype="0" fill="hold" nodeType="withEffect">
                                  <p:stCondLst>
                                    <p:cond delay="0"/>
                                  </p:stCondLst>
                                  <p:childTnLst>
                                    <p:animScale>
                                      <p:cBhvr>
                                        <p:cTn id="79" dur="2000" fill="hold"/>
                                        <p:tgtEl>
                                          <p:spTgt spid="95"/>
                                        </p:tgtEl>
                                      </p:cBhvr>
                                      <p:by x="50000" y="50000"/>
                                    </p:animScale>
                                  </p:childTnLst>
                                </p:cTn>
                              </p:par>
                              <p:par>
                                <p:cTn id="80" presetID="10" presetClass="exit" presetSubtype="0" fill="hold" nodeType="withEffect">
                                  <p:stCondLst>
                                    <p:cond delay="1750"/>
                                  </p:stCondLst>
                                  <p:childTnLst>
                                    <p:animEffect transition="out" filter="fade">
                                      <p:cBhvr>
                                        <p:cTn id="81" dur="500"/>
                                        <p:tgtEl>
                                          <p:spTgt spid="95"/>
                                        </p:tgtEl>
                                      </p:cBhvr>
                                    </p:animEffect>
                                    <p:set>
                                      <p:cBhvr>
                                        <p:cTn id="82" dur="1" fill="hold">
                                          <p:stCondLst>
                                            <p:cond delay="499"/>
                                          </p:stCondLst>
                                        </p:cTn>
                                        <p:tgtEl>
                                          <p:spTgt spid="95"/>
                                        </p:tgtEl>
                                        <p:attrNameLst>
                                          <p:attrName>style.visibility</p:attrName>
                                        </p:attrNameLst>
                                      </p:cBhvr>
                                      <p:to>
                                        <p:strVal val="hidden"/>
                                      </p:to>
                                    </p:set>
                                  </p:childTnLst>
                                </p:cTn>
                              </p:par>
                            </p:childTnLst>
                          </p:cTn>
                        </p:par>
                        <p:par>
                          <p:cTn id="83" fill="hold">
                            <p:stCondLst>
                              <p:cond delay="2250"/>
                            </p:stCondLst>
                            <p:childTnLst>
                              <p:par>
                                <p:cTn id="84" presetID="22" presetClass="entr" presetSubtype="4" fill="hold" nodeType="after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wipe(down)">
                                      <p:cBhvr>
                                        <p:cTn id="86" dur="500"/>
                                        <p:tgtEl>
                                          <p:spTgt spid="8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wipe(left)">
                                      <p:cBhvr>
                                        <p:cTn id="91" dur="500"/>
                                        <p:tgtEl>
                                          <p:spTgt spid="96"/>
                                        </p:tgtEl>
                                      </p:cBhvr>
                                    </p:animEffect>
                                  </p:childTnLst>
                                </p:cTn>
                              </p:par>
                              <p:par>
                                <p:cTn id="92" presetID="0" presetClass="path" presetSubtype="0" accel="50000" decel="50000" fill="hold" nodeType="withEffect">
                                  <p:stCondLst>
                                    <p:cond delay="0"/>
                                  </p:stCondLst>
                                  <p:childTnLst>
                                    <p:animMotion origin="layout" path="M -4.44444E-6 -1.85185E-6 L 0.07223 -0.12963 " pathEditMode="relative" ptsTypes="AA">
                                      <p:cBhvr>
                                        <p:cTn id="93" dur="2000" fill="hold"/>
                                        <p:tgtEl>
                                          <p:spTgt spid="96"/>
                                        </p:tgtEl>
                                        <p:attrNameLst>
                                          <p:attrName>ppt_x</p:attrName>
                                          <p:attrName>ppt_y</p:attrName>
                                        </p:attrNameLst>
                                      </p:cBhvr>
                                    </p:animMotion>
                                  </p:childTnLst>
                                </p:cTn>
                              </p:par>
                              <p:par>
                                <p:cTn id="94" presetID="6" presetClass="emph" presetSubtype="0" fill="hold" nodeType="withEffect">
                                  <p:stCondLst>
                                    <p:cond delay="0"/>
                                  </p:stCondLst>
                                  <p:childTnLst>
                                    <p:animScale>
                                      <p:cBhvr>
                                        <p:cTn id="95" dur="2000" fill="hold"/>
                                        <p:tgtEl>
                                          <p:spTgt spid="96"/>
                                        </p:tgtEl>
                                      </p:cBhvr>
                                      <p:by x="50000" y="50000"/>
                                    </p:animScale>
                                  </p:childTnLst>
                                </p:cTn>
                              </p:par>
                              <p:par>
                                <p:cTn id="96" presetID="10" presetClass="exit" presetSubtype="0" fill="hold" nodeType="withEffect">
                                  <p:stCondLst>
                                    <p:cond delay="1750"/>
                                  </p:stCondLst>
                                  <p:childTnLst>
                                    <p:animEffect transition="out" filter="fade">
                                      <p:cBhvr>
                                        <p:cTn id="97" dur="500"/>
                                        <p:tgtEl>
                                          <p:spTgt spid="96"/>
                                        </p:tgtEl>
                                      </p:cBhvr>
                                    </p:animEffect>
                                    <p:set>
                                      <p:cBhvr>
                                        <p:cTn id="98" dur="1" fill="hold">
                                          <p:stCondLst>
                                            <p:cond delay="499"/>
                                          </p:stCondLst>
                                        </p:cTn>
                                        <p:tgtEl>
                                          <p:spTgt spid="96"/>
                                        </p:tgtEl>
                                        <p:attrNameLst>
                                          <p:attrName>style.visibility</p:attrName>
                                        </p:attrNameLst>
                                      </p:cBhvr>
                                      <p:to>
                                        <p:strVal val="hidden"/>
                                      </p:to>
                                    </p:set>
                                  </p:childTnLst>
                                </p:cTn>
                              </p:par>
                            </p:childTnLst>
                          </p:cTn>
                        </p:par>
                        <p:par>
                          <p:cTn id="99" fill="hold">
                            <p:stCondLst>
                              <p:cond delay="2250"/>
                            </p:stCondLst>
                            <p:childTnLst>
                              <p:par>
                                <p:cTn id="100" presetID="22" presetClass="entr" presetSubtype="8" fill="hold" nodeType="afterEffect">
                                  <p:stCondLst>
                                    <p:cond delay="0"/>
                                  </p:stCondLst>
                                  <p:childTnLst>
                                    <p:set>
                                      <p:cBhvr>
                                        <p:cTn id="101" dur="1" fill="hold">
                                          <p:stCondLst>
                                            <p:cond delay="0"/>
                                          </p:stCondLst>
                                        </p:cTn>
                                        <p:tgtEl>
                                          <p:spTgt spid="108"/>
                                        </p:tgtEl>
                                        <p:attrNameLst>
                                          <p:attrName>style.visibility</p:attrName>
                                        </p:attrNameLst>
                                      </p:cBhvr>
                                      <p:to>
                                        <p:strVal val="visible"/>
                                      </p:to>
                                    </p:set>
                                    <p:animEffect transition="in" filter="wipe(left)">
                                      <p:cBhvr>
                                        <p:cTn id="102" dur="500"/>
                                        <p:tgtEl>
                                          <p:spTgt spid="10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nodeType="clickEffect">
                                  <p:stCondLst>
                                    <p:cond delay="0"/>
                                  </p:stCondLst>
                                  <p:childTnLst>
                                    <p:set>
                                      <p:cBhvr>
                                        <p:cTn id="106" dur="1" fill="hold">
                                          <p:stCondLst>
                                            <p:cond delay="0"/>
                                          </p:stCondLst>
                                        </p:cTn>
                                        <p:tgtEl>
                                          <p:spTgt spid="97"/>
                                        </p:tgtEl>
                                        <p:attrNameLst>
                                          <p:attrName>style.visibility</p:attrName>
                                        </p:attrNameLst>
                                      </p:cBhvr>
                                      <p:to>
                                        <p:strVal val="visible"/>
                                      </p:to>
                                    </p:set>
                                    <p:animEffect transition="in" filter="wipe(up)">
                                      <p:cBhvr>
                                        <p:cTn id="107" dur="500"/>
                                        <p:tgtEl>
                                          <p:spTgt spid="97"/>
                                        </p:tgtEl>
                                      </p:cBhvr>
                                    </p:animEffect>
                                  </p:childTnLst>
                                </p:cTn>
                              </p:par>
                              <p:par>
                                <p:cTn id="108" presetID="0" presetClass="path" presetSubtype="0" accel="50000" decel="50000" fill="hold" nodeType="withEffect">
                                  <p:stCondLst>
                                    <p:cond delay="0"/>
                                  </p:stCondLst>
                                  <p:childTnLst>
                                    <p:animMotion origin="layout" path="M 5.55556E-7 7.40741E-7 L 0.05277 0.1463 " pathEditMode="relative" ptsTypes="AA">
                                      <p:cBhvr>
                                        <p:cTn id="109" dur="2000" fill="hold"/>
                                        <p:tgtEl>
                                          <p:spTgt spid="97"/>
                                        </p:tgtEl>
                                        <p:attrNameLst>
                                          <p:attrName>ppt_x</p:attrName>
                                          <p:attrName>ppt_y</p:attrName>
                                        </p:attrNameLst>
                                      </p:cBhvr>
                                    </p:animMotion>
                                  </p:childTnLst>
                                </p:cTn>
                              </p:par>
                              <p:par>
                                <p:cTn id="110" presetID="6" presetClass="emph" presetSubtype="0" fill="hold" nodeType="withEffect">
                                  <p:stCondLst>
                                    <p:cond delay="0"/>
                                  </p:stCondLst>
                                  <p:childTnLst>
                                    <p:animScale>
                                      <p:cBhvr>
                                        <p:cTn id="111" dur="2000" fill="hold"/>
                                        <p:tgtEl>
                                          <p:spTgt spid="97"/>
                                        </p:tgtEl>
                                      </p:cBhvr>
                                      <p:by x="50000" y="50000"/>
                                    </p:animScale>
                                  </p:childTnLst>
                                </p:cTn>
                              </p:par>
                              <p:par>
                                <p:cTn id="112" presetID="10" presetClass="exit" presetSubtype="0" fill="hold" nodeType="withEffect">
                                  <p:stCondLst>
                                    <p:cond delay="1750"/>
                                  </p:stCondLst>
                                  <p:childTnLst>
                                    <p:animEffect transition="out" filter="fade">
                                      <p:cBhvr>
                                        <p:cTn id="113" dur="500"/>
                                        <p:tgtEl>
                                          <p:spTgt spid="97"/>
                                        </p:tgtEl>
                                      </p:cBhvr>
                                    </p:animEffect>
                                    <p:set>
                                      <p:cBhvr>
                                        <p:cTn id="114" dur="1" fill="hold">
                                          <p:stCondLst>
                                            <p:cond delay="499"/>
                                          </p:stCondLst>
                                        </p:cTn>
                                        <p:tgtEl>
                                          <p:spTgt spid="97"/>
                                        </p:tgtEl>
                                        <p:attrNameLst>
                                          <p:attrName>style.visibility</p:attrName>
                                        </p:attrNameLst>
                                      </p:cBhvr>
                                      <p:to>
                                        <p:strVal val="hidden"/>
                                      </p:to>
                                    </p:set>
                                  </p:childTnLst>
                                </p:cTn>
                              </p:par>
                            </p:childTnLst>
                          </p:cTn>
                        </p:par>
                        <p:par>
                          <p:cTn id="115" fill="hold">
                            <p:stCondLst>
                              <p:cond delay="2250"/>
                            </p:stCondLst>
                            <p:childTnLst>
                              <p:par>
                                <p:cTn id="116" presetID="22" presetClass="entr" presetSubtype="1" fill="hold" nodeType="afterEffect">
                                  <p:stCondLst>
                                    <p:cond delay="0"/>
                                  </p:stCondLst>
                                  <p:childTnLst>
                                    <p:set>
                                      <p:cBhvr>
                                        <p:cTn id="117" dur="1" fill="hold">
                                          <p:stCondLst>
                                            <p:cond delay="0"/>
                                          </p:stCondLst>
                                        </p:cTn>
                                        <p:tgtEl>
                                          <p:spTgt spid="87"/>
                                        </p:tgtEl>
                                        <p:attrNameLst>
                                          <p:attrName>style.visibility</p:attrName>
                                        </p:attrNameLst>
                                      </p:cBhvr>
                                      <p:to>
                                        <p:strVal val="visible"/>
                                      </p:to>
                                    </p:set>
                                    <p:animEffect transition="in" filter="wipe(up)">
                                      <p:cBhvr>
                                        <p:cTn id="118" dur="500"/>
                                        <p:tgtEl>
                                          <p:spTgt spid="87"/>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iterate type="wd">
                                    <p:tmPct val="10000"/>
                                  </p:iterate>
                                  <p:childTnLst>
                                    <p:set>
                                      <p:cBhvr>
                                        <p:cTn id="122" dur="1" fill="hold">
                                          <p:stCondLst>
                                            <p:cond delay="0"/>
                                          </p:stCondLst>
                                        </p:cTn>
                                        <p:tgtEl>
                                          <p:spTgt spid="123"/>
                                        </p:tgtEl>
                                        <p:attrNameLst>
                                          <p:attrName>style.visibility</p:attrName>
                                        </p:attrNameLst>
                                      </p:cBhvr>
                                      <p:to>
                                        <p:strVal val="visible"/>
                                      </p:to>
                                    </p:set>
                                    <p:animEffect transition="in" filter="fade">
                                      <p:cBhvr>
                                        <p:cTn id="123" dur="500"/>
                                        <p:tgtEl>
                                          <p:spTgt spid="123"/>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95"/>
                                        </p:tgtEl>
                                        <p:attrNameLst>
                                          <p:attrName>style.visibility</p:attrName>
                                        </p:attrNameLst>
                                      </p:cBhvr>
                                      <p:to>
                                        <p:strVal val="visible"/>
                                      </p:to>
                                    </p:set>
                                    <p:animEffect transition="in" filter="fade">
                                      <p:cBhvr>
                                        <p:cTn id="128" dur="500"/>
                                        <p:tgtEl>
                                          <p:spTgt spid="95"/>
                                        </p:tgtEl>
                                      </p:cBhvr>
                                    </p:animEffect>
                                  </p:childTnLst>
                                </p:cTn>
                              </p:par>
                              <p:par>
                                <p:cTn id="129" presetID="0" presetClass="path" presetSubtype="0" accel="50000" decel="50000" fill="hold" nodeType="withEffect">
                                  <p:stCondLst>
                                    <p:cond delay="0"/>
                                  </p:stCondLst>
                                  <p:childTnLst>
                                    <p:animMotion origin="layout" path="M -1.94444E-6 1.85185E-6 L 0.23785 0.00694 L 0.29462 0.0662 L 0.31858 0.19166 L 0.38525 0.2331 L 0.55816 0.21157 " pathEditMode="relative" rAng="0" ptsTypes="AAAAAA">
                                      <p:cBhvr>
                                        <p:cTn id="130" dur="2000" fill="hold"/>
                                        <p:tgtEl>
                                          <p:spTgt spid="95"/>
                                        </p:tgtEl>
                                        <p:attrNameLst>
                                          <p:attrName>ppt_x</p:attrName>
                                          <p:attrName>ppt_y</p:attrName>
                                        </p:attrNameLst>
                                      </p:cBhvr>
                                      <p:rCtr x="27899" y="11644"/>
                                    </p:animMotion>
                                  </p:childTnLst>
                                </p:cTn>
                              </p:par>
                              <p:par>
                                <p:cTn id="131" presetID="8" presetClass="emph" presetSubtype="0" fill="hold" nodeType="withEffect">
                                  <p:stCondLst>
                                    <p:cond delay="0"/>
                                  </p:stCondLst>
                                  <p:childTnLst>
                                    <p:animRot by="1800000">
                                      <p:cBhvr>
                                        <p:cTn id="132" dur="2000" fill="hold"/>
                                        <p:tgtEl>
                                          <p:spTgt spid="95"/>
                                        </p:tgtEl>
                                        <p:attrNameLst>
                                          <p:attrName>r</p:attrName>
                                        </p:attrNameLst>
                                      </p:cBhvr>
                                    </p:animRot>
                                  </p:childTnLst>
                                </p:cTn>
                              </p:par>
                              <p:par>
                                <p:cTn id="133" presetID="6" presetClass="emph" presetSubtype="0" fill="hold" nodeType="withEffect">
                                  <p:stCondLst>
                                    <p:cond delay="0"/>
                                  </p:stCondLst>
                                  <p:childTnLst>
                                    <p:animScale>
                                      <p:cBhvr>
                                        <p:cTn id="134" dur="2000" fill="hold"/>
                                        <p:tgtEl>
                                          <p:spTgt spid="95"/>
                                        </p:tgtEl>
                                      </p:cBhvr>
                                      <p:by x="50000" y="50000"/>
                                    </p:animScale>
                                  </p:childTnLst>
                                </p:cTn>
                              </p:par>
                              <p:par>
                                <p:cTn id="135" presetID="10" presetClass="exit" presetSubtype="0" fill="hold" nodeType="withEffect">
                                  <p:stCondLst>
                                    <p:cond delay="1750"/>
                                  </p:stCondLst>
                                  <p:childTnLst>
                                    <p:animEffect transition="out" filter="fade">
                                      <p:cBhvr>
                                        <p:cTn id="136" dur="500"/>
                                        <p:tgtEl>
                                          <p:spTgt spid="95"/>
                                        </p:tgtEl>
                                      </p:cBhvr>
                                    </p:animEffect>
                                    <p:set>
                                      <p:cBhvr>
                                        <p:cTn id="137" dur="1" fill="hold">
                                          <p:stCondLst>
                                            <p:cond delay="499"/>
                                          </p:stCondLst>
                                        </p:cTn>
                                        <p:tgtEl>
                                          <p:spTgt spid="95"/>
                                        </p:tgtEl>
                                        <p:attrNameLst>
                                          <p:attrName>style.visibility</p:attrName>
                                        </p:attrNameLst>
                                      </p:cBhvr>
                                      <p:to>
                                        <p:strVal val="hidden"/>
                                      </p:to>
                                    </p:set>
                                  </p:childTnLst>
                                </p:cTn>
                              </p:par>
                            </p:childTnLst>
                          </p:cTn>
                        </p:par>
                        <p:par>
                          <p:cTn id="138" fill="hold">
                            <p:stCondLst>
                              <p:cond delay="2250"/>
                            </p:stCondLst>
                            <p:childTnLst>
                              <p:par>
                                <p:cTn id="139" presetID="22" presetClass="entr" presetSubtype="4" fill="hold" nodeType="afterEffect">
                                  <p:stCondLst>
                                    <p:cond delay="0"/>
                                  </p:stCondLst>
                                  <p:childTnLst>
                                    <p:set>
                                      <p:cBhvr>
                                        <p:cTn id="140" dur="1" fill="hold">
                                          <p:stCondLst>
                                            <p:cond delay="0"/>
                                          </p:stCondLst>
                                        </p:cTn>
                                        <p:tgtEl>
                                          <p:spTgt spid="66"/>
                                        </p:tgtEl>
                                        <p:attrNameLst>
                                          <p:attrName>style.visibility</p:attrName>
                                        </p:attrNameLst>
                                      </p:cBhvr>
                                      <p:to>
                                        <p:strVal val="visible"/>
                                      </p:to>
                                    </p:set>
                                    <p:animEffect transition="in" filter="wipe(down)">
                                      <p:cBhvr>
                                        <p:cTn id="141" dur="500"/>
                                        <p:tgtEl>
                                          <p:spTgt spid="66"/>
                                        </p:tgtEl>
                                      </p:cBhvr>
                                    </p:animEffect>
                                  </p:childTnLst>
                                </p:cTn>
                              </p:par>
                            </p:childTnLst>
                          </p:cTn>
                        </p:par>
                        <p:par>
                          <p:cTn id="142" fill="hold">
                            <p:stCondLst>
                              <p:cond delay="2750"/>
                            </p:stCondLst>
                            <p:childTnLst>
                              <p:par>
                                <p:cTn id="143" presetID="22" presetClass="entr" presetSubtype="4" fill="hold" grpId="0" nodeType="afterEffect">
                                  <p:stCondLst>
                                    <p:cond delay="0"/>
                                  </p:stCondLst>
                                  <p:childTnLst>
                                    <p:set>
                                      <p:cBhvr>
                                        <p:cTn id="144" dur="1" fill="hold">
                                          <p:stCondLst>
                                            <p:cond delay="0"/>
                                          </p:stCondLst>
                                        </p:cTn>
                                        <p:tgtEl>
                                          <p:spTgt spid="92"/>
                                        </p:tgtEl>
                                        <p:attrNameLst>
                                          <p:attrName>style.visibility</p:attrName>
                                        </p:attrNameLst>
                                      </p:cBhvr>
                                      <p:to>
                                        <p:strVal val="visible"/>
                                      </p:to>
                                    </p:set>
                                    <p:animEffect transition="in" filter="wipe(down)">
                                      <p:cBhvr>
                                        <p:cTn id="145" dur="500"/>
                                        <p:tgtEl>
                                          <p:spTgt spid="92"/>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96"/>
                                        </p:tgtEl>
                                        <p:attrNameLst>
                                          <p:attrName>style.visibility</p:attrName>
                                        </p:attrNameLst>
                                      </p:cBhvr>
                                      <p:to>
                                        <p:strVal val="visible"/>
                                      </p:to>
                                    </p:set>
                                    <p:animEffect transition="in" filter="fade">
                                      <p:cBhvr>
                                        <p:cTn id="150" dur="500"/>
                                        <p:tgtEl>
                                          <p:spTgt spid="96"/>
                                        </p:tgtEl>
                                      </p:cBhvr>
                                    </p:animEffect>
                                  </p:childTnLst>
                                </p:cTn>
                              </p:par>
                              <p:par>
                                <p:cTn id="151" presetID="0" presetClass="path" presetSubtype="0" accel="50000" decel="50000" fill="hold" nodeType="withEffect">
                                  <p:stCondLst>
                                    <p:cond delay="0"/>
                                  </p:stCondLst>
                                  <p:childTnLst>
                                    <p:animMotion origin="layout" path="M 1.11111E-6 -2.22222E-6 L 0.12812 0.11482 L 0.36424 0.15 L 0.51719 0.12037 L 0.61684 0.07593 L 0.66875 0.01667 " pathEditMode="relative" rAng="0" ptsTypes="AAAAAA">
                                      <p:cBhvr>
                                        <p:cTn id="152" dur="2000" fill="hold"/>
                                        <p:tgtEl>
                                          <p:spTgt spid="96"/>
                                        </p:tgtEl>
                                        <p:attrNameLst>
                                          <p:attrName>ppt_x</p:attrName>
                                          <p:attrName>ppt_y</p:attrName>
                                        </p:attrNameLst>
                                      </p:cBhvr>
                                      <p:rCtr x="33437" y="7500"/>
                                    </p:animMotion>
                                  </p:childTnLst>
                                </p:cTn>
                              </p:par>
                              <p:par>
                                <p:cTn id="153" presetID="6" presetClass="emph" presetSubtype="0" fill="hold" nodeType="withEffect">
                                  <p:stCondLst>
                                    <p:cond delay="0"/>
                                  </p:stCondLst>
                                  <p:childTnLst>
                                    <p:animScale>
                                      <p:cBhvr>
                                        <p:cTn id="154" dur="2000" fill="hold"/>
                                        <p:tgtEl>
                                          <p:spTgt spid="96"/>
                                        </p:tgtEl>
                                      </p:cBhvr>
                                      <p:by x="50000" y="50000"/>
                                    </p:animScale>
                                  </p:childTnLst>
                                </p:cTn>
                              </p:par>
                              <p:par>
                                <p:cTn id="155" presetID="8" presetClass="emph" presetSubtype="0" fill="hold" nodeType="withEffect">
                                  <p:stCondLst>
                                    <p:cond delay="0"/>
                                  </p:stCondLst>
                                  <p:childTnLst>
                                    <p:animRot by="-5400000">
                                      <p:cBhvr>
                                        <p:cTn id="156" dur="2000" fill="hold"/>
                                        <p:tgtEl>
                                          <p:spTgt spid="96"/>
                                        </p:tgtEl>
                                        <p:attrNameLst>
                                          <p:attrName>r</p:attrName>
                                        </p:attrNameLst>
                                      </p:cBhvr>
                                    </p:animRot>
                                  </p:childTnLst>
                                </p:cTn>
                              </p:par>
                              <p:par>
                                <p:cTn id="157" presetID="10" presetClass="exit" presetSubtype="0" fill="hold" nodeType="withEffect">
                                  <p:stCondLst>
                                    <p:cond delay="1750"/>
                                  </p:stCondLst>
                                  <p:childTnLst>
                                    <p:animEffect transition="out" filter="fade">
                                      <p:cBhvr>
                                        <p:cTn id="158" dur="500"/>
                                        <p:tgtEl>
                                          <p:spTgt spid="96"/>
                                        </p:tgtEl>
                                      </p:cBhvr>
                                    </p:animEffect>
                                    <p:set>
                                      <p:cBhvr>
                                        <p:cTn id="159" dur="1" fill="hold">
                                          <p:stCondLst>
                                            <p:cond delay="499"/>
                                          </p:stCondLst>
                                        </p:cTn>
                                        <p:tgtEl>
                                          <p:spTgt spid="96"/>
                                        </p:tgtEl>
                                        <p:attrNameLst>
                                          <p:attrName>style.visibility</p:attrName>
                                        </p:attrNameLst>
                                      </p:cBhvr>
                                      <p:to>
                                        <p:strVal val="hidden"/>
                                      </p:to>
                                    </p:set>
                                  </p:childTnLst>
                                </p:cTn>
                              </p:par>
                            </p:childTnLst>
                          </p:cTn>
                        </p:par>
                        <p:par>
                          <p:cTn id="160" fill="hold">
                            <p:stCondLst>
                              <p:cond delay="2250"/>
                            </p:stCondLst>
                            <p:childTnLst>
                              <p:par>
                                <p:cTn id="161" presetID="22" presetClass="entr" presetSubtype="4" fill="hold" nodeType="afterEffect">
                                  <p:stCondLst>
                                    <p:cond delay="0"/>
                                  </p:stCondLst>
                                  <p:childTnLst>
                                    <p:set>
                                      <p:cBhvr>
                                        <p:cTn id="162" dur="1" fill="hold">
                                          <p:stCondLst>
                                            <p:cond delay="0"/>
                                          </p:stCondLst>
                                        </p:cTn>
                                        <p:tgtEl>
                                          <p:spTgt spid="67"/>
                                        </p:tgtEl>
                                        <p:attrNameLst>
                                          <p:attrName>style.visibility</p:attrName>
                                        </p:attrNameLst>
                                      </p:cBhvr>
                                      <p:to>
                                        <p:strVal val="visible"/>
                                      </p:to>
                                    </p:set>
                                    <p:animEffect transition="in" filter="wipe(down)">
                                      <p:cBhvr>
                                        <p:cTn id="163" dur="500"/>
                                        <p:tgtEl>
                                          <p:spTgt spid="67"/>
                                        </p:tgtEl>
                                      </p:cBhvr>
                                    </p:animEffect>
                                  </p:childTnLst>
                                </p:cTn>
                              </p:par>
                            </p:childTnLst>
                          </p:cTn>
                        </p:par>
                        <p:par>
                          <p:cTn id="164" fill="hold">
                            <p:stCondLst>
                              <p:cond delay="2750"/>
                            </p:stCondLst>
                            <p:childTnLst>
                              <p:par>
                                <p:cTn id="165" presetID="22" presetClass="entr" presetSubtype="4" fill="hold" grpId="0" nodeType="afterEffect">
                                  <p:stCondLst>
                                    <p:cond delay="0"/>
                                  </p:stCondLst>
                                  <p:childTnLst>
                                    <p:set>
                                      <p:cBhvr>
                                        <p:cTn id="166" dur="1" fill="hold">
                                          <p:stCondLst>
                                            <p:cond delay="0"/>
                                          </p:stCondLst>
                                        </p:cTn>
                                        <p:tgtEl>
                                          <p:spTgt spid="93"/>
                                        </p:tgtEl>
                                        <p:attrNameLst>
                                          <p:attrName>style.visibility</p:attrName>
                                        </p:attrNameLst>
                                      </p:cBhvr>
                                      <p:to>
                                        <p:strVal val="visible"/>
                                      </p:to>
                                    </p:set>
                                    <p:animEffect transition="in" filter="wipe(down)">
                                      <p:cBhvr>
                                        <p:cTn id="167" dur="500"/>
                                        <p:tgtEl>
                                          <p:spTgt spid="93"/>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97"/>
                                        </p:tgtEl>
                                        <p:attrNameLst>
                                          <p:attrName>style.visibility</p:attrName>
                                        </p:attrNameLst>
                                      </p:cBhvr>
                                      <p:to>
                                        <p:strVal val="visible"/>
                                      </p:to>
                                    </p:set>
                                    <p:animEffect transition="in" filter="fade">
                                      <p:cBhvr>
                                        <p:cTn id="172" dur="500"/>
                                        <p:tgtEl>
                                          <p:spTgt spid="97"/>
                                        </p:tgtEl>
                                      </p:cBhvr>
                                    </p:animEffect>
                                  </p:childTnLst>
                                </p:cTn>
                              </p:par>
                              <p:par>
                                <p:cTn id="173" presetID="0" presetClass="path" presetSubtype="0" accel="50000" decel="50000" fill="hold" nodeType="withEffect">
                                  <p:stCondLst>
                                    <p:cond delay="0"/>
                                  </p:stCondLst>
                                  <p:childTnLst>
                                    <p:animMotion origin="layout" path="M 3.88889E-6 3.7037E-7 L 0.32083 0.28403 L 0.60052 0.35694 L 0.76944 0.29352 L 0.84878 0.19676 " pathEditMode="relative" rAng="0" ptsTypes="AAAAA">
                                      <p:cBhvr>
                                        <p:cTn id="174" dur="2000" fill="hold"/>
                                        <p:tgtEl>
                                          <p:spTgt spid="97"/>
                                        </p:tgtEl>
                                        <p:attrNameLst>
                                          <p:attrName>ppt_x</p:attrName>
                                          <p:attrName>ppt_y</p:attrName>
                                        </p:attrNameLst>
                                      </p:cBhvr>
                                      <p:rCtr x="42431" y="17847"/>
                                    </p:animMotion>
                                  </p:childTnLst>
                                </p:cTn>
                              </p:par>
                              <p:par>
                                <p:cTn id="175" presetID="6" presetClass="emph" presetSubtype="0" fill="hold" nodeType="withEffect">
                                  <p:stCondLst>
                                    <p:cond delay="0"/>
                                  </p:stCondLst>
                                  <p:childTnLst>
                                    <p:animScale>
                                      <p:cBhvr>
                                        <p:cTn id="176" dur="2000" fill="hold"/>
                                        <p:tgtEl>
                                          <p:spTgt spid="97"/>
                                        </p:tgtEl>
                                      </p:cBhvr>
                                      <p:by x="50000" y="50000"/>
                                    </p:animScale>
                                  </p:childTnLst>
                                </p:cTn>
                              </p:par>
                              <p:par>
                                <p:cTn id="177" presetID="8" presetClass="emph" presetSubtype="0" fill="hold" nodeType="withEffect">
                                  <p:stCondLst>
                                    <p:cond delay="0"/>
                                  </p:stCondLst>
                                  <p:childTnLst>
                                    <p:animRot by="-12600000">
                                      <p:cBhvr>
                                        <p:cTn id="178" dur="2000" fill="hold"/>
                                        <p:tgtEl>
                                          <p:spTgt spid="97"/>
                                        </p:tgtEl>
                                        <p:attrNameLst>
                                          <p:attrName>r</p:attrName>
                                        </p:attrNameLst>
                                      </p:cBhvr>
                                    </p:animRot>
                                  </p:childTnLst>
                                </p:cTn>
                              </p:par>
                              <p:par>
                                <p:cTn id="179" presetID="10" presetClass="exit" presetSubtype="0" fill="hold" nodeType="withEffect">
                                  <p:stCondLst>
                                    <p:cond delay="1750"/>
                                  </p:stCondLst>
                                  <p:childTnLst>
                                    <p:animEffect transition="out" filter="fade">
                                      <p:cBhvr>
                                        <p:cTn id="180" dur="500"/>
                                        <p:tgtEl>
                                          <p:spTgt spid="97"/>
                                        </p:tgtEl>
                                      </p:cBhvr>
                                    </p:animEffect>
                                    <p:set>
                                      <p:cBhvr>
                                        <p:cTn id="181" dur="1" fill="hold">
                                          <p:stCondLst>
                                            <p:cond delay="499"/>
                                          </p:stCondLst>
                                        </p:cTn>
                                        <p:tgtEl>
                                          <p:spTgt spid="97"/>
                                        </p:tgtEl>
                                        <p:attrNameLst>
                                          <p:attrName>style.visibility</p:attrName>
                                        </p:attrNameLst>
                                      </p:cBhvr>
                                      <p:to>
                                        <p:strVal val="hidden"/>
                                      </p:to>
                                    </p:set>
                                  </p:childTnLst>
                                </p:cTn>
                              </p:par>
                            </p:childTnLst>
                          </p:cTn>
                        </p:par>
                        <p:par>
                          <p:cTn id="182" fill="hold">
                            <p:stCondLst>
                              <p:cond delay="2250"/>
                            </p:stCondLst>
                            <p:childTnLst>
                              <p:par>
                                <p:cTn id="183" presetID="22" presetClass="entr" presetSubtype="4" fill="hold" nodeType="afterEffect">
                                  <p:stCondLst>
                                    <p:cond delay="0"/>
                                  </p:stCondLst>
                                  <p:childTnLst>
                                    <p:set>
                                      <p:cBhvr>
                                        <p:cTn id="184" dur="1" fill="hold">
                                          <p:stCondLst>
                                            <p:cond delay="0"/>
                                          </p:stCondLst>
                                        </p:cTn>
                                        <p:tgtEl>
                                          <p:spTgt spid="68"/>
                                        </p:tgtEl>
                                        <p:attrNameLst>
                                          <p:attrName>style.visibility</p:attrName>
                                        </p:attrNameLst>
                                      </p:cBhvr>
                                      <p:to>
                                        <p:strVal val="visible"/>
                                      </p:to>
                                    </p:set>
                                    <p:animEffect transition="in" filter="wipe(down)">
                                      <p:cBhvr>
                                        <p:cTn id="185" dur="500"/>
                                        <p:tgtEl>
                                          <p:spTgt spid="68"/>
                                        </p:tgtEl>
                                      </p:cBhvr>
                                    </p:animEffect>
                                  </p:childTnLst>
                                </p:cTn>
                              </p:par>
                            </p:childTnLst>
                          </p:cTn>
                        </p:par>
                        <p:par>
                          <p:cTn id="186" fill="hold">
                            <p:stCondLst>
                              <p:cond delay="2750"/>
                            </p:stCondLst>
                            <p:childTnLst>
                              <p:par>
                                <p:cTn id="187" presetID="22" presetClass="entr" presetSubtype="4" fill="hold" grpId="0" nodeType="afterEffect">
                                  <p:stCondLst>
                                    <p:cond delay="0"/>
                                  </p:stCondLst>
                                  <p:childTnLst>
                                    <p:set>
                                      <p:cBhvr>
                                        <p:cTn id="188" dur="1" fill="hold">
                                          <p:stCondLst>
                                            <p:cond delay="0"/>
                                          </p:stCondLst>
                                        </p:cTn>
                                        <p:tgtEl>
                                          <p:spTgt spid="91"/>
                                        </p:tgtEl>
                                        <p:attrNameLst>
                                          <p:attrName>style.visibility</p:attrName>
                                        </p:attrNameLst>
                                      </p:cBhvr>
                                      <p:to>
                                        <p:strVal val="visible"/>
                                      </p:to>
                                    </p:set>
                                    <p:animEffect transition="in" filter="wipe(down)">
                                      <p:cBhvr>
                                        <p:cTn id="189" dur="500"/>
                                        <p:tgtEl>
                                          <p:spTgt spid="91"/>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nodeType="clickEffect">
                                  <p:stCondLst>
                                    <p:cond delay="0"/>
                                  </p:stCondLst>
                                  <p:childTnLst>
                                    <p:set>
                                      <p:cBhvr>
                                        <p:cTn id="193" dur="1" fill="hold">
                                          <p:stCondLst>
                                            <p:cond delay="0"/>
                                          </p:stCondLst>
                                        </p:cTn>
                                        <p:tgtEl>
                                          <p:spTgt spid="98"/>
                                        </p:tgtEl>
                                        <p:attrNameLst>
                                          <p:attrName>style.visibility</p:attrName>
                                        </p:attrNameLst>
                                      </p:cBhvr>
                                      <p:to>
                                        <p:strVal val="visible"/>
                                      </p:to>
                                    </p:set>
                                    <p:animEffect transition="in" filter="wipe(down)">
                                      <p:cBhvr>
                                        <p:cTn id="194" dur="500"/>
                                        <p:tgtEl>
                                          <p:spTgt spid="98"/>
                                        </p:tgtEl>
                                      </p:cBhvr>
                                    </p:animEffect>
                                  </p:childTnLst>
                                </p:cTn>
                              </p:par>
                              <p:par>
                                <p:cTn id="195" presetID="0" presetClass="path" presetSubtype="0" accel="50000" decel="50000" fill="hold" nodeType="withEffect">
                                  <p:stCondLst>
                                    <p:cond delay="0"/>
                                  </p:stCondLst>
                                  <p:childTnLst>
                                    <p:animMotion origin="layout" path="M 0.00885 0.00926 L 0.2184 -0.15741 L 0.37517 -0.22037 L 0.51163 -0.21134 L 0.67031 -0.17639 " pathEditMode="relative" rAng="0" ptsTypes="AAAAA">
                                      <p:cBhvr>
                                        <p:cTn id="196" dur="2000" fill="hold"/>
                                        <p:tgtEl>
                                          <p:spTgt spid="98"/>
                                        </p:tgtEl>
                                        <p:attrNameLst>
                                          <p:attrName>ppt_x</p:attrName>
                                          <p:attrName>ppt_y</p:attrName>
                                        </p:attrNameLst>
                                      </p:cBhvr>
                                      <p:rCtr x="33073" y="-11481"/>
                                    </p:animMotion>
                                  </p:childTnLst>
                                </p:cTn>
                              </p:par>
                              <p:par>
                                <p:cTn id="197" presetID="6" presetClass="emph" presetSubtype="0" fill="hold" nodeType="withEffect">
                                  <p:stCondLst>
                                    <p:cond delay="0"/>
                                  </p:stCondLst>
                                  <p:childTnLst>
                                    <p:animScale>
                                      <p:cBhvr>
                                        <p:cTn id="198" dur="2000" fill="hold"/>
                                        <p:tgtEl>
                                          <p:spTgt spid="98"/>
                                        </p:tgtEl>
                                      </p:cBhvr>
                                      <p:by x="65000" y="65000"/>
                                    </p:animScale>
                                  </p:childTnLst>
                                </p:cTn>
                              </p:par>
                              <p:par>
                                <p:cTn id="199" presetID="8" presetClass="emph" presetSubtype="0" fill="hold" nodeType="withEffect">
                                  <p:stCondLst>
                                    <p:cond delay="0"/>
                                  </p:stCondLst>
                                  <p:childTnLst>
                                    <p:animRot by="12600000">
                                      <p:cBhvr>
                                        <p:cTn id="200" dur="2000" fill="hold"/>
                                        <p:tgtEl>
                                          <p:spTgt spid="98"/>
                                        </p:tgtEl>
                                        <p:attrNameLst>
                                          <p:attrName>r</p:attrName>
                                        </p:attrNameLst>
                                      </p:cBhvr>
                                    </p:animRot>
                                  </p:childTnLst>
                                </p:cTn>
                              </p:par>
                              <p:par>
                                <p:cTn id="201" presetID="10" presetClass="exit" presetSubtype="0" fill="hold" nodeType="withEffect">
                                  <p:stCondLst>
                                    <p:cond delay="1750"/>
                                  </p:stCondLst>
                                  <p:childTnLst>
                                    <p:animEffect transition="out" filter="fade">
                                      <p:cBhvr>
                                        <p:cTn id="202" dur="500"/>
                                        <p:tgtEl>
                                          <p:spTgt spid="98"/>
                                        </p:tgtEl>
                                      </p:cBhvr>
                                    </p:animEffect>
                                    <p:set>
                                      <p:cBhvr>
                                        <p:cTn id="203" dur="1" fill="hold">
                                          <p:stCondLst>
                                            <p:cond delay="499"/>
                                          </p:stCondLst>
                                        </p:cTn>
                                        <p:tgtEl>
                                          <p:spTgt spid="98"/>
                                        </p:tgtEl>
                                        <p:attrNameLst>
                                          <p:attrName>style.visibility</p:attrName>
                                        </p:attrNameLst>
                                      </p:cBhvr>
                                      <p:to>
                                        <p:strVal val="hidden"/>
                                      </p:to>
                                    </p:set>
                                  </p:childTnLst>
                                </p:cTn>
                              </p:par>
                            </p:childTnLst>
                          </p:cTn>
                        </p:par>
                        <p:par>
                          <p:cTn id="204" fill="hold">
                            <p:stCondLst>
                              <p:cond delay="2250"/>
                            </p:stCondLst>
                            <p:childTnLst>
                              <p:par>
                                <p:cTn id="205" presetID="22" presetClass="entr" presetSubtype="1" fill="hold" nodeType="afterEffect">
                                  <p:stCondLst>
                                    <p:cond delay="0"/>
                                  </p:stCondLst>
                                  <p:childTnLst>
                                    <p:set>
                                      <p:cBhvr>
                                        <p:cTn id="206" dur="1" fill="hold">
                                          <p:stCondLst>
                                            <p:cond delay="0"/>
                                          </p:stCondLst>
                                        </p:cTn>
                                        <p:tgtEl>
                                          <p:spTgt spid="103"/>
                                        </p:tgtEl>
                                        <p:attrNameLst>
                                          <p:attrName>style.visibility</p:attrName>
                                        </p:attrNameLst>
                                      </p:cBhvr>
                                      <p:to>
                                        <p:strVal val="visible"/>
                                      </p:to>
                                    </p:set>
                                    <p:animEffect transition="in" filter="wipe(up)">
                                      <p:cBhvr>
                                        <p:cTn id="207" dur="500"/>
                                        <p:tgtEl>
                                          <p:spTgt spid="103"/>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8" fill="hold" nodeType="clickEffect">
                                  <p:stCondLst>
                                    <p:cond delay="0"/>
                                  </p:stCondLst>
                                  <p:childTnLst>
                                    <p:set>
                                      <p:cBhvr>
                                        <p:cTn id="211" dur="1" fill="hold">
                                          <p:stCondLst>
                                            <p:cond delay="0"/>
                                          </p:stCondLst>
                                        </p:cTn>
                                        <p:tgtEl>
                                          <p:spTgt spid="99"/>
                                        </p:tgtEl>
                                        <p:attrNameLst>
                                          <p:attrName>style.visibility</p:attrName>
                                        </p:attrNameLst>
                                      </p:cBhvr>
                                      <p:to>
                                        <p:strVal val="visible"/>
                                      </p:to>
                                    </p:set>
                                    <p:animEffect transition="in" filter="wipe(left)">
                                      <p:cBhvr>
                                        <p:cTn id="212" dur="500"/>
                                        <p:tgtEl>
                                          <p:spTgt spid="99"/>
                                        </p:tgtEl>
                                      </p:cBhvr>
                                    </p:animEffect>
                                  </p:childTnLst>
                                </p:cTn>
                              </p:par>
                              <p:par>
                                <p:cTn id="213" presetID="0" presetClass="path" presetSubtype="0" accel="50000" decel="50000" fill="hold" nodeType="withEffect">
                                  <p:stCondLst>
                                    <p:cond delay="0"/>
                                  </p:stCondLst>
                                  <p:childTnLst>
                                    <p:animMotion origin="layout" path="M -1.11111E-6 -2.59259E-6 L 0.2099 -0.2662 L 0.39479 -0.30254 L 0.58073 -0.26157 " pathEditMode="relative" rAng="0" ptsTypes="AAAA">
                                      <p:cBhvr>
                                        <p:cTn id="214" dur="2000" fill="hold"/>
                                        <p:tgtEl>
                                          <p:spTgt spid="99"/>
                                        </p:tgtEl>
                                        <p:attrNameLst>
                                          <p:attrName>ppt_x</p:attrName>
                                          <p:attrName>ppt_y</p:attrName>
                                        </p:attrNameLst>
                                      </p:cBhvr>
                                      <p:rCtr x="29028" y="-15139"/>
                                    </p:animMotion>
                                  </p:childTnLst>
                                </p:cTn>
                              </p:par>
                              <p:par>
                                <p:cTn id="215" presetID="6" presetClass="emph" presetSubtype="0" fill="hold" nodeType="withEffect">
                                  <p:stCondLst>
                                    <p:cond delay="0"/>
                                  </p:stCondLst>
                                  <p:childTnLst>
                                    <p:animScale>
                                      <p:cBhvr>
                                        <p:cTn id="216" dur="2000" fill="hold"/>
                                        <p:tgtEl>
                                          <p:spTgt spid="99"/>
                                        </p:tgtEl>
                                      </p:cBhvr>
                                      <p:by x="65000" y="65000"/>
                                    </p:animScale>
                                  </p:childTnLst>
                                </p:cTn>
                              </p:par>
                              <p:par>
                                <p:cTn id="217" presetID="8" presetClass="emph" presetSubtype="0" fill="hold" nodeType="withEffect">
                                  <p:stCondLst>
                                    <p:cond delay="0"/>
                                  </p:stCondLst>
                                  <p:childTnLst>
                                    <p:animRot by="5400000">
                                      <p:cBhvr>
                                        <p:cTn id="218" dur="2000" fill="hold"/>
                                        <p:tgtEl>
                                          <p:spTgt spid="99"/>
                                        </p:tgtEl>
                                        <p:attrNameLst>
                                          <p:attrName>r</p:attrName>
                                        </p:attrNameLst>
                                      </p:cBhvr>
                                    </p:animRot>
                                  </p:childTnLst>
                                </p:cTn>
                              </p:par>
                              <p:par>
                                <p:cTn id="219" presetID="10" presetClass="exit" presetSubtype="0" fill="hold" nodeType="withEffect">
                                  <p:stCondLst>
                                    <p:cond delay="1750"/>
                                  </p:stCondLst>
                                  <p:childTnLst>
                                    <p:animEffect transition="out" filter="fade">
                                      <p:cBhvr>
                                        <p:cTn id="220" dur="500"/>
                                        <p:tgtEl>
                                          <p:spTgt spid="99"/>
                                        </p:tgtEl>
                                      </p:cBhvr>
                                    </p:animEffect>
                                    <p:set>
                                      <p:cBhvr>
                                        <p:cTn id="221" dur="1" fill="hold">
                                          <p:stCondLst>
                                            <p:cond delay="499"/>
                                          </p:stCondLst>
                                        </p:cTn>
                                        <p:tgtEl>
                                          <p:spTgt spid="99"/>
                                        </p:tgtEl>
                                        <p:attrNameLst>
                                          <p:attrName>style.visibility</p:attrName>
                                        </p:attrNameLst>
                                      </p:cBhvr>
                                      <p:to>
                                        <p:strVal val="hidden"/>
                                      </p:to>
                                    </p:set>
                                  </p:childTnLst>
                                </p:cTn>
                              </p:par>
                            </p:childTnLst>
                          </p:cTn>
                        </p:par>
                        <p:par>
                          <p:cTn id="222" fill="hold">
                            <p:stCondLst>
                              <p:cond delay="2250"/>
                            </p:stCondLst>
                            <p:childTnLst>
                              <p:par>
                                <p:cTn id="223" presetID="22" presetClass="entr" presetSubtype="1" fill="hold" nodeType="afterEffect">
                                  <p:stCondLst>
                                    <p:cond delay="0"/>
                                  </p:stCondLst>
                                  <p:childTnLst>
                                    <p:set>
                                      <p:cBhvr>
                                        <p:cTn id="224" dur="1" fill="hold">
                                          <p:stCondLst>
                                            <p:cond delay="0"/>
                                          </p:stCondLst>
                                        </p:cTn>
                                        <p:tgtEl>
                                          <p:spTgt spid="104"/>
                                        </p:tgtEl>
                                        <p:attrNameLst>
                                          <p:attrName>style.visibility</p:attrName>
                                        </p:attrNameLst>
                                      </p:cBhvr>
                                      <p:to>
                                        <p:strVal val="visible"/>
                                      </p:to>
                                    </p:set>
                                    <p:animEffect transition="in" filter="wipe(up)">
                                      <p:cBhvr>
                                        <p:cTn id="225" dur="500"/>
                                        <p:tgtEl>
                                          <p:spTgt spid="104"/>
                                        </p:tgtEl>
                                      </p:cBhvr>
                                    </p:animEffect>
                                  </p:childTnLst>
                                </p:cTn>
                              </p:par>
                            </p:childTnLst>
                          </p:cTn>
                        </p:par>
                      </p:childTnLst>
                    </p:cTn>
                  </p:par>
                  <p:par>
                    <p:cTn id="226" fill="hold">
                      <p:stCondLst>
                        <p:cond delay="indefinite"/>
                      </p:stCondLst>
                      <p:childTnLst>
                        <p:par>
                          <p:cTn id="227" fill="hold">
                            <p:stCondLst>
                              <p:cond delay="0"/>
                            </p:stCondLst>
                            <p:childTnLst>
                              <p:par>
                                <p:cTn id="228" presetID="22" presetClass="entr" presetSubtype="1" fill="hold" nodeType="clickEffect">
                                  <p:stCondLst>
                                    <p:cond delay="0"/>
                                  </p:stCondLst>
                                  <p:childTnLst>
                                    <p:set>
                                      <p:cBhvr>
                                        <p:cTn id="229" dur="1" fill="hold">
                                          <p:stCondLst>
                                            <p:cond delay="0"/>
                                          </p:stCondLst>
                                        </p:cTn>
                                        <p:tgtEl>
                                          <p:spTgt spid="100"/>
                                        </p:tgtEl>
                                        <p:attrNameLst>
                                          <p:attrName>style.visibility</p:attrName>
                                        </p:attrNameLst>
                                      </p:cBhvr>
                                      <p:to>
                                        <p:strVal val="visible"/>
                                      </p:to>
                                    </p:set>
                                    <p:animEffect transition="in" filter="wipe(up)">
                                      <p:cBhvr>
                                        <p:cTn id="230" dur="500"/>
                                        <p:tgtEl>
                                          <p:spTgt spid="100"/>
                                        </p:tgtEl>
                                      </p:cBhvr>
                                    </p:animEffect>
                                  </p:childTnLst>
                                </p:cTn>
                              </p:par>
                              <p:par>
                                <p:cTn id="231" presetID="0" presetClass="path" presetSubtype="0" accel="50000" decel="50000" fill="hold" nodeType="withEffect">
                                  <p:stCondLst>
                                    <p:cond delay="0"/>
                                  </p:stCondLst>
                                  <p:childTnLst>
                                    <p:animMotion origin="layout" path="M 0.00417 0.00046 L 0.21892 -0.04398 L 0.3342 -0.23194 L 0.41823 -0.36134 L 0.52847 -0.4338 L 0.64514 -0.41366 L 0.77274 -0.36435 " pathEditMode="relative" rAng="0" ptsTypes="AAAAAAA">
                                      <p:cBhvr>
                                        <p:cTn id="232" dur="2000" fill="hold"/>
                                        <p:tgtEl>
                                          <p:spTgt spid="100"/>
                                        </p:tgtEl>
                                        <p:attrNameLst>
                                          <p:attrName>ppt_x</p:attrName>
                                          <p:attrName>ppt_y</p:attrName>
                                        </p:attrNameLst>
                                      </p:cBhvr>
                                      <p:rCtr x="38420" y="-21713"/>
                                    </p:animMotion>
                                  </p:childTnLst>
                                </p:cTn>
                              </p:par>
                              <p:par>
                                <p:cTn id="233" presetID="6" presetClass="emph" presetSubtype="0" fill="hold" nodeType="withEffect">
                                  <p:stCondLst>
                                    <p:cond delay="0"/>
                                  </p:stCondLst>
                                  <p:childTnLst>
                                    <p:animScale>
                                      <p:cBhvr>
                                        <p:cTn id="234" dur="2000" fill="hold"/>
                                        <p:tgtEl>
                                          <p:spTgt spid="100"/>
                                        </p:tgtEl>
                                      </p:cBhvr>
                                      <p:by x="65000" y="65000"/>
                                    </p:animScale>
                                  </p:childTnLst>
                                </p:cTn>
                              </p:par>
                              <p:par>
                                <p:cTn id="235" presetID="8" presetClass="emph" presetSubtype="0" fill="hold" nodeType="withEffect">
                                  <p:stCondLst>
                                    <p:cond delay="0"/>
                                  </p:stCondLst>
                                  <p:childTnLst>
                                    <p:animRot by="-1800000">
                                      <p:cBhvr>
                                        <p:cTn id="236" dur="2000" fill="hold"/>
                                        <p:tgtEl>
                                          <p:spTgt spid="100"/>
                                        </p:tgtEl>
                                        <p:attrNameLst>
                                          <p:attrName>r</p:attrName>
                                        </p:attrNameLst>
                                      </p:cBhvr>
                                    </p:animRot>
                                  </p:childTnLst>
                                </p:cTn>
                              </p:par>
                              <p:par>
                                <p:cTn id="237" presetID="10" presetClass="exit" presetSubtype="0" fill="hold" nodeType="withEffect">
                                  <p:stCondLst>
                                    <p:cond delay="1750"/>
                                  </p:stCondLst>
                                  <p:childTnLst>
                                    <p:animEffect transition="out" filter="fade">
                                      <p:cBhvr>
                                        <p:cTn id="238" dur="500"/>
                                        <p:tgtEl>
                                          <p:spTgt spid="100"/>
                                        </p:tgtEl>
                                      </p:cBhvr>
                                    </p:animEffect>
                                    <p:set>
                                      <p:cBhvr>
                                        <p:cTn id="239" dur="1" fill="hold">
                                          <p:stCondLst>
                                            <p:cond delay="499"/>
                                          </p:stCondLst>
                                        </p:cTn>
                                        <p:tgtEl>
                                          <p:spTgt spid="100"/>
                                        </p:tgtEl>
                                        <p:attrNameLst>
                                          <p:attrName>style.visibility</p:attrName>
                                        </p:attrNameLst>
                                      </p:cBhvr>
                                      <p:to>
                                        <p:strVal val="hidden"/>
                                      </p:to>
                                    </p:set>
                                  </p:childTnLst>
                                </p:cTn>
                              </p:par>
                            </p:childTnLst>
                          </p:cTn>
                        </p:par>
                        <p:par>
                          <p:cTn id="240" fill="hold">
                            <p:stCondLst>
                              <p:cond delay="2250"/>
                            </p:stCondLst>
                            <p:childTnLst>
                              <p:par>
                                <p:cTn id="241" presetID="22" presetClass="entr" presetSubtype="1" fill="hold" nodeType="afterEffect">
                                  <p:stCondLst>
                                    <p:cond delay="0"/>
                                  </p:stCondLst>
                                  <p:childTnLst>
                                    <p:set>
                                      <p:cBhvr>
                                        <p:cTn id="242" dur="1" fill="hold">
                                          <p:stCondLst>
                                            <p:cond delay="0"/>
                                          </p:stCondLst>
                                        </p:cTn>
                                        <p:tgtEl>
                                          <p:spTgt spid="105"/>
                                        </p:tgtEl>
                                        <p:attrNameLst>
                                          <p:attrName>style.visibility</p:attrName>
                                        </p:attrNameLst>
                                      </p:cBhvr>
                                      <p:to>
                                        <p:strVal val="visible"/>
                                      </p:to>
                                    </p:set>
                                    <p:animEffect transition="in" filter="wipe(up)">
                                      <p:cBhvr>
                                        <p:cTn id="243" dur="500"/>
                                        <p:tgtEl>
                                          <p:spTgt spid="105"/>
                                        </p:tgtEl>
                                      </p:cBhvr>
                                    </p:animEffect>
                                  </p:childTnLst>
                                </p:cTn>
                              </p:par>
                            </p:childTnLst>
                          </p:cTn>
                        </p:par>
                        <p:par>
                          <p:cTn id="244" fill="hold">
                            <p:stCondLst>
                              <p:cond delay="2750"/>
                            </p:stCondLst>
                            <p:childTnLst>
                              <p:par>
                                <p:cTn id="245" presetID="22" presetClass="entr" presetSubtype="8" fill="hold" nodeType="afterEffect">
                                  <p:stCondLst>
                                    <p:cond delay="0"/>
                                  </p:stCondLst>
                                  <p:childTnLst>
                                    <p:set>
                                      <p:cBhvr>
                                        <p:cTn id="246" dur="1" fill="hold">
                                          <p:stCondLst>
                                            <p:cond delay="0"/>
                                          </p:stCondLst>
                                        </p:cTn>
                                        <p:tgtEl>
                                          <p:spTgt spid="106"/>
                                        </p:tgtEl>
                                        <p:attrNameLst>
                                          <p:attrName>style.visibility</p:attrName>
                                        </p:attrNameLst>
                                      </p:cBhvr>
                                      <p:to>
                                        <p:strVal val="visible"/>
                                      </p:to>
                                    </p:set>
                                    <p:animEffect transition="in" filter="wipe(left)">
                                      <p:cBhvr>
                                        <p:cTn id="24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23" grpId="0" animBg="1"/>
      <p:bldP spid="3" grpId="0"/>
      <p:bldP spid="12" grpId="0"/>
      <p:bldP spid="56" grpId="0"/>
      <p:bldP spid="112" grpId="0"/>
      <p:bldP spid="113" grpId="0"/>
      <p:bldP spid="114" grpId="0"/>
      <p:bldP spid="91" grpId="0" animBg="1"/>
      <p:bldP spid="92" grpId="0" animBg="1"/>
      <p:bldP spid="93" grpId="0" animBg="1"/>
      <p:bldP spid="8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angle isocèle 7"/>
          <p:cNvSpPr/>
          <p:nvPr/>
        </p:nvSpPr>
        <p:spPr>
          <a:xfrm rot="19726997">
            <a:off x="491547" y="2586080"/>
            <a:ext cx="2292963" cy="1966791"/>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Y</a:t>
            </a:r>
            <a:r>
              <a:rPr lang="fr-FR" sz="3200" dirty="0" smtClean="0">
                <a:solidFill>
                  <a:srgbClr val="0070C0"/>
                </a:solidFill>
              </a:rPr>
              <a:t>d</a:t>
            </a:r>
            <a:r>
              <a:rPr lang="fr-FR" sz="3200" dirty="0" smtClean="0">
                <a:solidFill>
                  <a:schemeClr val="bg1"/>
                </a:solidFill>
              </a:rPr>
              <a:t>3 </a:t>
            </a:r>
            <a:endParaRPr lang="fr-FR" sz="3200" dirty="0">
              <a:solidFill>
                <a:schemeClr val="bg1"/>
              </a:solidFill>
            </a:endParaRPr>
          </a:p>
        </p:txBody>
      </p:sp>
      <p:sp>
        <p:nvSpPr>
          <p:cNvPr id="115" name="ZoneTexte 114"/>
          <p:cNvSpPr txBox="1"/>
          <p:nvPr/>
        </p:nvSpPr>
        <p:spPr>
          <a:xfrm>
            <a:off x="-55457" y="1039669"/>
            <a:ext cx="7108133"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Couplage Primaire haute tension étoile </a:t>
            </a:r>
            <a:br>
              <a:rPr lang="fr-FR" sz="1700" dirty="0" smtClean="0">
                <a:solidFill>
                  <a:schemeClr val="bg1"/>
                </a:solidFill>
              </a:rPr>
            </a:br>
            <a:r>
              <a:rPr lang="fr-FR" sz="1700" dirty="0" smtClean="0">
                <a:solidFill>
                  <a:schemeClr val="bg1"/>
                </a:solidFill>
              </a:rPr>
              <a:t>« A » sur  12 heures « B » et « C » à 120° on trace les tension simples.</a:t>
            </a:r>
          </a:p>
        </p:txBody>
      </p:sp>
      <p:sp>
        <p:nvSpPr>
          <p:cNvPr id="116" name="ZoneTexte 115"/>
          <p:cNvSpPr txBox="1"/>
          <p:nvPr/>
        </p:nvSpPr>
        <p:spPr>
          <a:xfrm>
            <a:off x="3535272" y="2029485"/>
            <a:ext cx="375076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a:solidFill>
                  <a:schemeClr val="bg1"/>
                </a:solidFill>
              </a:rPr>
              <a:t>2°) couplage secondaire </a:t>
            </a:r>
            <a:r>
              <a:rPr lang="fr-FR" sz="1700" dirty="0" smtClean="0">
                <a:solidFill>
                  <a:schemeClr val="bg1"/>
                </a:solidFill>
              </a:rPr>
              <a:t>triangle </a:t>
            </a:r>
            <a:r>
              <a:rPr lang="fr-FR" sz="1700" dirty="0">
                <a:solidFill>
                  <a:schemeClr val="bg1"/>
                </a:solidFill>
              </a:rPr>
              <a:t>avec le « a » sur </a:t>
            </a:r>
            <a:r>
              <a:rPr lang="fr-FR" sz="1700" dirty="0" smtClean="0">
                <a:solidFill>
                  <a:schemeClr val="bg1"/>
                </a:solidFill>
              </a:rPr>
              <a:t>3 </a:t>
            </a:r>
            <a:r>
              <a:rPr lang="fr-FR" sz="1700" dirty="0">
                <a:solidFill>
                  <a:schemeClr val="bg1"/>
                </a:solidFill>
              </a:rPr>
              <a:t>heures « b » et « c » à 120</a:t>
            </a:r>
            <a:r>
              <a:rPr lang="fr-FR" sz="1700" dirty="0" smtClean="0">
                <a:solidFill>
                  <a:schemeClr val="bg1"/>
                </a:solidFill>
              </a:rPr>
              <a:t>°.</a:t>
            </a:r>
          </a:p>
        </p:txBody>
      </p:sp>
      <p:sp>
        <p:nvSpPr>
          <p:cNvPr id="123" name="ZoneTexte 122"/>
          <p:cNvSpPr txBox="1"/>
          <p:nvPr/>
        </p:nvSpPr>
        <p:spPr>
          <a:xfrm>
            <a:off x="47625" y="5674603"/>
            <a:ext cx="9346814"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Il suffit maintenant de reporter sur le schéma du transformateur les liaisons entre les différentes bobines par rapport à leur tension.</a:t>
            </a:r>
          </a:p>
          <a:p>
            <a:r>
              <a:rPr lang="fr-FR" sz="1700" dirty="0" smtClean="0">
                <a:solidFill>
                  <a:schemeClr val="bg1"/>
                </a:solidFill>
              </a:rPr>
              <a:t>La tension générée par la bobine de la colonne magnétique « a » doit se retrouver entre les bornes « c » et « b ». Même démarche pour les suivantes. </a:t>
            </a:r>
            <a:endParaRPr lang="fr-FR" sz="1700" dirty="0">
              <a:solidFill>
                <a:schemeClr val="bg1"/>
              </a:solidFill>
            </a:endParaRP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0872" y="2070140"/>
            <a:ext cx="11660" cy="17566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2603"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p:nvPr/>
        </p:nvCxnSpPr>
        <p:spPr>
          <a:xfrm flipV="1">
            <a:off x="7603384" y="4056218"/>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2446" y="4076748"/>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p:nvPr/>
        </p:nvCxnSpPr>
        <p:spPr>
          <a:xfrm flipH="1">
            <a:off x="7621795" y="2647953"/>
            <a:ext cx="393996" cy="58522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3" idx="0"/>
          </p:cNvCxnSpPr>
          <p:nvPr/>
        </p:nvCxnSpPr>
        <p:spPr>
          <a:xfrm>
            <a:off x="7494781" y="2667399"/>
            <a:ext cx="757030" cy="54525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2" idx="7"/>
          </p:cNvCxnSpPr>
          <p:nvPr/>
        </p:nvCxnSpPr>
        <p:spPr>
          <a:xfrm flipH="1">
            <a:off x="7960217" y="2666317"/>
            <a:ext cx="568134" cy="56686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589372" y="5562068"/>
            <a:ext cx="1032414" cy="202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flipV="1">
            <a:off x="1080027" y="2673419"/>
            <a:ext cx="721284" cy="1170107"/>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3119087" y="3488691"/>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990994" y="5011529"/>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772872" y="2500684"/>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H="1">
            <a:off x="7490194" y="1520447"/>
            <a:ext cx="1442729" cy="1696419"/>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72066"/>
              <a:gd name="connsiteY0" fmla="*/ 147048 h 1166843"/>
              <a:gd name="connsiteX1" fmla="*/ 1172066 w 1172066"/>
              <a:gd name="connsiteY1" fmla="*/ 0 h 1166843"/>
              <a:gd name="connsiteX2" fmla="*/ 2706 w 1172066"/>
              <a:gd name="connsiteY2" fmla="*/ 22603 h 1166843"/>
              <a:gd name="connsiteX3" fmla="*/ 0 w 1172066"/>
              <a:gd name="connsiteY3" fmla="*/ 1072270 h 1166843"/>
              <a:gd name="connsiteX4" fmla="*/ 324689 w 1172066"/>
              <a:gd name="connsiteY4" fmla="*/ 1166843 h 1166843"/>
              <a:gd name="connsiteX0" fmla="*/ 1172067 w 1172067"/>
              <a:gd name="connsiteY0" fmla="*/ 154109 h 1166843"/>
              <a:gd name="connsiteX1" fmla="*/ 1172066 w 1172067"/>
              <a:gd name="connsiteY1" fmla="*/ 0 h 1166843"/>
              <a:gd name="connsiteX2" fmla="*/ 2706 w 1172067"/>
              <a:gd name="connsiteY2" fmla="*/ 22603 h 1166843"/>
              <a:gd name="connsiteX3" fmla="*/ 0 w 1172067"/>
              <a:gd name="connsiteY3" fmla="*/ 1072270 h 1166843"/>
              <a:gd name="connsiteX4" fmla="*/ 324689 w 1172067"/>
              <a:gd name="connsiteY4" fmla="*/ 1166843 h 1166843"/>
              <a:gd name="connsiteX0" fmla="*/ 1172067 w 1172067"/>
              <a:gd name="connsiteY0" fmla="*/ 163864 h 1176598"/>
              <a:gd name="connsiteX1" fmla="*/ 1172066 w 1172067"/>
              <a:gd name="connsiteY1" fmla="*/ 9755 h 1176598"/>
              <a:gd name="connsiteX2" fmla="*/ 2706 w 1172067"/>
              <a:gd name="connsiteY2" fmla="*/ 32358 h 1176598"/>
              <a:gd name="connsiteX3" fmla="*/ 6473 w 1172067"/>
              <a:gd name="connsiteY3" fmla="*/ 363 h 1176598"/>
              <a:gd name="connsiteX4" fmla="*/ 0 w 1172067"/>
              <a:gd name="connsiteY4" fmla="*/ 1082025 h 1176598"/>
              <a:gd name="connsiteX5" fmla="*/ 324689 w 1172067"/>
              <a:gd name="connsiteY5" fmla="*/ 1176598 h 1176598"/>
              <a:gd name="connsiteX0" fmla="*/ 1172067 w 1172067"/>
              <a:gd name="connsiteY0" fmla="*/ 163864 h 1176598"/>
              <a:gd name="connsiteX1" fmla="*/ 1172066 w 1172067"/>
              <a:gd name="connsiteY1" fmla="*/ 9755 h 1176598"/>
              <a:gd name="connsiteX2" fmla="*/ 2706 w 1172067"/>
              <a:gd name="connsiteY2" fmla="*/ 32358 h 1176598"/>
              <a:gd name="connsiteX3" fmla="*/ 6473 w 1172067"/>
              <a:gd name="connsiteY3" fmla="*/ 363 h 1176598"/>
              <a:gd name="connsiteX4" fmla="*/ 0 w 1172067"/>
              <a:gd name="connsiteY4" fmla="*/ 1082025 h 1176598"/>
              <a:gd name="connsiteX5" fmla="*/ 324689 w 1172067"/>
              <a:gd name="connsiteY5" fmla="*/ 1176598 h 1176598"/>
              <a:gd name="connsiteX0" fmla="*/ 1270267 w 1270267"/>
              <a:gd name="connsiteY0" fmla="*/ 154109 h 1166843"/>
              <a:gd name="connsiteX1" fmla="*/ 1270266 w 1270267"/>
              <a:gd name="connsiteY1" fmla="*/ 0 h 1166843"/>
              <a:gd name="connsiteX2" fmla="*/ 100906 w 1270267"/>
              <a:gd name="connsiteY2" fmla="*/ 22603 h 1166843"/>
              <a:gd name="connsiteX3" fmla="*/ 98200 w 1270267"/>
              <a:gd name="connsiteY3" fmla="*/ 1072270 h 1166843"/>
              <a:gd name="connsiteX4" fmla="*/ 422889 w 1270267"/>
              <a:gd name="connsiteY4" fmla="*/ 1166843 h 1166843"/>
              <a:gd name="connsiteX0" fmla="*/ 1197756 w 1197756"/>
              <a:gd name="connsiteY0" fmla="*/ 154109 h 1166843"/>
              <a:gd name="connsiteX1" fmla="*/ 1197755 w 1197756"/>
              <a:gd name="connsiteY1" fmla="*/ 0 h 1166843"/>
              <a:gd name="connsiteX2" fmla="*/ 28395 w 1197756"/>
              <a:gd name="connsiteY2" fmla="*/ 22603 h 1166843"/>
              <a:gd name="connsiteX3" fmla="*/ 25689 w 1197756"/>
              <a:gd name="connsiteY3" fmla="*/ 1072270 h 1166843"/>
              <a:gd name="connsiteX4" fmla="*/ 350378 w 1197756"/>
              <a:gd name="connsiteY4" fmla="*/ 1166843 h 1166843"/>
              <a:gd name="connsiteX0" fmla="*/ 1177435 w 1177435"/>
              <a:gd name="connsiteY0" fmla="*/ 154109 h 1166843"/>
              <a:gd name="connsiteX1" fmla="*/ 1177434 w 1177435"/>
              <a:gd name="connsiteY1" fmla="*/ 0 h 1166843"/>
              <a:gd name="connsiteX2" fmla="*/ 8074 w 1177435"/>
              <a:gd name="connsiteY2" fmla="*/ 22603 h 1166843"/>
              <a:gd name="connsiteX3" fmla="*/ 5368 w 1177435"/>
              <a:gd name="connsiteY3" fmla="*/ 1072270 h 1166843"/>
              <a:gd name="connsiteX4" fmla="*/ 330057 w 1177435"/>
              <a:gd name="connsiteY4" fmla="*/ 1166843 h 1166843"/>
              <a:gd name="connsiteX0" fmla="*/ 1191267 w 1191267"/>
              <a:gd name="connsiteY0" fmla="*/ 154109 h 1166843"/>
              <a:gd name="connsiteX1" fmla="*/ 1191266 w 1191267"/>
              <a:gd name="connsiteY1" fmla="*/ 0 h 1166843"/>
              <a:gd name="connsiteX2" fmla="*/ 21906 w 1191267"/>
              <a:gd name="connsiteY2" fmla="*/ 22603 h 1166843"/>
              <a:gd name="connsiteX3" fmla="*/ 1647 w 1191267"/>
              <a:gd name="connsiteY3" fmla="*/ 1065209 h 1166843"/>
              <a:gd name="connsiteX4" fmla="*/ 343889 w 1191267"/>
              <a:gd name="connsiteY4" fmla="*/ 1166843 h 1166843"/>
              <a:gd name="connsiteX0" fmla="*/ 1194986 w 1194986"/>
              <a:gd name="connsiteY0" fmla="*/ 154109 h 1166843"/>
              <a:gd name="connsiteX1" fmla="*/ 1194985 w 1194986"/>
              <a:gd name="connsiteY1" fmla="*/ 0 h 1166843"/>
              <a:gd name="connsiteX2" fmla="*/ 8073 w 1194986"/>
              <a:gd name="connsiteY2" fmla="*/ 12012 h 1166843"/>
              <a:gd name="connsiteX3" fmla="*/ 5366 w 1194986"/>
              <a:gd name="connsiteY3" fmla="*/ 1065209 h 1166843"/>
              <a:gd name="connsiteX4" fmla="*/ 347608 w 1194986"/>
              <a:gd name="connsiteY4" fmla="*/ 1166843 h 1166843"/>
              <a:gd name="connsiteX0" fmla="*/ 1191998 w 1191998"/>
              <a:gd name="connsiteY0" fmla="*/ 154109 h 1166843"/>
              <a:gd name="connsiteX1" fmla="*/ 1191997 w 1191998"/>
              <a:gd name="connsiteY1" fmla="*/ 0 h 1166843"/>
              <a:gd name="connsiteX2" fmla="*/ 5085 w 1191998"/>
              <a:gd name="connsiteY2" fmla="*/ 12012 h 1166843"/>
              <a:gd name="connsiteX3" fmla="*/ 2378 w 1191998"/>
              <a:gd name="connsiteY3" fmla="*/ 1065209 h 1166843"/>
              <a:gd name="connsiteX4" fmla="*/ 344620 w 1191998"/>
              <a:gd name="connsiteY4" fmla="*/ 1166843 h 1166843"/>
              <a:gd name="connsiteX0" fmla="*/ 1189620 w 1189620"/>
              <a:gd name="connsiteY0" fmla="*/ 154109 h 1166843"/>
              <a:gd name="connsiteX1" fmla="*/ 1189619 w 1189620"/>
              <a:gd name="connsiteY1" fmla="*/ 0 h 1166843"/>
              <a:gd name="connsiteX2" fmla="*/ 2707 w 1189620"/>
              <a:gd name="connsiteY2" fmla="*/ 12012 h 1166843"/>
              <a:gd name="connsiteX3" fmla="*/ 0 w 1189620"/>
              <a:gd name="connsiteY3" fmla="*/ 1065209 h 1166843"/>
              <a:gd name="connsiteX4" fmla="*/ 342242 w 1189620"/>
              <a:gd name="connsiteY4" fmla="*/ 1166843 h 1166843"/>
              <a:gd name="connsiteX0" fmla="*/ 1189620 w 1189620"/>
              <a:gd name="connsiteY0" fmla="*/ 154109 h 1710541"/>
              <a:gd name="connsiteX1" fmla="*/ 1189619 w 1189620"/>
              <a:gd name="connsiteY1" fmla="*/ 0 h 1710541"/>
              <a:gd name="connsiteX2" fmla="*/ 2707 w 1189620"/>
              <a:gd name="connsiteY2" fmla="*/ 12012 h 1710541"/>
              <a:gd name="connsiteX3" fmla="*/ 0 w 1189620"/>
              <a:gd name="connsiteY3" fmla="*/ 1065209 h 1710541"/>
              <a:gd name="connsiteX4" fmla="*/ 857119 w 1189620"/>
              <a:gd name="connsiteY4" fmla="*/ 1710541 h 1710541"/>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789834 w 1189620"/>
              <a:gd name="connsiteY4"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36514 w 1189620"/>
              <a:gd name="connsiteY4" fmla="*/ 1300424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36514 w 1189620"/>
              <a:gd name="connsiteY4" fmla="*/ 1300424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48216 w 1189620"/>
              <a:gd name="connsiteY4" fmla="*/ 1296893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48216 w 1189620"/>
              <a:gd name="connsiteY4" fmla="*/ 1296893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13111 w 1189620"/>
              <a:gd name="connsiteY4" fmla="*/ 1265118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380930 w 1189620"/>
              <a:gd name="connsiteY4" fmla="*/ 1265118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392631 w 1189620"/>
              <a:gd name="connsiteY4" fmla="*/ 1254527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04333 w 1189620"/>
              <a:gd name="connsiteY4" fmla="*/ 1240405 h 1696419"/>
              <a:gd name="connsiteX5" fmla="*/ 789834 w 1189620"/>
              <a:gd name="connsiteY5" fmla="*/ 1696419 h 1696419"/>
              <a:gd name="connsiteX0" fmla="*/ 1189620 w 1189620"/>
              <a:gd name="connsiteY0" fmla="*/ 154109 h 1696419"/>
              <a:gd name="connsiteX1" fmla="*/ 1189619 w 1189620"/>
              <a:gd name="connsiteY1" fmla="*/ 0 h 1696419"/>
              <a:gd name="connsiteX2" fmla="*/ 2707 w 1189620"/>
              <a:gd name="connsiteY2" fmla="*/ 12012 h 1696419"/>
              <a:gd name="connsiteX3" fmla="*/ 0 w 1189620"/>
              <a:gd name="connsiteY3" fmla="*/ 1065209 h 1696419"/>
              <a:gd name="connsiteX4" fmla="*/ 404333 w 1189620"/>
              <a:gd name="connsiteY4" fmla="*/ 1240405 h 1696419"/>
              <a:gd name="connsiteX5" fmla="*/ 789834 w 1189620"/>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10184 w 1195471"/>
              <a:gd name="connsiteY4" fmla="*/ 1240405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10184 w 1195471"/>
              <a:gd name="connsiteY4" fmla="*/ 1240405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39438 w 1195471"/>
              <a:gd name="connsiteY4" fmla="*/ 1254527 h 1696419"/>
              <a:gd name="connsiteX5" fmla="*/ 795685 w 1195471"/>
              <a:gd name="connsiteY5" fmla="*/ 1696419 h 1696419"/>
              <a:gd name="connsiteX0" fmla="*/ 1195471 w 1195471"/>
              <a:gd name="connsiteY0" fmla="*/ 154109 h 1696419"/>
              <a:gd name="connsiteX1" fmla="*/ 1195470 w 1195471"/>
              <a:gd name="connsiteY1" fmla="*/ 0 h 1696419"/>
              <a:gd name="connsiteX2" fmla="*/ 8558 w 1195471"/>
              <a:gd name="connsiteY2" fmla="*/ 12012 h 1696419"/>
              <a:gd name="connsiteX3" fmla="*/ 0 w 1195471"/>
              <a:gd name="connsiteY3" fmla="*/ 1142880 h 1696419"/>
              <a:gd name="connsiteX4" fmla="*/ 421886 w 1195471"/>
              <a:gd name="connsiteY4" fmla="*/ 1254527 h 1696419"/>
              <a:gd name="connsiteX5" fmla="*/ 795685 w 1195471"/>
              <a:gd name="connsiteY5" fmla="*/ 1696419 h 169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5471" h="1696419">
                <a:moveTo>
                  <a:pt x="1195471" y="154109"/>
                </a:moveTo>
                <a:cubicBezTo>
                  <a:pt x="1195471" y="102739"/>
                  <a:pt x="1195470" y="51370"/>
                  <a:pt x="1195470" y="0"/>
                </a:cubicBezTo>
                <a:lnTo>
                  <a:pt x="8558" y="12012"/>
                </a:lnTo>
                <a:cubicBezTo>
                  <a:pt x="9218" y="314293"/>
                  <a:pt x="1920" y="934521"/>
                  <a:pt x="0" y="1142880"/>
                </a:cubicBezTo>
                <a:cubicBezTo>
                  <a:pt x="145925" y="1184033"/>
                  <a:pt x="249291" y="1202283"/>
                  <a:pt x="421886" y="1254527"/>
                </a:cubicBezTo>
                <a:cubicBezTo>
                  <a:pt x="538898" y="1380912"/>
                  <a:pt x="722659" y="1633362"/>
                  <a:pt x="795685" y="1696419"/>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92" name="Forme libre 91"/>
          <p:cNvSpPr/>
          <p:nvPr/>
        </p:nvSpPr>
        <p:spPr>
          <a:xfrm flipV="1">
            <a:off x="7623078" y="1612901"/>
            <a:ext cx="912428" cy="161114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915958"/>
              <a:gd name="connsiteY0" fmla="*/ 0 h 1604081"/>
              <a:gd name="connsiteX1" fmla="*/ 726585 w 915958"/>
              <a:gd name="connsiteY1" fmla="*/ 630615 h 1604081"/>
              <a:gd name="connsiteX2" fmla="*/ 740112 w 915958"/>
              <a:gd name="connsiteY2" fmla="*/ 1574322 h 1604081"/>
              <a:gd name="connsiteX3" fmla="*/ 915958 w 915958"/>
              <a:gd name="connsiteY3" fmla="*/ 1604081 h 1604081"/>
              <a:gd name="connsiteX4" fmla="*/ 915958 w 915958"/>
              <a:gd name="connsiteY4" fmla="*/ 1598670 h 1604081"/>
              <a:gd name="connsiteX5" fmla="*/ 915958 w 915958"/>
              <a:gd name="connsiteY5" fmla="*/ 1604081 h 1604081"/>
              <a:gd name="connsiteX0" fmla="*/ 0 w 915958"/>
              <a:gd name="connsiteY0" fmla="*/ 0 h 1604081"/>
              <a:gd name="connsiteX1" fmla="*/ 306429 w 915958"/>
              <a:gd name="connsiteY1" fmla="*/ 417293 h 1604081"/>
              <a:gd name="connsiteX2" fmla="*/ 726585 w 915958"/>
              <a:gd name="connsiteY2" fmla="*/ 630615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06429 w 915958"/>
              <a:gd name="connsiteY1" fmla="*/ 417293 h 1604081"/>
              <a:gd name="connsiteX2" fmla="*/ 726585 w 915958"/>
              <a:gd name="connsiteY2" fmla="*/ 630615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06429 w 915958"/>
              <a:gd name="connsiteY1" fmla="*/ 417293 h 1604081"/>
              <a:gd name="connsiteX2" fmla="*/ 730116 w 915958"/>
              <a:gd name="connsiteY2" fmla="*/ 521170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15958"/>
              <a:gd name="connsiteY0" fmla="*/ 0 h 1604081"/>
              <a:gd name="connsiteX1" fmla="*/ 313490 w 915958"/>
              <a:gd name="connsiteY1" fmla="*/ 434945 h 1604081"/>
              <a:gd name="connsiteX2" fmla="*/ 730116 w 915958"/>
              <a:gd name="connsiteY2" fmla="*/ 521170 h 1604081"/>
              <a:gd name="connsiteX3" fmla="*/ 740112 w 915958"/>
              <a:gd name="connsiteY3" fmla="*/ 1574322 h 1604081"/>
              <a:gd name="connsiteX4" fmla="*/ 915958 w 915958"/>
              <a:gd name="connsiteY4" fmla="*/ 1604081 h 1604081"/>
              <a:gd name="connsiteX5" fmla="*/ 915958 w 915958"/>
              <a:gd name="connsiteY5" fmla="*/ 1598670 h 1604081"/>
              <a:gd name="connsiteX6" fmla="*/ 915958 w 915958"/>
              <a:gd name="connsiteY6" fmla="*/ 1604081 h 1604081"/>
              <a:gd name="connsiteX0" fmla="*/ 0 w 923019"/>
              <a:gd name="connsiteY0" fmla="*/ 0 h 1593489"/>
              <a:gd name="connsiteX1" fmla="*/ 320551 w 923019"/>
              <a:gd name="connsiteY1" fmla="*/ 424353 h 1593489"/>
              <a:gd name="connsiteX2" fmla="*/ 737177 w 923019"/>
              <a:gd name="connsiteY2" fmla="*/ 510578 h 1593489"/>
              <a:gd name="connsiteX3" fmla="*/ 747173 w 923019"/>
              <a:gd name="connsiteY3" fmla="*/ 1563730 h 1593489"/>
              <a:gd name="connsiteX4" fmla="*/ 923019 w 923019"/>
              <a:gd name="connsiteY4" fmla="*/ 1593489 h 1593489"/>
              <a:gd name="connsiteX5" fmla="*/ 923019 w 923019"/>
              <a:gd name="connsiteY5" fmla="*/ 1588078 h 1593489"/>
              <a:gd name="connsiteX6" fmla="*/ 923019 w 923019"/>
              <a:gd name="connsiteY6" fmla="*/ 1593489 h 1593489"/>
              <a:gd name="connsiteX0" fmla="*/ 0 w 923019"/>
              <a:gd name="connsiteY0" fmla="*/ 0 h 1593489"/>
              <a:gd name="connsiteX1" fmla="*/ 320551 w 923019"/>
              <a:gd name="connsiteY1" fmla="*/ 424353 h 1593489"/>
              <a:gd name="connsiteX2" fmla="*/ 737177 w 923019"/>
              <a:gd name="connsiteY2" fmla="*/ 510578 h 1593489"/>
              <a:gd name="connsiteX3" fmla="*/ 747173 w 923019"/>
              <a:gd name="connsiteY3" fmla="*/ 1563730 h 1593489"/>
              <a:gd name="connsiteX4" fmla="*/ 923019 w 923019"/>
              <a:gd name="connsiteY4" fmla="*/ 1593489 h 1593489"/>
              <a:gd name="connsiteX5" fmla="*/ 923019 w 923019"/>
              <a:gd name="connsiteY5" fmla="*/ 1588078 h 1593489"/>
              <a:gd name="connsiteX6" fmla="*/ 923019 w 923019"/>
              <a:gd name="connsiteY6" fmla="*/ 1593489 h 1593489"/>
              <a:gd name="connsiteX0" fmla="*/ 0 w 912428"/>
              <a:gd name="connsiteY0" fmla="*/ 0 h 1611142"/>
              <a:gd name="connsiteX1" fmla="*/ 309960 w 912428"/>
              <a:gd name="connsiteY1" fmla="*/ 442006 h 1611142"/>
              <a:gd name="connsiteX2" fmla="*/ 726586 w 912428"/>
              <a:gd name="connsiteY2" fmla="*/ 528231 h 1611142"/>
              <a:gd name="connsiteX3" fmla="*/ 736582 w 912428"/>
              <a:gd name="connsiteY3" fmla="*/ 1581383 h 1611142"/>
              <a:gd name="connsiteX4" fmla="*/ 912428 w 912428"/>
              <a:gd name="connsiteY4" fmla="*/ 1611142 h 1611142"/>
              <a:gd name="connsiteX5" fmla="*/ 912428 w 912428"/>
              <a:gd name="connsiteY5" fmla="*/ 1605731 h 1611142"/>
              <a:gd name="connsiteX6" fmla="*/ 912428 w 912428"/>
              <a:gd name="connsiteY6" fmla="*/ 1611142 h 161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428" h="1611142">
                <a:moveTo>
                  <a:pt x="0" y="0"/>
                </a:moveTo>
                <a:cubicBezTo>
                  <a:pt x="111557" y="148512"/>
                  <a:pt x="208994" y="314677"/>
                  <a:pt x="309960" y="442006"/>
                </a:cubicBezTo>
                <a:lnTo>
                  <a:pt x="726586" y="528231"/>
                </a:lnTo>
                <a:lnTo>
                  <a:pt x="736582" y="1581383"/>
                </a:lnTo>
                <a:lnTo>
                  <a:pt x="912428" y="1611142"/>
                </a:lnTo>
                <a:lnTo>
                  <a:pt x="912428" y="1605731"/>
                </a:lnTo>
                <a:lnTo>
                  <a:pt x="912428" y="161114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7650598" y="1620097"/>
            <a:ext cx="593118" cy="160055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358139"/>
              <a:gd name="connsiteY0" fmla="*/ 0 h 1145116"/>
              <a:gd name="connsiteX1" fmla="*/ 168766 w 358139"/>
              <a:gd name="connsiteY1" fmla="*/ 171650 h 1145116"/>
              <a:gd name="connsiteX2" fmla="*/ 182293 w 358139"/>
              <a:gd name="connsiteY2" fmla="*/ 1115357 h 1145116"/>
              <a:gd name="connsiteX3" fmla="*/ 358139 w 358139"/>
              <a:gd name="connsiteY3" fmla="*/ 1145116 h 1145116"/>
              <a:gd name="connsiteX4" fmla="*/ 358139 w 358139"/>
              <a:gd name="connsiteY4" fmla="*/ 1139705 h 1145116"/>
              <a:gd name="connsiteX5" fmla="*/ 358139 w 358139"/>
              <a:gd name="connsiteY5" fmla="*/ 1145116 h 1145116"/>
              <a:gd name="connsiteX0" fmla="*/ 406706 w 406706"/>
              <a:gd name="connsiteY0" fmla="*/ 0 h 1604081"/>
              <a:gd name="connsiteX1" fmla="*/ 0 w 406706"/>
              <a:gd name="connsiteY1" fmla="*/ 630615 h 1604081"/>
              <a:gd name="connsiteX2" fmla="*/ 13527 w 406706"/>
              <a:gd name="connsiteY2" fmla="*/ 1574322 h 1604081"/>
              <a:gd name="connsiteX3" fmla="*/ 189373 w 406706"/>
              <a:gd name="connsiteY3" fmla="*/ 1604081 h 1604081"/>
              <a:gd name="connsiteX4" fmla="*/ 189373 w 406706"/>
              <a:gd name="connsiteY4" fmla="*/ 1598670 h 1604081"/>
              <a:gd name="connsiteX5" fmla="*/ 189373 w 406706"/>
              <a:gd name="connsiteY5"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4875 w 564875"/>
              <a:gd name="connsiteY0" fmla="*/ 0 h 1604081"/>
              <a:gd name="connsiteX1" fmla="*/ 0 w 564875"/>
              <a:gd name="connsiteY1" fmla="*/ 449203 h 1604081"/>
              <a:gd name="connsiteX2" fmla="*/ 158169 w 564875"/>
              <a:gd name="connsiteY2" fmla="*/ 630615 h 1604081"/>
              <a:gd name="connsiteX3" fmla="*/ 171696 w 564875"/>
              <a:gd name="connsiteY3" fmla="*/ 1574322 h 1604081"/>
              <a:gd name="connsiteX4" fmla="*/ 347542 w 564875"/>
              <a:gd name="connsiteY4" fmla="*/ 1604081 h 1604081"/>
              <a:gd name="connsiteX5" fmla="*/ 347542 w 564875"/>
              <a:gd name="connsiteY5" fmla="*/ 1598670 h 1604081"/>
              <a:gd name="connsiteX6" fmla="*/ 347542 w 564875"/>
              <a:gd name="connsiteY6" fmla="*/ 1604081 h 1604081"/>
              <a:gd name="connsiteX0" fmla="*/ 568405 w 568405"/>
              <a:gd name="connsiteY0" fmla="*/ 0 h 1597020"/>
              <a:gd name="connsiteX1" fmla="*/ 0 w 568405"/>
              <a:gd name="connsiteY1" fmla="*/ 442142 h 1597020"/>
              <a:gd name="connsiteX2" fmla="*/ 158169 w 568405"/>
              <a:gd name="connsiteY2" fmla="*/ 623554 h 1597020"/>
              <a:gd name="connsiteX3" fmla="*/ 171696 w 568405"/>
              <a:gd name="connsiteY3" fmla="*/ 1567261 h 1597020"/>
              <a:gd name="connsiteX4" fmla="*/ 347542 w 568405"/>
              <a:gd name="connsiteY4" fmla="*/ 1597020 h 1597020"/>
              <a:gd name="connsiteX5" fmla="*/ 347542 w 568405"/>
              <a:gd name="connsiteY5" fmla="*/ 1591609 h 1597020"/>
              <a:gd name="connsiteX6" fmla="*/ 347542 w 568405"/>
              <a:gd name="connsiteY6" fmla="*/ 1597020 h 1597020"/>
              <a:gd name="connsiteX0" fmla="*/ 575466 w 575466"/>
              <a:gd name="connsiteY0" fmla="*/ 0 h 1600551"/>
              <a:gd name="connsiteX1" fmla="*/ 0 w 575466"/>
              <a:gd name="connsiteY1" fmla="*/ 445673 h 1600551"/>
              <a:gd name="connsiteX2" fmla="*/ 158169 w 575466"/>
              <a:gd name="connsiteY2" fmla="*/ 627085 h 1600551"/>
              <a:gd name="connsiteX3" fmla="*/ 171696 w 575466"/>
              <a:gd name="connsiteY3" fmla="*/ 1570792 h 1600551"/>
              <a:gd name="connsiteX4" fmla="*/ 347542 w 575466"/>
              <a:gd name="connsiteY4" fmla="*/ 1600551 h 1600551"/>
              <a:gd name="connsiteX5" fmla="*/ 347542 w 575466"/>
              <a:gd name="connsiteY5" fmla="*/ 1595140 h 1600551"/>
              <a:gd name="connsiteX6" fmla="*/ 347542 w 575466"/>
              <a:gd name="connsiteY6" fmla="*/ 1600551 h 1600551"/>
              <a:gd name="connsiteX0" fmla="*/ 593118 w 593118"/>
              <a:gd name="connsiteY0" fmla="*/ 0 h 1600551"/>
              <a:gd name="connsiteX1" fmla="*/ 0 w 593118"/>
              <a:gd name="connsiteY1" fmla="*/ 445673 h 1600551"/>
              <a:gd name="connsiteX2" fmla="*/ 175821 w 593118"/>
              <a:gd name="connsiteY2" fmla="*/ 627085 h 1600551"/>
              <a:gd name="connsiteX3" fmla="*/ 189348 w 593118"/>
              <a:gd name="connsiteY3" fmla="*/ 1570792 h 1600551"/>
              <a:gd name="connsiteX4" fmla="*/ 365194 w 593118"/>
              <a:gd name="connsiteY4" fmla="*/ 1600551 h 1600551"/>
              <a:gd name="connsiteX5" fmla="*/ 365194 w 593118"/>
              <a:gd name="connsiteY5" fmla="*/ 1595140 h 1600551"/>
              <a:gd name="connsiteX6" fmla="*/ 365194 w 593118"/>
              <a:gd name="connsiteY6" fmla="*/ 1600551 h 1600551"/>
              <a:gd name="connsiteX0" fmla="*/ 593118 w 593118"/>
              <a:gd name="connsiteY0" fmla="*/ 0 h 1600551"/>
              <a:gd name="connsiteX1" fmla="*/ 0 w 593118"/>
              <a:gd name="connsiteY1" fmla="*/ 445673 h 1600551"/>
              <a:gd name="connsiteX2" fmla="*/ 175821 w 593118"/>
              <a:gd name="connsiteY2" fmla="*/ 627085 h 1600551"/>
              <a:gd name="connsiteX3" fmla="*/ 189348 w 593118"/>
              <a:gd name="connsiteY3" fmla="*/ 1570792 h 1600551"/>
              <a:gd name="connsiteX4" fmla="*/ 365194 w 593118"/>
              <a:gd name="connsiteY4" fmla="*/ 1600551 h 1600551"/>
              <a:gd name="connsiteX5" fmla="*/ 365194 w 593118"/>
              <a:gd name="connsiteY5" fmla="*/ 1595140 h 1600551"/>
              <a:gd name="connsiteX6" fmla="*/ 365194 w 593118"/>
              <a:gd name="connsiteY6" fmla="*/ 1600551 h 160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118" h="1600551">
                <a:moveTo>
                  <a:pt x="593118" y="0"/>
                </a:moveTo>
                <a:cubicBezTo>
                  <a:pt x="430717" y="134436"/>
                  <a:pt x="137688" y="335950"/>
                  <a:pt x="0" y="445673"/>
                </a:cubicBezTo>
                <a:lnTo>
                  <a:pt x="175821" y="627085"/>
                </a:lnTo>
                <a:lnTo>
                  <a:pt x="189348" y="1570792"/>
                </a:lnTo>
                <a:lnTo>
                  <a:pt x="365194" y="1600551"/>
                </a:lnTo>
                <a:lnTo>
                  <a:pt x="365194" y="1595140"/>
                </a:lnTo>
                <a:lnTo>
                  <a:pt x="365194" y="1600551"/>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700808"/>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42516" y="170080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H="1">
            <a:off x="8448940" y="1700808"/>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3491880" y="2924944"/>
            <a:ext cx="3750769" cy="2708434"/>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La tension qui arrive sur la borne « A » est en phase avec la tension qui arrive sur la  borne  « c » (parallèle et de même sens) elle a donc pour origine la tension composée  construite à partir des tensions simples en « b » et « c ». </a:t>
            </a:r>
          </a:p>
          <a:p>
            <a:pPr algn="ctr"/>
            <a:r>
              <a:rPr lang="fr-FR" sz="1700" dirty="0" smtClean="0">
                <a:solidFill>
                  <a:schemeClr val="bg1"/>
                </a:solidFill>
              </a:rPr>
              <a:t>Même démarche pour</a:t>
            </a:r>
            <a:br>
              <a:rPr lang="fr-FR" sz="1700" dirty="0" smtClean="0">
                <a:solidFill>
                  <a:schemeClr val="bg1"/>
                </a:solidFill>
              </a:rPr>
            </a:br>
            <a:r>
              <a:rPr lang="fr-FR" sz="1700" dirty="0" smtClean="0">
                <a:solidFill>
                  <a:schemeClr val="bg1"/>
                </a:solidFill>
              </a:rPr>
              <a:t>« a» et «b».</a:t>
            </a:r>
            <a:endParaRPr lang="fr-FR" sz="1700" dirty="0">
              <a:solidFill>
                <a:schemeClr val="bg1"/>
              </a:solidFill>
            </a:endParaRPr>
          </a:p>
        </p:txBody>
      </p:sp>
      <p:cxnSp>
        <p:nvCxnSpPr>
          <p:cNvPr id="86" name="Connecteur droit avec flèche 85"/>
          <p:cNvCxnSpPr/>
          <p:nvPr/>
        </p:nvCxnSpPr>
        <p:spPr>
          <a:xfrm flipV="1">
            <a:off x="1792764" y="2079663"/>
            <a:ext cx="31527" cy="174715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a:off x="1763688" y="3840778"/>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5" name="Connecteur droit avec flèche 84"/>
          <p:cNvCxnSpPr/>
          <p:nvPr/>
        </p:nvCxnSpPr>
        <p:spPr>
          <a:xfrm>
            <a:off x="1792765" y="3834651"/>
            <a:ext cx="1362226" cy="28473"/>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083568" y="2692417"/>
            <a:ext cx="2071423" cy="115647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H="1">
            <a:off x="196631" y="3854479"/>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7600" y="3826818"/>
            <a:ext cx="663198" cy="1198066"/>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093795" y="3836245"/>
            <a:ext cx="2025292" cy="117528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1117600" y="2697898"/>
            <a:ext cx="35458" cy="2306785"/>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a:stCxn id="8" idx="2"/>
          </p:cNvCxnSpPr>
          <p:nvPr/>
        </p:nvCxnSpPr>
        <p:spPr>
          <a:xfrm flipH="1" flipV="1">
            <a:off x="1115617" y="2708921"/>
            <a:ext cx="51596" cy="2295762"/>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135329" y="5004683"/>
            <a:ext cx="914400"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02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5"/>
                                        </p:tgtEl>
                                        <p:attrNameLst>
                                          <p:attrName>style.visibility</p:attrName>
                                        </p:attrNameLst>
                                      </p:cBhvr>
                                      <p:to>
                                        <p:strVal val="visible"/>
                                      </p:to>
                                    </p:set>
                                    <p:animEffect transition="in" filter="fade">
                                      <p:cBhvr>
                                        <p:cTn id="12" dur="500"/>
                                        <p:tgtEl>
                                          <p:spTgt spid="1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grpId="0" nodeType="afterEffect">
                                  <p:stCondLst>
                                    <p:cond delay="500"/>
                                  </p:stCondLst>
                                  <p:iterate type="wd">
                                    <p:tmPct val="10000"/>
                                  </p:iterate>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par>
                          <p:cTn id="22" fill="hold">
                            <p:stCondLst>
                              <p:cond delay="1500"/>
                            </p:stCondLst>
                            <p:childTnLst>
                              <p:par>
                                <p:cTn id="23" presetID="10" presetClass="entr" presetSubtype="0" fill="hold" grpId="0" nodeType="afterEffect">
                                  <p:stCondLst>
                                    <p:cond delay="500"/>
                                  </p:stCondLst>
                                  <p:iterate type="wd">
                                    <p:tmPct val="10000"/>
                                  </p:iterate>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childTnLst>
                          </p:cTn>
                        </p:par>
                        <p:par>
                          <p:cTn id="26" fill="hold">
                            <p:stCondLst>
                              <p:cond delay="2500"/>
                            </p:stCondLst>
                            <p:childTnLst>
                              <p:par>
                                <p:cTn id="27" presetID="22" presetClass="entr" presetSubtype="4" fill="hold" nodeType="afterEffect">
                                  <p:stCondLst>
                                    <p:cond delay="75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00"/>
                                        <p:tgtEl>
                                          <p:spTgt spid="44"/>
                                        </p:tgtEl>
                                      </p:cBhvr>
                                    </p:animEffect>
                                  </p:childTnLst>
                                </p:cTn>
                              </p:par>
                            </p:childTnLst>
                          </p:cTn>
                        </p:par>
                        <p:par>
                          <p:cTn id="30" fill="hold">
                            <p:stCondLst>
                              <p:cond delay="3750"/>
                            </p:stCondLst>
                            <p:childTnLst>
                              <p:par>
                                <p:cTn id="31" presetID="22" presetClass="entr" presetSubtype="8" fill="hold" nodeType="afterEffect">
                                  <p:stCondLst>
                                    <p:cond delay="75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par>
                          <p:cTn id="34" fill="hold">
                            <p:stCondLst>
                              <p:cond delay="5000"/>
                            </p:stCondLst>
                            <p:childTnLst>
                              <p:par>
                                <p:cTn id="35" presetID="22" presetClass="entr" presetSubtype="2" fill="hold" nodeType="afterEffect">
                                  <p:stCondLst>
                                    <p:cond delay="750"/>
                                  </p:stCondLst>
                                  <p:childTnLst>
                                    <p:set>
                                      <p:cBhvr>
                                        <p:cTn id="36" dur="1" fill="hold">
                                          <p:stCondLst>
                                            <p:cond delay="0"/>
                                          </p:stCondLst>
                                        </p:cTn>
                                        <p:tgtEl>
                                          <p:spTgt spid="50"/>
                                        </p:tgtEl>
                                        <p:attrNameLst>
                                          <p:attrName>style.visibility</p:attrName>
                                        </p:attrNameLst>
                                      </p:cBhvr>
                                      <p:to>
                                        <p:strVal val="visible"/>
                                      </p:to>
                                    </p:set>
                                    <p:animEffect transition="in" filter="wipe(right)">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116"/>
                                        </p:tgtEl>
                                        <p:attrNameLst>
                                          <p:attrName>style.visibility</p:attrName>
                                        </p:attrNameLst>
                                      </p:cBhvr>
                                      <p:to>
                                        <p:strVal val="visible"/>
                                      </p:to>
                                    </p:set>
                                    <p:animEffect transition="in" filter="fade">
                                      <p:cBhvr>
                                        <p:cTn id="42" dur="500"/>
                                        <p:tgtEl>
                                          <p:spTgt spid="1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112"/>
                                        </p:tgtEl>
                                        <p:attrNameLst>
                                          <p:attrName>style.visibility</p:attrName>
                                        </p:attrNameLst>
                                      </p:cBhvr>
                                      <p:to>
                                        <p:strVal val="visible"/>
                                      </p:to>
                                    </p:set>
                                    <p:animEffect transition="in" filter="fade">
                                      <p:cBhvr>
                                        <p:cTn id="47" dur="500"/>
                                        <p:tgtEl>
                                          <p:spTgt spid="112"/>
                                        </p:tgtEl>
                                      </p:cBhvr>
                                    </p:animEffect>
                                  </p:childTnLst>
                                </p:cTn>
                              </p:par>
                            </p:childTnLst>
                          </p:cTn>
                        </p:par>
                        <p:par>
                          <p:cTn id="48" fill="hold">
                            <p:stCondLst>
                              <p:cond delay="50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113"/>
                                        </p:tgtEl>
                                        <p:attrNameLst>
                                          <p:attrName>style.visibility</p:attrName>
                                        </p:attrNameLst>
                                      </p:cBhvr>
                                      <p:to>
                                        <p:strVal val="visible"/>
                                      </p:to>
                                    </p:set>
                                    <p:animEffect transition="in" filter="fade">
                                      <p:cBhvr>
                                        <p:cTn id="51" dur="500"/>
                                        <p:tgtEl>
                                          <p:spTgt spid="113"/>
                                        </p:tgtEl>
                                      </p:cBhvr>
                                    </p:animEffect>
                                  </p:childTnLst>
                                </p:cTn>
                              </p:par>
                            </p:childTnLst>
                          </p:cTn>
                        </p:par>
                        <p:par>
                          <p:cTn id="52" fill="hold">
                            <p:stCondLst>
                              <p:cond delay="1500"/>
                            </p:stCondLst>
                            <p:childTnLst>
                              <p:par>
                                <p:cTn id="53" presetID="10" presetClass="entr" presetSubtype="0" fill="hold" grpId="0" nodeType="afterEffect">
                                  <p:stCondLst>
                                    <p:cond delay="500"/>
                                  </p:stCondLst>
                                  <p:iterate type="wd">
                                    <p:tmPct val="10000"/>
                                  </p:iterate>
                                  <p:childTnLst>
                                    <p:set>
                                      <p:cBhvr>
                                        <p:cTn id="54" dur="1" fill="hold">
                                          <p:stCondLst>
                                            <p:cond delay="0"/>
                                          </p:stCondLst>
                                        </p:cTn>
                                        <p:tgtEl>
                                          <p:spTgt spid="114"/>
                                        </p:tgtEl>
                                        <p:attrNameLst>
                                          <p:attrName>style.visibility</p:attrName>
                                        </p:attrNameLst>
                                      </p:cBhvr>
                                      <p:to>
                                        <p:strVal val="visible"/>
                                      </p:to>
                                    </p:set>
                                    <p:animEffect transition="in" filter="fade">
                                      <p:cBhvr>
                                        <p:cTn id="55" dur="500"/>
                                        <p:tgtEl>
                                          <p:spTgt spid="114"/>
                                        </p:tgtEl>
                                      </p:cBhvr>
                                    </p:animEffect>
                                  </p:childTnLst>
                                </p:cTn>
                              </p:par>
                            </p:childTnLst>
                          </p:cTn>
                        </p:par>
                        <p:par>
                          <p:cTn id="56" fill="hold">
                            <p:stCondLst>
                              <p:cond delay="2500"/>
                            </p:stCondLst>
                            <p:childTnLst>
                              <p:par>
                                <p:cTn id="57" presetID="22" presetClass="entr" presetSubtype="4" fill="hold" nodeType="afterEffect">
                                  <p:stCondLst>
                                    <p:cond delay="750"/>
                                  </p:stCondLst>
                                  <p:childTnLst>
                                    <p:set>
                                      <p:cBhvr>
                                        <p:cTn id="58" dur="1" fill="hold">
                                          <p:stCondLst>
                                            <p:cond delay="0"/>
                                          </p:stCondLst>
                                        </p:cTn>
                                        <p:tgtEl>
                                          <p:spTgt spid="85"/>
                                        </p:tgtEl>
                                        <p:attrNameLst>
                                          <p:attrName>style.visibility</p:attrName>
                                        </p:attrNameLst>
                                      </p:cBhvr>
                                      <p:to>
                                        <p:strVal val="visible"/>
                                      </p:to>
                                    </p:set>
                                    <p:animEffect transition="in" filter="wipe(down)">
                                      <p:cBhvr>
                                        <p:cTn id="59" dur="500"/>
                                        <p:tgtEl>
                                          <p:spTgt spid="85"/>
                                        </p:tgtEl>
                                      </p:cBhvr>
                                    </p:animEffect>
                                  </p:childTnLst>
                                </p:cTn>
                              </p:par>
                            </p:childTnLst>
                          </p:cTn>
                        </p:par>
                        <p:par>
                          <p:cTn id="60" fill="hold">
                            <p:stCondLst>
                              <p:cond delay="3750"/>
                            </p:stCondLst>
                            <p:childTnLst>
                              <p:par>
                                <p:cTn id="61" presetID="22" presetClass="entr" presetSubtype="4" fill="hold" nodeType="afterEffect">
                                  <p:stCondLst>
                                    <p:cond delay="750"/>
                                  </p:stCondLst>
                                  <p:childTnLst>
                                    <p:set>
                                      <p:cBhvr>
                                        <p:cTn id="62" dur="1" fill="hold">
                                          <p:stCondLst>
                                            <p:cond delay="0"/>
                                          </p:stCondLst>
                                        </p:cTn>
                                        <p:tgtEl>
                                          <p:spTgt spid="109"/>
                                        </p:tgtEl>
                                        <p:attrNameLst>
                                          <p:attrName>style.visibility</p:attrName>
                                        </p:attrNameLst>
                                      </p:cBhvr>
                                      <p:to>
                                        <p:strVal val="visible"/>
                                      </p:to>
                                    </p:set>
                                    <p:animEffect transition="in" filter="wipe(down)">
                                      <p:cBhvr>
                                        <p:cTn id="63" dur="500"/>
                                        <p:tgtEl>
                                          <p:spTgt spid="109"/>
                                        </p:tgtEl>
                                      </p:cBhvr>
                                    </p:animEffect>
                                  </p:childTnLst>
                                </p:cTn>
                              </p:par>
                            </p:childTnLst>
                          </p:cTn>
                        </p:par>
                        <p:par>
                          <p:cTn id="64" fill="hold">
                            <p:stCondLst>
                              <p:cond delay="5000"/>
                            </p:stCondLst>
                            <p:childTnLst>
                              <p:par>
                                <p:cTn id="65" presetID="22" presetClass="entr" presetSubtype="4" fill="hold" nodeType="afterEffect">
                                  <p:stCondLst>
                                    <p:cond delay="750"/>
                                  </p:stCondLst>
                                  <p:childTnLst>
                                    <p:set>
                                      <p:cBhvr>
                                        <p:cTn id="66" dur="1" fill="hold">
                                          <p:stCondLst>
                                            <p:cond delay="0"/>
                                          </p:stCondLst>
                                        </p:cTn>
                                        <p:tgtEl>
                                          <p:spTgt spid="107"/>
                                        </p:tgtEl>
                                        <p:attrNameLst>
                                          <p:attrName>style.visibility</p:attrName>
                                        </p:attrNameLst>
                                      </p:cBhvr>
                                      <p:to>
                                        <p:strVal val="visible"/>
                                      </p:to>
                                    </p:set>
                                    <p:animEffect transition="in" filter="wipe(down)">
                                      <p:cBhvr>
                                        <p:cTn id="67" dur="500"/>
                                        <p:tgtEl>
                                          <p:spTgt spid="107"/>
                                        </p:tgtEl>
                                      </p:cBhvr>
                                    </p:animEffect>
                                  </p:childTnLst>
                                </p:cTn>
                              </p:par>
                            </p:childTnLst>
                          </p:cTn>
                        </p:par>
                        <p:par>
                          <p:cTn id="68" fill="hold">
                            <p:stCondLst>
                              <p:cond delay="6250"/>
                            </p:stCondLst>
                            <p:childTnLst>
                              <p:par>
                                <p:cTn id="69" presetID="21" presetClass="entr" presetSubtype="1" fill="hold" grpId="0" nodeType="afterEffect">
                                  <p:stCondLst>
                                    <p:cond delay="1000"/>
                                  </p:stCondLst>
                                  <p:childTnLst>
                                    <p:set>
                                      <p:cBhvr>
                                        <p:cTn id="70" dur="1" fill="hold">
                                          <p:stCondLst>
                                            <p:cond delay="0"/>
                                          </p:stCondLst>
                                        </p:cTn>
                                        <p:tgtEl>
                                          <p:spTgt spid="8"/>
                                        </p:tgtEl>
                                        <p:attrNameLst>
                                          <p:attrName>style.visibility</p:attrName>
                                        </p:attrNameLst>
                                      </p:cBhvr>
                                      <p:to>
                                        <p:strVal val="visible"/>
                                      </p:to>
                                    </p:set>
                                    <p:animEffect transition="in" filter="wheel(1)">
                                      <p:cBhvr>
                                        <p:cTn id="71" dur="2000"/>
                                        <p:tgtEl>
                                          <p:spTgt spid="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iterate type="wd">
                                    <p:tmPct val="10000"/>
                                  </p:iterate>
                                  <p:childTnLst>
                                    <p:set>
                                      <p:cBhvr>
                                        <p:cTn id="75" dur="1" fill="hold">
                                          <p:stCondLst>
                                            <p:cond delay="0"/>
                                          </p:stCondLst>
                                        </p:cTn>
                                        <p:tgtEl>
                                          <p:spTgt spid="84"/>
                                        </p:tgtEl>
                                        <p:attrNameLst>
                                          <p:attrName>style.visibility</p:attrName>
                                        </p:attrNameLst>
                                      </p:cBhvr>
                                      <p:to>
                                        <p:strVal val="visible"/>
                                      </p:to>
                                    </p:set>
                                    <p:animEffect transition="in" filter="fade">
                                      <p:cBhvr>
                                        <p:cTn id="76" dur="500"/>
                                        <p:tgtEl>
                                          <p:spTgt spid="8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down)">
                                      <p:cBhvr>
                                        <p:cTn id="81" dur="500"/>
                                        <p:tgtEl>
                                          <p:spTgt spid="86"/>
                                        </p:tgtEl>
                                      </p:cBhvr>
                                    </p:animEffect>
                                  </p:childTnLst>
                                </p:cTn>
                              </p:par>
                            </p:childTnLst>
                          </p:cTn>
                        </p:par>
                        <p:par>
                          <p:cTn id="82" fill="hold">
                            <p:stCondLst>
                              <p:cond delay="500"/>
                            </p:stCondLst>
                            <p:childTnLst>
                              <p:par>
                                <p:cTn id="83" presetID="0" presetClass="path" presetSubtype="0" accel="50000" decel="50000" fill="hold" nodeType="afterEffect">
                                  <p:stCondLst>
                                    <p:cond delay="0"/>
                                  </p:stCondLst>
                                  <p:childTnLst>
                                    <p:animMotion origin="layout" path="M 0.00277 -4.39611E-7 L -0.07292 0.13165 " pathEditMode="relative" rAng="0" ptsTypes="AA">
                                      <p:cBhvr>
                                        <p:cTn id="84" dur="2000" fill="hold"/>
                                        <p:tgtEl>
                                          <p:spTgt spid="86"/>
                                        </p:tgtEl>
                                        <p:attrNameLst>
                                          <p:attrName>ppt_x</p:attrName>
                                          <p:attrName>ppt_y</p:attrName>
                                        </p:attrNameLst>
                                      </p:cBhvr>
                                      <p:rCtr x="-3785" y="6571"/>
                                    </p:animMotion>
                                  </p:childTnLst>
                                </p:cTn>
                              </p:par>
                              <p:par>
                                <p:cTn id="85" presetID="6" presetClass="emph" presetSubtype="0" fill="hold" nodeType="withEffect">
                                  <p:stCondLst>
                                    <p:cond delay="0"/>
                                  </p:stCondLst>
                                  <p:childTnLst>
                                    <p:animScale>
                                      <p:cBhvr>
                                        <p:cTn id="86" dur="2000" fill="hold"/>
                                        <p:tgtEl>
                                          <p:spTgt spid="86"/>
                                        </p:tgtEl>
                                      </p:cBhvr>
                                      <p:by x="120000" y="120000"/>
                                    </p:animScale>
                                  </p:childTnLst>
                                </p:cTn>
                              </p:par>
                              <p:par>
                                <p:cTn id="87" presetID="10" presetClass="exit" presetSubtype="0" fill="hold" nodeType="withEffect">
                                  <p:stCondLst>
                                    <p:cond delay="1750"/>
                                  </p:stCondLst>
                                  <p:childTnLst>
                                    <p:animEffect transition="out" filter="fade">
                                      <p:cBhvr>
                                        <p:cTn id="88" dur="500"/>
                                        <p:tgtEl>
                                          <p:spTgt spid="86"/>
                                        </p:tgtEl>
                                      </p:cBhvr>
                                    </p:animEffect>
                                    <p:set>
                                      <p:cBhvr>
                                        <p:cTn id="89" dur="1" fill="hold">
                                          <p:stCondLst>
                                            <p:cond delay="499"/>
                                          </p:stCondLst>
                                        </p:cTn>
                                        <p:tgtEl>
                                          <p:spTgt spid="86"/>
                                        </p:tgtEl>
                                        <p:attrNameLst>
                                          <p:attrName>style.visibility</p:attrName>
                                        </p:attrNameLst>
                                      </p:cBhvr>
                                      <p:to>
                                        <p:strVal val="hidden"/>
                                      </p:to>
                                    </p:set>
                                  </p:childTnLst>
                                </p:cTn>
                              </p:par>
                            </p:childTnLst>
                          </p:cTn>
                        </p:par>
                        <p:par>
                          <p:cTn id="90" fill="hold">
                            <p:stCondLst>
                              <p:cond delay="2750"/>
                            </p:stCondLst>
                            <p:childTnLst>
                              <p:par>
                                <p:cTn id="91" presetID="22" presetClass="entr" presetSubtype="4" fill="hold" nodeType="afterEffect">
                                  <p:stCondLst>
                                    <p:cond delay="0"/>
                                  </p:stCondLst>
                                  <p:childTnLst>
                                    <p:set>
                                      <p:cBhvr>
                                        <p:cTn id="92" dur="1" fill="hold">
                                          <p:stCondLst>
                                            <p:cond delay="0"/>
                                          </p:stCondLst>
                                        </p:cTn>
                                        <p:tgtEl>
                                          <p:spTgt spid="94"/>
                                        </p:tgtEl>
                                        <p:attrNameLst>
                                          <p:attrName>style.visibility</p:attrName>
                                        </p:attrNameLst>
                                      </p:cBhvr>
                                      <p:to>
                                        <p:strVal val="visible"/>
                                      </p:to>
                                    </p:set>
                                    <p:animEffect transition="in" filter="wipe(down)">
                                      <p:cBhvr>
                                        <p:cTn id="93" dur="500"/>
                                        <p:tgtEl>
                                          <p:spTgt spid="9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87"/>
                                        </p:tgtEl>
                                        <p:attrNameLst>
                                          <p:attrName>style.visibility</p:attrName>
                                        </p:attrNameLst>
                                      </p:cBhvr>
                                      <p:to>
                                        <p:strVal val="visible"/>
                                      </p:to>
                                    </p:set>
                                    <p:animEffect transition="in" filter="wipe(left)">
                                      <p:cBhvr>
                                        <p:cTn id="98" dur="500"/>
                                        <p:tgtEl>
                                          <p:spTgt spid="87"/>
                                        </p:tgtEl>
                                      </p:cBhvr>
                                    </p:animEffect>
                                  </p:childTnLst>
                                </p:cTn>
                              </p:par>
                              <p:par>
                                <p:cTn id="99" presetID="0" presetClass="path" presetSubtype="0" accel="50000" decel="50000" fill="hold" nodeType="withEffect">
                                  <p:stCondLst>
                                    <p:cond delay="0"/>
                                  </p:stCondLst>
                                  <p:childTnLst>
                                    <p:animMotion origin="layout" path="M 4.44444E-6 3.34105E-6 L -0.04827 -0.14531 " pathEditMode="relative" rAng="0" ptsTypes="AA">
                                      <p:cBhvr>
                                        <p:cTn id="100" dur="2000" fill="hold"/>
                                        <p:tgtEl>
                                          <p:spTgt spid="87"/>
                                        </p:tgtEl>
                                        <p:attrNameLst>
                                          <p:attrName>ppt_x</p:attrName>
                                          <p:attrName>ppt_y</p:attrName>
                                        </p:attrNameLst>
                                      </p:cBhvr>
                                      <p:rCtr x="-2413" y="-7265"/>
                                    </p:animMotion>
                                  </p:childTnLst>
                                </p:cTn>
                              </p:par>
                              <p:par>
                                <p:cTn id="101" presetID="6" presetClass="emph" presetSubtype="0" fill="hold" nodeType="withEffect">
                                  <p:stCondLst>
                                    <p:cond delay="0"/>
                                  </p:stCondLst>
                                  <p:childTnLst>
                                    <p:animScale>
                                      <p:cBhvr>
                                        <p:cTn id="102" dur="2000" fill="hold"/>
                                        <p:tgtEl>
                                          <p:spTgt spid="87"/>
                                        </p:tgtEl>
                                      </p:cBhvr>
                                      <p:by x="120000" y="120000"/>
                                    </p:animScale>
                                  </p:childTnLst>
                                </p:cTn>
                              </p:par>
                              <p:par>
                                <p:cTn id="103" presetID="10" presetClass="exit" presetSubtype="0" fill="hold" nodeType="withEffect">
                                  <p:stCondLst>
                                    <p:cond delay="1750"/>
                                  </p:stCondLst>
                                  <p:childTnLst>
                                    <p:animEffect transition="out" filter="fade">
                                      <p:cBhvr>
                                        <p:cTn id="104" dur="500"/>
                                        <p:tgtEl>
                                          <p:spTgt spid="87"/>
                                        </p:tgtEl>
                                      </p:cBhvr>
                                    </p:animEffect>
                                    <p:set>
                                      <p:cBhvr>
                                        <p:cTn id="105" dur="1" fill="hold">
                                          <p:stCondLst>
                                            <p:cond delay="499"/>
                                          </p:stCondLst>
                                        </p:cTn>
                                        <p:tgtEl>
                                          <p:spTgt spid="87"/>
                                        </p:tgtEl>
                                        <p:attrNameLst>
                                          <p:attrName>style.visibility</p:attrName>
                                        </p:attrNameLst>
                                      </p:cBhvr>
                                      <p:to>
                                        <p:strVal val="hidden"/>
                                      </p:to>
                                    </p:set>
                                  </p:childTnLst>
                                </p:cTn>
                              </p:par>
                            </p:childTnLst>
                          </p:cTn>
                        </p:par>
                        <p:par>
                          <p:cTn id="106" fill="hold">
                            <p:stCondLst>
                              <p:cond delay="2250"/>
                            </p:stCondLst>
                            <p:childTnLst>
                              <p:par>
                                <p:cTn id="107" presetID="22" presetClass="entr" presetSubtype="8" fill="hold" nodeType="afterEffect">
                                  <p:stCondLst>
                                    <p:cond delay="0"/>
                                  </p:stCondLst>
                                  <p:childTnLst>
                                    <p:set>
                                      <p:cBhvr>
                                        <p:cTn id="108" dur="1" fill="hold">
                                          <p:stCondLst>
                                            <p:cond delay="0"/>
                                          </p:stCondLst>
                                        </p:cTn>
                                        <p:tgtEl>
                                          <p:spTgt spid="81"/>
                                        </p:tgtEl>
                                        <p:attrNameLst>
                                          <p:attrName>style.visibility</p:attrName>
                                        </p:attrNameLst>
                                      </p:cBhvr>
                                      <p:to>
                                        <p:strVal val="visible"/>
                                      </p:to>
                                    </p:set>
                                    <p:animEffect transition="in" filter="wipe(left)">
                                      <p:cBhvr>
                                        <p:cTn id="109" dur="500"/>
                                        <p:tgtEl>
                                          <p:spTgt spid="81"/>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2" fill="hold" nodeType="clickEffect">
                                  <p:stCondLst>
                                    <p:cond delay="0"/>
                                  </p:stCondLst>
                                  <p:childTnLst>
                                    <p:set>
                                      <p:cBhvr>
                                        <p:cTn id="113" dur="1" fill="hold">
                                          <p:stCondLst>
                                            <p:cond delay="0"/>
                                          </p:stCondLst>
                                        </p:cTn>
                                        <p:tgtEl>
                                          <p:spTgt spid="88"/>
                                        </p:tgtEl>
                                        <p:attrNameLst>
                                          <p:attrName>style.visibility</p:attrName>
                                        </p:attrNameLst>
                                      </p:cBhvr>
                                      <p:to>
                                        <p:strVal val="visible"/>
                                      </p:to>
                                    </p:set>
                                    <p:animEffect transition="in" filter="wipe(right)">
                                      <p:cBhvr>
                                        <p:cTn id="114" dur="500"/>
                                        <p:tgtEl>
                                          <p:spTgt spid="88"/>
                                        </p:tgtEl>
                                      </p:cBhvr>
                                    </p:animEffect>
                                  </p:childTnLst>
                                </p:cTn>
                              </p:par>
                              <p:par>
                                <p:cTn id="115" presetID="0" presetClass="path" presetSubtype="0" accel="50000" decel="50000" fill="hold" nodeType="withEffect">
                                  <p:stCondLst>
                                    <p:cond delay="0"/>
                                  </p:stCondLst>
                                  <p:childTnLst>
                                    <p:animMotion origin="layout" path="M 3.88889E-6 -3.53077E-6 L 0.12482 0.01458 " pathEditMode="relative" rAng="0" ptsTypes="AA">
                                      <p:cBhvr>
                                        <p:cTn id="116" dur="2000" fill="hold"/>
                                        <p:tgtEl>
                                          <p:spTgt spid="88"/>
                                        </p:tgtEl>
                                        <p:attrNameLst>
                                          <p:attrName>ppt_x</p:attrName>
                                          <p:attrName>ppt_y</p:attrName>
                                        </p:attrNameLst>
                                      </p:cBhvr>
                                      <p:rCtr x="6233" y="717"/>
                                    </p:animMotion>
                                  </p:childTnLst>
                                </p:cTn>
                              </p:par>
                              <p:par>
                                <p:cTn id="117" presetID="6" presetClass="emph" presetSubtype="0" fill="hold" nodeType="withEffect">
                                  <p:stCondLst>
                                    <p:cond delay="0"/>
                                  </p:stCondLst>
                                  <p:childTnLst>
                                    <p:animScale>
                                      <p:cBhvr>
                                        <p:cTn id="118" dur="2000" fill="hold"/>
                                        <p:tgtEl>
                                          <p:spTgt spid="88"/>
                                        </p:tgtEl>
                                      </p:cBhvr>
                                      <p:by x="120000" y="120000"/>
                                    </p:animScale>
                                  </p:childTnLst>
                                </p:cTn>
                              </p:par>
                              <p:par>
                                <p:cTn id="119" presetID="10" presetClass="exit" presetSubtype="0" fill="hold" nodeType="withEffect">
                                  <p:stCondLst>
                                    <p:cond delay="1750"/>
                                  </p:stCondLst>
                                  <p:childTnLst>
                                    <p:animEffect transition="out" filter="fade">
                                      <p:cBhvr>
                                        <p:cTn id="120" dur="500"/>
                                        <p:tgtEl>
                                          <p:spTgt spid="88"/>
                                        </p:tgtEl>
                                      </p:cBhvr>
                                    </p:animEffect>
                                    <p:set>
                                      <p:cBhvr>
                                        <p:cTn id="121" dur="1" fill="hold">
                                          <p:stCondLst>
                                            <p:cond delay="499"/>
                                          </p:stCondLst>
                                        </p:cTn>
                                        <p:tgtEl>
                                          <p:spTgt spid="88"/>
                                        </p:tgtEl>
                                        <p:attrNameLst>
                                          <p:attrName>style.visibility</p:attrName>
                                        </p:attrNameLst>
                                      </p:cBhvr>
                                      <p:to>
                                        <p:strVal val="hidden"/>
                                      </p:to>
                                    </p:set>
                                  </p:childTnLst>
                                </p:cTn>
                              </p:par>
                            </p:childTnLst>
                          </p:cTn>
                        </p:par>
                        <p:par>
                          <p:cTn id="122" fill="hold">
                            <p:stCondLst>
                              <p:cond delay="2250"/>
                            </p:stCondLst>
                            <p:childTnLst>
                              <p:par>
                                <p:cTn id="123" presetID="22" presetClass="entr" presetSubtype="2" fill="hold" nodeType="afterEffect">
                                  <p:stCondLst>
                                    <p:cond delay="0"/>
                                  </p:stCondLst>
                                  <p:childTnLst>
                                    <p:set>
                                      <p:cBhvr>
                                        <p:cTn id="124" dur="1" fill="hold">
                                          <p:stCondLst>
                                            <p:cond delay="0"/>
                                          </p:stCondLst>
                                        </p:cTn>
                                        <p:tgtEl>
                                          <p:spTgt spid="90"/>
                                        </p:tgtEl>
                                        <p:attrNameLst>
                                          <p:attrName>style.visibility</p:attrName>
                                        </p:attrNameLst>
                                      </p:cBhvr>
                                      <p:to>
                                        <p:strVal val="visible"/>
                                      </p:to>
                                    </p:set>
                                    <p:animEffect transition="in" filter="wipe(right)">
                                      <p:cBhvr>
                                        <p:cTn id="125" dur="500"/>
                                        <p:tgtEl>
                                          <p:spTgt spid="90"/>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iterate type="wd">
                                    <p:tmPct val="10000"/>
                                  </p:iterate>
                                  <p:childTnLst>
                                    <p:set>
                                      <p:cBhvr>
                                        <p:cTn id="129" dur="1" fill="hold">
                                          <p:stCondLst>
                                            <p:cond delay="0"/>
                                          </p:stCondLst>
                                        </p:cTn>
                                        <p:tgtEl>
                                          <p:spTgt spid="123"/>
                                        </p:tgtEl>
                                        <p:attrNameLst>
                                          <p:attrName>style.visibility</p:attrName>
                                        </p:attrNameLst>
                                      </p:cBhvr>
                                      <p:to>
                                        <p:strVal val="visible"/>
                                      </p:to>
                                    </p:set>
                                    <p:animEffect transition="in" filter="fade">
                                      <p:cBhvr>
                                        <p:cTn id="130" dur="500"/>
                                        <p:tgtEl>
                                          <p:spTgt spid="123"/>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nodeType="clickEffect">
                                  <p:stCondLst>
                                    <p:cond delay="0"/>
                                  </p:stCondLst>
                                  <p:childTnLst>
                                    <p:set>
                                      <p:cBhvr>
                                        <p:cTn id="134" dur="1" fill="hold">
                                          <p:stCondLst>
                                            <p:cond delay="0"/>
                                          </p:stCondLst>
                                        </p:cTn>
                                        <p:tgtEl>
                                          <p:spTgt spid="86"/>
                                        </p:tgtEl>
                                        <p:attrNameLst>
                                          <p:attrName>style.visibility</p:attrName>
                                        </p:attrNameLst>
                                      </p:cBhvr>
                                      <p:to>
                                        <p:strVal val="visible"/>
                                      </p:to>
                                    </p:set>
                                    <p:animEffect transition="in" filter="fade">
                                      <p:cBhvr>
                                        <p:cTn id="135" dur="500"/>
                                        <p:tgtEl>
                                          <p:spTgt spid="86"/>
                                        </p:tgtEl>
                                      </p:cBhvr>
                                    </p:animEffect>
                                  </p:childTnLst>
                                </p:cTn>
                              </p:par>
                              <p:par>
                                <p:cTn id="136" presetID="6" presetClass="emph" presetSubtype="0" fill="hold" nodeType="withEffect">
                                  <p:stCondLst>
                                    <p:cond delay="0"/>
                                  </p:stCondLst>
                                  <p:childTnLst>
                                    <p:animScale>
                                      <p:cBhvr>
                                        <p:cTn id="137" dur="2000" fill="hold"/>
                                        <p:tgtEl>
                                          <p:spTgt spid="86"/>
                                        </p:tgtEl>
                                      </p:cBhvr>
                                      <p:by x="50000" y="50000"/>
                                    </p:animScale>
                                  </p:childTnLst>
                                </p:cTn>
                              </p:par>
                              <p:par>
                                <p:cTn id="138" presetID="0" presetClass="path" presetSubtype="0" accel="50000" decel="50000" fill="hold" nodeType="withEffect">
                                  <p:stCondLst>
                                    <p:cond delay="0"/>
                                  </p:stCondLst>
                                  <p:childTnLst>
                                    <p:animMotion origin="layout" path="M -4.44444E-6 1.11111E-6 L 0.18351 0.02592 L 0.35643 0.18842 L 0.45434 0.30069 L 0.62414 0.32569 " pathEditMode="relative" rAng="0" ptsTypes="AAAAA">
                                      <p:cBhvr>
                                        <p:cTn id="139" dur="2000" fill="hold"/>
                                        <p:tgtEl>
                                          <p:spTgt spid="86"/>
                                        </p:tgtEl>
                                        <p:attrNameLst>
                                          <p:attrName>ppt_x</p:attrName>
                                          <p:attrName>ppt_y</p:attrName>
                                        </p:attrNameLst>
                                      </p:cBhvr>
                                      <p:rCtr x="31198" y="16273"/>
                                    </p:animMotion>
                                  </p:childTnLst>
                                </p:cTn>
                              </p:par>
                              <p:par>
                                <p:cTn id="140" presetID="10" presetClass="exit" presetSubtype="0" fill="hold" nodeType="withEffect">
                                  <p:stCondLst>
                                    <p:cond delay="1750"/>
                                  </p:stCondLst>
                                  <p:childTnLst>
                                    <p:animEffect transition="out" filter="fade">
                                      <p:cBhvr>
                                        <p:cTn id="141" dur="500"/>
                                        <p:tgtEl>
                                          <p:spTgt spid="86"/>
                                        </p:tgtEl>
                                      </p:cBhvr>
                                    </p:animEffect>
                                    <p:set>
                                      <p:cBhvr>
                                        <p:cTn id="142" dur="1" fill="hold">
                                          <p:stCondLst>
                                            <p:cond delay="499"/>
                                          </p:stCondLst>
                                        </p:cTn>
                                        <p:tgtEl>
                                          <p:spTgt spid="86"/>
                                        </p:tgtEl>
                                        <p:attrNameLst>
                                          <p:attrName>style.visibility</p:attrName>
                                        </p:attrNameLst>
                                      </p:cBhvr>
                                      <p:to>
                                        <p:strVal val="hidden"/>
                                      </p:to>
                                    </p:set>
                                  </p:childTnLst>
                                </p:cTn>
                              </p:par>
                            </p:childTnLst>
                          </p:cTn>
                        </p:par>
                        <p:par>
                          <p:cTn id="143" fill="hold">
                            <p:stCondLst>
                              <p:cond delay="2250"/>
                            </p:stCondLst>
                            <p:childTnLst>
                              <p:par>
                                <p:cTn id="144" presetID="22" presetClass="entr" presetSubtype="4" fill="hold" nodeType="afterEffect">
                                  <p:stCondLst>
                                    <p:cond delay="0"/>
                                  </p:stCondLst>
                                  <p:childTnLst>
                                    <p:set>
                                      <p:cBhvr>
                                        <p:cTn id="145" dur="1" fill="hold">
                                          <p:stCondLst>
                                            <p:cond delay="0"/>
                                          </p:stCondLst>
                                        </p:cTn>
                                        <p:tgtEl>
                                          <p:spTgt spid="66"/>
                                        </p:tgtEl>
                                        <p:attrNameLst>
                                          <p:attrName>style.visibility</p:attrName>
                                        </p:attrNameLst>
                                      </p:cBhvr>
                                      <p:to>
                                        <p:strVal val="visible"/>
                                      </p:to>
                                    </p:set>
                                    <p:animEffect transition="in" filter="wipe(down)">
                                      <p:cBhvr>
                                        <p:cTn id="146" dur="500"/>
                                        <p:tgtEl>
                                          <p:spTgt spid="6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87"/>
                                        </p:tgtEl>
                                        <p:attrNameLst>
                                          <p:attrName>style.visibility</p:attrName>
                                        </p:attrNameLst>
                                      </p:cBhvr>
                                      <p:to>
                                        <p:strVal val="visible"/>
                                      </p:to>
                                    </p:set>
                                    <p:animEffect transition="in" filter="fade">
                                      <p:cBhvr>
                                        <p:cTn id="151" dur="500"/>
                                        <p:tgtEl>
                                          <p:spTgt spid="87"/>
                                        </p:tgtEl>
                                      </p:cBhvr>
                                    </p:animEffect>
                                  </p:childTnLst>
                                </p:cTn>
                              </p:par>
                              <p:par>
                                <p:cTn id="152" presetID="0" presetClass="path" presetSubtype="0" accel="50000" decel="50000" fill="hold" nodeType="withEffect">
                                  <p:stCondLst>
                                    <p:cond delay="0"/>
                                  </p:stCondLst>
                                  <p:childTnLst>
                                    <p:animMotion origin="layout" path="M 4.44444E-6 3.34105E-6 L 0.1526 0.0428 L 0.28298 0.15062 L 0.3875 0.19042 L 0.50954 0.20777 L 0.58993 0.09787 " pathEditMode="relative" rAng="0" ptsTypes="AAAAAA">
                                      <p:cBhvr>
                                        <p:cTn id="153" dur="2000" fill="hold"/>
                                        <p:tgtEl>
                                          <p:spTgt spid="87"/>
                                        </p:tgtEl>
                                        <p:attrNameLst>
                                          <p:attrName>ppt_x</p:attrName>
                                          <p:attrName>ppt_y</p:attrName>
                                        </p:attrNameLst>
                                      </p:cBhvr>
                                      <p:rCtr x="29497" y="10389"/>
                                    </p:animMotion>
                                  </p:childTnLst>
                                </p:cTn>
                              </p:par>
                              <p:par>
                                <p:cTn id="154" presetID="6" presetClass="emph" presetSubtype="0" fill="hold" nodeType="withEffect">
                                  <p:stCondLst>
                                    <p:cond delay="0"/>
                                  </p:stCondLst>
                                  <p:childTnLst>
                                    <p:animScale>
                                      <p:cBhvr>
                                        <p:cTn id="155" dur="2000" fill="hold"/>
                                        <p:tgtEl>
                                          <p:spTgt spid="87"/>
                                        </p:tgtEl>
                                      </p:cBhvr>
                                      <p:by x="50000" y="50000"/>
                                    </p:animScale>
                                  </p:childTnLst>
                                </p:cTn>
                              </p:par>
                              <p:par>
                                <p:cTn id="156" presetID="8" presetClass="emph" presetSubtype="0" fill="hold" nodeType="withEffect">
                                  <p:stCondLst>
                                    <p:cond delay="0"/>
                                  </p:stCondLst>
                                  <p:childTnLst>
                                    <p:animRot by="-7200000">
                                      <p:cBhvr>
                                        <p:cTn id="157" dur="2000" fill="hold"/>
                                        <p:tgtEl>
                                          <p:spTgt spid="87"/>
                                        </p:tgtEl>
                                        <p:attrNameLst>
                                          <p:attrName>r</p:attrName>
                                        </p:attrNameLst>
                                      </p:cBhvr>
                                    </p:animRot>
                                  </p:childTnLst>
                                </p:cTn>
                              </p:par>
                              <p:par>
                                <p:cTn id="158" presetID="10" presetClass="exit" presetSubtype="0" fill="hold" nodeType="withEffect">
                                  <p:stCondLst>
                                    <p:cond delay="1750"/>
                                  </p:stCondLst>
                                  <p:childTnLst>
                                    <p:animEffect transition="out" filter="fade">
                                      <p:cBhvr>
                                        <p:cTn id="159" dur="500"/>
                                        <p:tgtEl>
                                          <p:spTgt spid="87"/>
                                        </p:tgtEl>
                                      </p:cBhvr>
                                    </p:animEffect>
                                    <p:set>
                                      <p:cBhvr>
                                        <p:cTn id="160" dur="1" fill="hold">
                                          <p:stCondLst>
                                            <p:cond delay="499"/>
                                          </p:stCondLst>
                                        </p:cTn>
                                        <p:tgtEl>
                                          <p:spTgt spid="87"/>
                                        </p:tgtEl>
                                        <p:attrNameLst>
                                          <p:attrName>style.visibility</p:attrName>
                                        </p:attrNameLst>
                                      </p:cBhvr>
                                      <p:to>
                                        <p:strVal val="hidden"/>
                                      </p:to>
                                    </p:set>
                                  </p:childTnLst>
                                </p:cTn>
                              </p:par>
                            </p:childTnLst>
                          </p:cTn>
                        </p:par>
                        <p:par>
                          <p:cTn id="161" fill="hold">
                            <p:stCondLst>
                              <p:cond delay="2250"/>
                            </p:stCondLst>
                            <p:childTnLst>
                              <p:par>
                                <p:cTn id="162" presetID="22" presetClass="entr" presetSubtype="4" fill="hold" nodeType="afterEffect">
                                  <p:stCondLst>
                                    <p:cond delay="0"/>
                                  </p:stCondLst>
                                  <p:childTnLst>
                                    <p:set>
                                      <p:cBhvr>
                                        <p:cTn id="163" dur="1" fill="hold">
                                          <p:stCondLst>
                                            <p:cond delay="0"/>
                                          </p:stCondLst>
                                        </p:cTn>
                                        <p:tgtEl>
                                          <p:spTgt spid="67"/>
                                        </p:tgtEl>
                                        <p:attrNameLst>
                                          <p:attrName>style.visibility</p:attrName>
                                        </p:attrNameLst>
                                      </p:cBhvr>
                                      <p:to>
                                        <p:strVal val="visible"/>
                                      </p:to>
                                    </p:set>
                                    <p:animEffect transition="in" filter="wipe(down)">
                                      <p:cBhvr>
                                        <p:cTn id="164" dur="500"/>
                                        <p:tgtEl>
                                          <p:spTgt spid="67"/>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88"/>
                                        </p:tgtEl>
                                        <p:attrNameLst>
                                          <p:attrName>style.visibility</p:attrName>
                                        </p:attrNameLst>
                                      </p:cBhvr>
                                      <p:to>
                                        <p:strVal val="visible"/>
                                      </p:to>
                                    </p:set>
                                    <p:animEffect transition="in" filter="fade">
                                      <p:cBhvr>
                                        <p:cTn id="169" dur="500"/>
                                        <p:tgtEl>
                                          <p:spTgt spid="88"/>
                                        </p:tgtEl>
                                      </p:cBhvr>
                                    </p:animEffect>
                                  </p:childTnLst>
                                </p:cTn>
                              </p:par>
                              <p:par>
                                <p:cTn id="170" presetID="6" presetClass="emph" presetSubtype="0" fill="hold" nodeType="withEffect">
                                  <p:stCondLst>
                                    <p:cond delay="0"/>
                                  </p:stCondLst>
                                  <p:childTnLst>
                                    <p:animScale>
                                      <p:cBhvr>
                                        <p:cTn id="171" dur="2000" fill="hold"/>
                                        <p:tgtEl>
                                          <p:spTgt spid="88"/>
                                        </p:tgtEl>
                                      </p:cBhvr>
                                      <p:by x="50000" y="50000"/>
                                    </p:animScale>
                                  </p:childTnLst>
                                </p:cTn>
                              </p:par>
                              <p:par>
                                <p:cTn id="172" presetID="8" presetClass="emph" presetSubtype="0" fill="hold" nodeType="withEffect">
                                  <p:stCondLst>
                                    <p:cond delay="0"/>
                                  </p:stCondLst>
                                  <p:childTnLst>
                                    <p:animRot by="-14400000">
                                      <p:cBhvr>
                                        <p:cTn id="173" dur="2000" fill="hold"/>
                                        <p:tgtEl>
                                          <p:spTgt spid="88"/>
                                        </p:tgtEl>
                                        <p:attrNameLst>
                                          <p:attrName>r</p:attrName>
                                        </p:attrNameLst>
                                      </p:cBhvr>
                                    </p:animRot>
                                  </p:childTnLst>
                                </p:cTn>
                              </p:par>
                              <p:par>
                                <p:cTn id="174" presetID="0" presetClass="path" presetSubtype="0" accel="50000" decel="50000" fill="hold" nodeType="withEffect">
                                  <p:stCondLst>
                                    <p:cond delay="0"/>
                                  </p:stCondLst>
                                  <p:childTnLst>
                                    <p:animMotion origin="layout" path="M -0.00174 0.00047 L 0.19548 0.10412 L 0.51493 0.2485 L 0.66076 0.25035 L 0.78767 0.20893 L 0.83437 0.08908 " pathEditMode="relative" rAng="0" ptsTypes="AAAAAA">
                                      <p:cBhvr>
                                        <p:cTn id="175" dur="2000" fill="hold"/>
                                        <p:tgtEl>
                                          <p:spTgt spid="88"/>
                                        </p:tgtEl>
                                        <p:attrNameLst>
                                          <p:attrName>ppt_x</p:attrName>
                                          <p:attrName>ppt_y</p:attrName>
                                        </p:attrNameLst>
                                      </p:cBhvr>
                                      <p:rCtr x="41806" y="12494"/>
                                    </p:animMotion>
                                  </p:childTnLst>
                                </p:cTn>
                              </p:par>
                              <p:par>
                                <p:cTn id="176" presetID="10" presetClass="exit" presetSubtype="0" fill="hold" nodeType="withEffect">
                                  <p:stCondLst>
                                    <p:cond delay="1750"/>
                                  </p:stCondLst>
                                  <p:childTnLst>
                                    <p:animEffect transition="out" filter="fade">
                                      <p:cBhvr>
                                        <p:cTn id="177" dur="500"/>
                                        <p:tgtEl>
                                          <p:spTgt spid="88"/>
                                        </p:tgtEl>
                                      </p:cBhvr>
                                    </p:animEffect>
                                    <p:set>
                                      <p:cBhvr>
                                        <p:cTn id="178" dur="1" fill="hold">
                                          <p:stCondLst>
                                            <p:cond delay="499"/>
                                          </p:stCondLst>
                                        </p:cTn>
                                        <p:tgtEl>
                                          <p:spTgt spid="88"/>
                                        </p:tgtEl>
                                        <p:attrNameLst>
                                          <p:attrName>style.visibility</p:attrName>
                                        </p:attrNameLst>
                                      </p:cBhvr>
                                      <p:to>
                                        <p:strVal val="hidden"/>
                                      </p:to>
                                    </p:set>
                                  </p:childTnLst>
                                </p:cTn>
                              </p:par>
                            </p:childTnLst>
                          </p:cTn>
                        </p:par>
                        <p:par>
                          <p:cTn id="179" fill="hold">
                            <p:stCondLst>
                              <p:cond delay="2250"/>
                            </p:stCondLst>
                            <p:childTnLst>
                              <p:par>
                                <p:cTn id="180" presetID="22" presetClass="entr" presetSubtype="4" fill="hold" nodeType="afterEffect">
                                  <p:stCondLst>
                                    <p:cond delay="0"/>
                                  </p:stCondLst>
                                  <p:childTnLst>
                                    <p:set>
                                      <p:cBhvr>
                                        <p:cTn id="181" dur="1" fill="hold">
                                          <p:stCondLst>
                                            <p:cond delay="0"/>
                                          </p:stCondLst>
                                        </p:cTn>
                                        <p:tgtEl>
                                          <p:spTgt spid="68"/>
                                        </p:tgtEl>
                                        <p:attrNameLst>
                                          <p:attrName>style.visibility</p:attrName>
                                        </p:attrNameLst>
                                      </p:cBhvr>
                                      <p:to>
                                        <p:strVal val="visible"/>
                                      </p:to>
                                    </p:set>
                                    <p:animEffect transition="in" filter="wipe(down)">
                                      <p:cBhvr>
                                        <p:cTn id="182" dur="500"/>
                                        <p:tgtEl>
                                          <p:spTgt spid="68"/>
                                        </p:tgtEl>
                                      </p:cBhvr>
                                    </p:animEffect>
                                  </p:childTnLst>
                                </p:cTn>
                              </p:par>
                            </p:childTnLst>
                          </p:cTn>
                        </p:par>
                        <p:par>
                          <p:cTn id="183" fill="hold">
                            <p:stCondLst>
                              <p:cond delay="2750"/>
                            </p:stCondLst>
                            <p:childTnLst>
                              <p:par>
                                <p:cTn id="184" presetID="22" presetClass="entr" presetSubtype="8" fill="hold" nodeType="afterEffect">
                                  <p:stCondLst>
                                    <p:cond delay="0"/>
                                  </p:stCondLst>
                                  <p:childTnLst>
                                    <p:set>
                                      <p:cBhvr>
                                        <p:cTn id="185" dur="1" fill="hold">
                                          <p:stCondLst>
                                            <p:cond delay="0"/>
                                          </p:stCondLst>
                                        </p:cTn>
                                        <p:tgtEl>
                                          <p:spTgt spid="106"/>
                                        </p:tgtEl>
                                        <p:attrNameLst>
                                          <p:attrName>style.visibility</p:attrName>
                                        </p:attrNameLst>
                                      </p:cBhvr>
                                      <p:to>
                                        <p:strVal val="visible"/>
                                      </p:to>
                                    </p:set>
                                    <p:animEffect transition="in" filter="wipe(left)">
                                      <p:cBhvr>
                                        <p:cTn id="186" dur="500"/>
                                        <p:tgtEl>
                                          <p:spTgt spid="106"/>
                                        </p:tgtEl>
                                      </p:cBhvr>
                                    </p:animEffect>
                                  </p:childTnLst>
                                </p:cTn>
                              </p:par>
                            </p:childTnLst>
                          </p:cTn>
                        </p:par>
                      </p:childTnLst>
                    </p:cTn>
                  </p:par>
                  <p:par>
                    <p:cTn id="187" fill="hold">
                      <p:stCondLst>
                        <p:cond delay="indefinite"/>
                      </p:stCondLst>
                      <p:childTnLst>
                        <p:par>
                          <p:cTn id="188" fill="hold">
                            <p:stCondLst>
                              <p:cond delay="0"/>
                            </p:stCondLst>
                            <p:childTnLst>
                              <p:par>
                                <p:cTn id="189" presetID="22" presetClass="entr" presetSubtype="4" fill="hold" nodeType="clickEffect">
                                  <p:stCondLst>
                                    <p:cond delay="0"/>
                                  </p:stCondLst>
                                  <p:childTnLst>
                                    <p:set>
                                      <p:cBhvr>
                                        <p:cTn id="190" dur="1" fill="hold">
                                          <p:stCondLst>
                                            <p:cond delay="0"/>
                                          </p:stCondLst>
                                        </p:cTn>
                                        <p:tgtEl>
                                          <p:spTgt spid="89"/>
                                        </p:tgtEl>
                                        <p:attrNameLst>
                                          <p:attrName>style.visibility</p:attrName>
                                        </p:attrNameLst>
                                      </p:cBhvr>
                                      <p:to>
                                        <p:strVal val="visible"/>
                                      </p:to>
                                    </p:set>
                                    <p:animEffect transition="in" filter="wipe(down)">
                                      <p:cBhvr>
                                        <p:cTn id="191" dur="500"/>
                                        <p:tgtEl>
                                          <p:spTgt spid="89"/>
                                        </p:tgtEl>
                                      </p:cBhvr>
                                    </p:animEffect>
                                  </p:childTnLst>
                                </p:cTn>
                              </p:par>
                              <p:par>
                                <p:cTn id="192" presetID="0" presetClass="path" presetSubtype="0" accel="50000" decel="50000" fill="hold" nodeType="withEffect">
                                  <p:stCondLst>
                                    <p:cond delay="0"/>
                                  </p:stCondLst>
                                  <p:childTnLst>
                                    <p:animMotion origin="layout" path="M 3.61111E-6 1.48148E-6 L 0.3 -0.2463 L 0.44982 -0.27222 L 0.68246 -0.24838 " pathEditMode="relative" rAng="0" ptsTypes="AAAA">
                                      <p:cBhvr>
                                        <p:cTn id="193" dur="2000" fill="hold"/>
                                        <p:tgtEl>
                                          <p:spTgt spid="89"/>
                                        </p:tgtEl>
                                        <p:attrNameLst>
                                          <p:attrName>ppt_x</p:attrName>
                                          <p:attrName>ppt_y</p:attrName>
                                        </p:attrNameLst>
                                      </p:cBhvr>
                                      <p:rCtr x="34115" y="-13611"/>
                                    </p:animMotion>
                                  </p:childTnLst>
                                </p:cTn>
                              </p:par>
                              <p:par>
                                <p:cTn id="194" presetID="8" presetClass="emph" presetSubtype="0" fill="hold" nodeType="withEffect">
                                  <p:stCondLst>
                                    <p:cond delay="0"/>
                                  </p:stCondLst>
                                  <p:childTnLst>
                                    <p:animRot by="10800000">
                                      <p:cBhvr>
                                        <p:cTn id="195" dur="2000" fill="hold"/>
                                        <p:tgtEl>
                                          <p:spTgt spid="89"/>
                                        </p:tgtEl>
                                        <p:attrNameLst>
                                          <p:attrName>r</p:attrName>
                                        </p:attrNameLst>
                                      </p:cBhvr>
                                    </p:animRot>
                                  </p:childTnLst>
                                </p:cTn>
                              </p:par>
                              <p:par>
                                <p:cTn id="196" presetID="6" presetClass="emph" presetSubtype="0" fill="hold" nodeType="withEffect">
                                  <p:stCondLst>
                                    <p:cond delay="0"/>
                                  </p:stCondLst>
                                  <p:childTnLst>
                                    <p:animScale>
                                      <p:cBhvr>
                                        <p:cTn id="197" dur="2000" fill="hold"/>
                                        <p:tgtEl>
                                          <p:spTgt spid="89"/>
                                        </p:tgtEl>
                                      </p:cBhvr>
                                      <p:by x="40000" y="40000"/>
                                    </p:animScale>
                                  </p:childTnLst>
                                </p:cTn>
                              </p:par>
                              <p:par>
                                <p:cTn id="198" presetID="10" presetClass="exit" presetSubtype="0" fill="hold" nodeType="withEffect">
                                  <p:stCondLst>
                                    <p:cond delay="1750"/>
                                  </p:stCondLst>
                                  <p:childTnLst>
                                    <p:animEffect transition="out" filter="fade">
                                      <p:cBhvr>
                                        <p:cTn id="199" dur="500"/>
                                        <p:tgtEl>
                                          <p:spTgt spid="89"/>
                                        </p:tgtEl>
                                      </p:cBhvr>
                                    </p:animEffect>
                                    <p:set>
                                      <p:cBhvr>
                                        <p:cTn id="200" dur="1" fill="hold">
                                          <p:stCondLst>
                                            <p:cond delay="499"/>
                                          </p:stCondLst>
                                        </p:cTn>
                                        <p:tgtEl>
                                          <p:spTgt spid="89"/>
                                        </p:tgtEl>
                                        <p:attrNameLst>
                                          <p:attrName>style.visibility</p:attrName>
                                        </p:attrNameLst>
                                      </p:cBhvr>
                                      <p:to>
                                        <p:strVal val="hidden"/>
                                      </p:to>
                                    </p:set>
                                  </p:childTnLst>
                                </p:cTn>
                              </p:par>
                            </p:childTnLst>
                          </p:cTn>
                        </p:par>
                        <p:par>
                          <p:cTn id="201" fill="hold">
                            <p:stCondLst>
                              <p:cond delay="2250"/>
                            </p:stCondLst>
                            <p:childTnLst>
                              <p:par>
                                <p:cTn id="202" presetID="22" presetClass="entr" presetSubtype="1" fill="hold" nodeType="afterEffect">
                                  <p:stCondLst>
                                    <p:cond delay="0"/>
                                  </p:stCondLst>
                                  <p:childTnLst>
                                    <p:set>
                                      <p:cBhvr>
                                        <p:cTn id="203" dur="1" fill="hold">
                                          <p:stCondLst>
                                            <p:cond delay="0"/>
                                          </p:stCondLst>
                                        </p:cTn>
                                        <p:tgtEl>
                                          <p:spTgt spid="103"/>
                                        </p:tgtEl>
                                        <p:attrNameLst>
                                          <p:attrName>style.visibility</p:attrName>
                                        </p:attrNameLst>
                                      </p:cBhvr>
                                      <p:to>
                                        <p:strVal val="visible"/>
                                      </p:to>
                                    </p:set>
                                    <p:animEffect transition="in" filter="wipe(up)">
                                      <p:cBhvr>
                                        <p:cTn id="204" dur="500"/>
                                        <p:tgtEl>
                                          <p:spTgt spid="103"/>
                                        </p:tgtEl>
                                      </p:cBhvr>
                                    </p:animEffect>
                                  </p:childTnLst>
                                </p:cTn>
                              </p:par>
                            </p:childTnLst>
                          </p:cTn>
                        </p:par>
                        <p:par>
                          <p:cTn id="205" fill="hold">
                            <p:stCondLst>
                              <p:cond delay="2750"/>
                            </p:stCondLst>
                            <p:childTnLst>
                              <p:par>
                                <p:cTn id="206" presetID="22" presetClass="entr" presetSubtype="1" fill="hold" grpId="0" nodeType="afterEffect">
                                  <p:stCondLst>
                                    <p:cond delay="0"/>
                                  </p:stCondLst>
                                  <p:childTnLst>
                                    <p:set>
                                      <p:cBhvr>
                                        <p:cTn id="207" dur="1" fill="hold">
                                          <p:stCondLst>
                                            <p:cond delay="0"/>
                                          </p:stCondLst>
                                        </p:cTn>
                                        <p:tgtEl>
                                          <p:spTgt spid="91"/>
                                        </p:tgtEl>
                                        <p:attrNameLst>
                                          <p:attrName>style.visibility</p:attrName>
                                        </p:attrNameLst>
                                      </p:cBhvr>
                                      <p:to>
                                        <p:strVal val="visible"/>
                                      </p:to>
                                    </p:set>
                                    <p:animEffect transition="in" filter="wipe(up)">
                                      <p:cBhvr>
                                        <p:cTn id="208" dur="500"/>
                                        <p:tgtEl>
                                          <p:spTgt spid="91"/>
                                        </p:tgtEl>
                                      </p:cBhvr>
                                    </p:animEffect>
                                  </p:childTnLst>
                                </p:cTn>
                              </p:par>
                              <p:par>
                                <p:cTn id="209" presetID="22" presetClass="entr" presetSubtype="8" fill="hold" grpId="1" nodeType="withEffect">
                                  <p:stCondLst>
                                    <p:cond delay="0"/>
                                  </p:stCondLst>
                                  <p:childTnLst>
                                    <p:set>
                                      <p:cBhvr>
                                        <p:cTn id="210" dur="1" fill="hold">
                                          <p:stCondLst>
                                            <p:cond delay="0"/>
                                          </p:stCondLst>
                                        </p:cTn>
                                        <p:tgtEl>
                                          <p:spTgt spid="91"/>
                                        </p:tgtEl>
                                        <p:attrNameLst>
                                          <p:attrName>style.visibility</p:attrName>
                                        </p:attrNameLst>
                                      </p:cBhvr>
                                      <p:to>
                                        <p:strVal val="visible"/>
                                      </p:to>
                                    </p:set>
                                    <p:animEffect transition="in" filter="wipe(left)">
                                      <p:cBhvr>
                                        <p:cTn id="211" dur="500"/>
                                        <p:tgtEl>
                                          <p:spTgt spid="91"/>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81"/>
                                        </p:tgtEl>
                                        <p:attrNameLst>
                                          <p:attrName>style.visibility</p:attrName>
                                        </p:attrNameLst>
                                      </p:cBhvr>
                                      <p:to>
                                        <p:strVal val="visible"/>
                                      </p:to>
                                    </p:set>
                                    <p:animEffect transition="in" filter="fade">
                                      <p:cBhvr>
                                        <p:cTn id="216" dur="500"/>
                                        <p:tgtEl>
                                          <p:spTgt spid="81"/>
                                        </p:tgtEl>
                                      </p:cBhvr>
                                    </p:animEffect>
                                  </p:childTnLst>
                                </p:cTn>
                              </p:par>
                              <p:par>
                                <p:cTn id="217" presetID="0" presetClass="path" presetSubtype="0" accel="50000" decel="50000" fill="hold" nodeType="withEffect">
                                  <p:stCondLst>
                                    <p:cond delay="0"/>
                                  </p:stCondLst>
                                  <p:childTnLst>
                                    <p:animMotion origin="layout" path="M 0.00052 0.00209 L 0.12552 -0.16458 L 0.33281 -0.31041 L 0.44722 -0.30208 L 0.54427 -0.27708 L 0.6224 -0.15463 " pathEditMode="relative" rAng="0" ptsTypes="AAAAAA">
                                      <p:cBhvr>
                                        <p:cTn id="218" dur="2000" fill="hold"/>
                                        <p:tgtEl>
                                          <p:spTgt spid="81"/>
                                        </p:tgtEl>
                                        <p:attrNameLst>
                                          <p:attrName>ppt_x</p:attrName>
                                          <p:attrName>ppt_y</p:attrName>
                                        </p:attrNameLst>
                                      </p:cBhvr>
                                      <p:rCtr x="31094" y="-15625"/>
                                    </p:animMotion>
                                  </p:childTnLst>
                                </p:cTn>
                              </p:par>
                              <p:par>
                                <p:cTn id="219" presetID="6" presetClass="emph" presetSubtype="0" fill="hold" nodeType="withEffect">
                                  <p:stCondLst>
                                    <p:cond delay="0"/>
                                  </p:stCondLst>
                                  <p:childTnLst>
                                    <p:animScale>
                                      <p:cBhvr>
                                        <p:cTn id="220" dur="2000" fill="hold"/>
                                        <p:tgtEl>
                                          <p:spTgt spid="81"/>
                                        </p:tgtEl>
                                      </p:cBhvr>
                                      <p:by x="40000" y="40000"/>
                                    </p:animScale>
                                  </p:childTnLst>
                                </p:cTn>
                              </p:par>
                              <p:par>
                                <p:cTn id="221" presetID="8" presetClass="emph" presetSubtype="0" fill="hold" nodeType="withEffect">
                                  <p:stCondLst>
                                    <p:cond delay="0"/>
                                  </p:stCondLst>
                                  <p:childTnLst>
                                    <p:animRot by="3600000">
                                      <p:cBhvr>
                                        <p:cTn id="222" dur="2000" fill="hold"/>
                                        <p:tgtEl>
                                          <p:spTgt spid="81"/>
                                        </p:tgtEl>
                                        <p:attrNameLst>
                                          <p:attrName>r</p:attrName>
                                        </p:attrNameLst>
                                      </p:cBhvr>
                                    </p:animRot>
                                  </p:childTnLst>
                                </p:cTn>
                              </p:par>
                              <p:par>
                                <p:cTn id="223" presetID="10" presetClass="exit" presetSubtype="0" fill="hold" nodeType="withEffect">
                                  <p:stCondLst>
                                    <p:cond delay="1750"/>
                                  </p:stCondLst>
                                  <p:childTnLst>
                                    <p:animEffect transition="out" filter="fade">
                                      <p:cBhvr>
                                        <p:cTn id="224" dur="500"/>
                                        <p:tgtEl>
                                          <p:spTgt spid="81"/>
                                        </p:tgtEl>
                                      </p:cBhvr>
                                    </p:animEffect>
                                    <p:set>
                                      <p:cBhvr>
                                        <p:cTn id="225" dur="1" fill="hold">
                                          <p:stCondLst>
                                            <p:cond delay="499"/>
                                          </p:stCondLst>
                                        </p:cTn>
                                        <p:tgtEl>
                                          <p:spTgt spid="81"/>
                                        </p:tgtEl>
                                        <p:attrNameLst>
                                          <p:attrName>style.visibility</p:attrName>
                                        </p:attrNameLst>
                                      </p:cBhvr>
                                      <p:to>
                                        <p:strVal val="hidden"/>
                                      </p:to>
                                    </p:set>
                                  </p:childTnLst>
                                </p:cTn>
                              </p:par>
                            </p:childTnLst>
                          </p:cTn>
                        </p:par>
                        <p:par>
                          <p:cTn id="226" fill="hold">
                            <p:stCondLst>
                              <p:cond delay="2250"/>
                            </p:stCondLst>
                            <p:childTnLst>
                              <p:par>
                                <p:cTn id="227" presetID="22" presetClass="entr" presetSubtype="1" fill="hold" grpId="0" nodeType="afterEffect">
                                  <p:stCondLst>
                                    <p:cond delay="0"/>
                                  </p:stCondLst>
                                  <p:childTnLst>
                                    <p:set>
                                      <p:cBhvr>
                                        <p:cTn id="228" dur="1" fill="hold">
                                          <p:stCondLst>
                                            <p:cond delay="0"/>
                                          </p:stCondLst>
                                        </p:cTn>
                                        <p:tgtEl>
                                          <p:spTgt spid="93"/>
                                        </p:tgtEl>
                                        <p:attrNameLst>
                                          <p:attrName>style.visibility</p:attrName>
                                        </p:attrNameLst>
                                      </p:cBhvr>
                                      <p:to>
                                        <p:strVal val="visible"/>
                                      </p:to>
                                    </p:set>
                                    <p:animEffect transition="in" filter="wipe(up)">
                                      <p:cBhvr>
                                        <p:cTn id="229" dur="500"/>
                                        <p:tgtEl>
                                          <p:spTgt spid="93"/>
                                        </p:tgtEl>
                                      </p:cBhvr>
                                    </p:animEffect>
                                  </p:childTnLst>
                                </p:cTn>
                              </p:par>
                            </p:childTnLst>
                          </p:cTn>
                        </p:par>
                        <p:par>
                          <p:cTn id="230" fill="hold">
                            <p:stCondLst>
                              <p:cond delay="2750"/>
                            </p:stCondLst>
                            <p:childTnLst>
                              <p:par>
                                <p:cTn id="231" presetID="22" presetClass="entr" presetSubtype="1" fill="hold" nodeType="afterEffect">
                                  <p:stCondLst>
                                    <p:cond delay="0"/>
                                  </p:stCondLst>
                                  <p:childTnLst>
                                    <p:set>
                                      <p:cBhvr>
                                        <p:cTn id="232" dur="1" fill="hold">
                                          <p:stCondLst>
                                            <p:cond delay="0"/>
                                          </p:stCondLst>
                                        </p:cTn>
                                        <p:tgtEl>
                                          <p:spTgt spid="104"/>
                                        </p:tgtEl>
                                        <p:attrNameLst>
                                          <p:attrName>style.visibility</p:attrName>
                                        </p:attrNameLst>
                                      </p:cBhvr>
                                      <p:to>
                                        <p:strVal val="visible"/>
                                      </p:to>
                                    </p:set>
                                    <p:animEffect transition="in" filter="wipe(up)">
                                      <p:cBhvr>
                                        <p:cTn id="233" dur="500"/>
                                        <p:tgtEl>
                                          <p:spTgt spid="104"/>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ntr" presetSubtype="0" fill="hold" nodeType="clickEffect">
                                  <p:stCondLst>
                                    <p:cond delay="0"/>
                                  </p:stCondLst>
                                  <p:childTnLst>
                                    <p:set>
                                      <p:cBhvr>
                                        <p:cTn id="237" dur="1" fill="hold">
                                          <p:stCondLst>
                                            <p:cond delay="0"/>
                                          </p:stCondLst>
                                        </p:cTn>
                                        <p:tgtEl>
                                          <p:spTgt spid="90"/>
                                        </p:tgtEl>
                                        <p:attrNameLst>
                                          <p:attrName>style.visibility</p:attrName>
                                        </p:attrNameLst>
                                      </p:cBhvr>
                                      <p:to>
                                        <p:strVal val="visible"/>
                                      </p:to>
                                    </p:set>
                                    <p:animEffect transition="in" filter="fade">
                                      <p:cBhvr>
                                        <p:cTn id="238" dur="500"/>
                                        <p:tgtEl>
                                          <p:spTgt spid="90"/>
                                        </p:tgtEl>
                                      </p:cBhvr>
                                    </p:animEffect>
                                  </p:childTnLst>
                                </p:cTn>
                              </p:par>
                              <p:par>
                                <p:cTn id="239" presetID="0" presetClass="path" presetSubtype="0" accel="50000" decel="50000" fill="hold" nodeType="withEffect">
                                  <p:stCondLst>
                                    <p:cond delay="0"/>
                                  </p:stCondLst>
                                  <p:childTnLst>
                                    <p:animMotion origin="layout" path="M -1.94444E-6 1.11111E-6 L 0.20313 -0.40139 L 0.34063 -0.525 L 0.50313 -0.53333 L 0.61146 -0.475 L 0.70608 -0.32431 " pathEditMode="relative" rAng="0" ptsTypes="AAAAAA">
                                      <p:cBhvr>
                                        <p:cTn id="240" dur="2000" fill="hold"/>
                                        <p:tgtEl>
                                          <p:spTgt spid="90"/>
                                        </p:tgtEl>
                                        <p:attrNameLst>
                                          <p:attrName>ppt_x</p:attrName>
                                          <p:attrName>ppt_y</p:attrName>
                                        </p:attrNameLst>
                                      </p:cBhvr>
                                      <p:rCtr x="35295" y="-26667"/>
                                    </p:animMotion>
                                  </p:childTnLst>
                                </p:cTn>
                              </p:par>
                              <p:par>
                                <p:cTn id="241" presetID="8" presetClass="emph" presetSubtype="0" fill="hold" nodeType="withEffect">
                                  <p:stCondLst>
                                    <p:cond delay="0"/>
                                  </p:stCondLst>
                                  <p:childTnLst>
                                    <p:animRot by="18000000">
                                      <p:cBhvr>
                                        <p:cTn id="242" dur="2000" fill="hold"/>
                                        <p:tgtEl>
                                          <p:spTgt spid="90"/>
                                        </p:tgtEl>
                                        <p:attrNameLst>
                                          <p:attrName>r</p:attrName>
                                        </p:attrNameLst>
                                      </p:cBhvr>
                                    </p:animRot>
                                  </p:childTnLst>
                                </p:cTn>
                              </p:par>
                              <p:par>
                                <p:cTn id="243" presetID="6" presetClass="emph" presetSubtype="0" fill="hold" nodeType="withEffect">
                                  <p:stCondLst>
                                    <p:cond delay="0"/>
                                  </p:stCondLst>
                                  <p:childTnLst>
                                    <p:animScale>
                                      <p:cBhvr>
                                        <p:cTn id="244" dur="2000" fill="hold"/>
                                        <p:tgtEl>
                                          <p:spTgt spid="90"/>
                                        </p:tgtEl>
                                      </p:cBhvr>
                                      <p:by x="40000" y="40000"/>
                                    </p:animScale>
                                  </p:childTnLst>
                                </p:cTn>
                              </p:par>
                              <p:par>
                                <p:cTn id="245" presetID="10" presetClass="exit" presetSubtype="0" fill="hold" nodeType="withEffect">
                                  <p:stCondLst>
                                    <p:cond delay="1750"/>
                                  </p:stCondLst>
                                  <p:childTnLst>
                                    <p:animEffect transition="out" filter="fade">
                                      <p:cBhvr>
                                        <p:cTn id="246" dur="500"/>
                                        <p:tgtEl>
                                          <p:spTgt spid="90"/>
                                        </p:tgtEl>
                                      </p:cBhvr>
                                    </p:animEffect>
                                    <p:set>
                                      <p:cBhvr>
                                        <p:cTn id="247" dur="1" fill="hold">
                                          <p:stCondLst>
                                            <p:cond delay="499"/>
                                          </p:stCondLst>
                                        </p:cTn>
                                        <p:tgtEl>
                                          <p:spTgt spid="90"/>
                                        </p:tgtEl>
                                        <p:attrNameLst>
                                          <p:attrName>style.visibility</p:attrName>
                                        </p:attrNameLst>
                                      </p:cBhvr>
                                      <p:to>
                                        <p:strVal val="hidden"/>
                                      </p:to>
                                    </p:set>
                                  </p:childTnLst>
                                </p:cTn>
                              </p:par>
                            </p:childTnLst>
                          </p:cTn>
                        </p:par>
                        <p:par>
                          <p:cTn id="248" fill="hold">
                            <p:stCondLst>
                              <p:cond delay="2250"/>
                            </p:stCondLst>
                            <p:childTnLst>
                              <p:par>
                                <p:cTn id="249" presetID="22" presetClass="entr" presetSubtype="1" fill="hold" grpId="0" nodeType="afterEffect">
                                  <p:stCondLst>
                                    <p:cond delay="0"/>
                                  </p:stCondLst>
                                  <p:childTnLst>
                                    <p:set>
                                      <p:cBhvr>
                                        <p:cTn id="250" dur="1" fill="hold">
                                          <p:stCondLst>
                                            <p:cond delay="0"/>
                                          </p:stCondLst>
                                        </p:cTn>
                                        <p:tgtEl>
                                          <p:spTgt spid="92"/>
                                        </p:tgtEl>
                                        <p:attrNameLst>
                                          <p:attrName>style.visibility</p:attrName>
                                        </p:attrNameLst>
                                      </p:cBhvr>
                                      <p:to>
                                        <p:strVal val="visible"/>
                                      </p:to>
                                    </p:set>
                                    <p:animEffect transition="in" filter="wipe(up)">
                                      <p:cBhvr>
                                        <p:cTn id="251" dur="500"/>
                                        <p:tgtEl>
                                          <p:spTgt spid="92"/>
                                        </p:tgtEl>
                                      </p:cBhvr>
                                    </p:animEffect>
                                  </p:childTnLst>
                                </p:cTn>
                              </p:par>
                            </p:childTnLst>
                          </p:cTn>
                        </p:par>
                        <p:par>
                          <p:cTn id="252" fill="hold">
                            <p:stCondLst>
                              <p:cond delay="2750"/>
                            </p:stCondLst>
                            <p:childTnLst>
                              <p:par>
                                <p:cTn id="253" presetID="22" presetClass="entr" presetSubtype="1" fill="hold" nodeType="afterEffect">
                                  <p:stCondLst>
                                    <p:cond delay="0"/>
                                  </p:stCondLst>
                                  <p:childTnLst>
                                    <p:set>
                                      <p:cBhvr>
                                        <p:cTn id="254" dur="1" fill="hold">
                                          <p:stCondLst>
                                            <p:cond delay="0"/>
                                          </p:stCondLst>
                                        </p:cTn>
                                        <p:tgtEl>
                                          <p:spTgt spid="105"/>
                                        </p:tgtEl>
                                        <p:attrNameLst>
                                          <p:attrName>style.visibility</p:attrName>
                                        </p:attrNameLst>
                                      </p:cBhvr>
                                      <p:to>
                                        <p:strVal val="visible"/>
                                      </p:to>
                                    </p:set>
                                    <p:animEffect transition="in" filter="wipe(up)">
                                      <p:cBhvr>
                                        <p:cTn id="255"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3" grpId="0"/>
      <p:bldP spid="115" grpId="0" animBg="1"/>
      <p:bldP spid="116" grpId="0" animBg="1"/>
      <p:bldP spid="123" grpId="0" animBg="1"/>
      <p:bldP spid="3" grpId="0"/>
      <p:bldP spid="12" grpId="0"/>
      <p:bldP spid="56" grpId="0"/>
      <p:bldP spid="112" grpId="0"/>
      <p:bldP spid="113" grpId="0"/>
      <p:bldP spid="114" grpId="0"/>
      <p:bldP spid="91" grpId="0" animBg="1"/>
      <p:bldP spid="91" grpId="1" animBg="1"/>
      <p:bldP spid="92" grpId="0" animBg="1"/>
      <p:bldP spid="93" grpId="0" animBg="1"/>
      <p:bldP spid="8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riangle isocèle 62"/>
          <p:cNvSpPr/>
          <p:nvPr/>
        </p:nvSpPr>
        <p:spPr>
          <a:xfrm rot="18017837">
            <a:off x="395783" y="2660782"/>
            <a:ext cx="2270752" cy="2052127"/>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33752"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d</a:t>
            </a:r>
            <a:r>
              <a:rPr lang="fr-FR" sz="3200" dirty="0" smtClean="0">
                <a:solidFill>
                  <a:schemeClr val="bg1"/>
                </a:solidFill>
              </a:rPr>
              <a:t>6 </a:t>
            </a:r>
            <a:endParaRPr lang="fr-FR" sz="3200" dirty="0">
              <a:solidFill>
                <a:schemeClr val="bg1"/>
              </a:solidFill>
            </a:endParaRPr>
          </a:p>
        </p:txBody>
      </p:sp>
      <p:sp>
        <p:nvSpPr>
          <p:cNvPr id="3" name="ZoneTexte 2"/>
          <p:cNvSpPr txBox="1"/>
          <p:nvPr/>
        </p:nvSpPr>
        <p:spPr>
          <a:xfrm>
            <a:off x="1649375"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V="1">
            <a:off x="217700" y="2071134"/>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a:endCxn id="78" idx="3"/>
          </p:cNvCxnSpPr>
          <p:nvPr/>
        </p:nvCxnSpPr>
        <p:spPr>
          <a:xfrm flipH="1">
            <a:off x="215590" y="4736401"/>
            <a:ext cx="3202305"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66808"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36512"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112" name="ZoneTexte 111"/>
          <p:cNvSpPr txBox="1"/>
          <p:nvPr/>
        </p:nvSpPr>
        <p:spPr>
          <a:xfrm>
            <a:off x="1844300" y="520065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98281" y="3055208"/>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2871946" y="2791516"/>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84" name="Groupe 83"/>
          <p:cNvGrpSpPr/>
          <p:nvPr/>
        </p:nvGrpSpPr>
        <p:grpSpPr>
          <a:xfrm>
            <a:off x="7181524" y="3031281"/>
            <a:ext cx="1839804" cy="1548146"/>
            <a:chOff x="3666558" y="3466592"/>
            <a:chExt cx="1839804" cy="1548146"/>
          </a:xfrm>
          <a:solidFill>
            <a:schemeClr val="accent1">
              <a:lumMod val="75000"/>
            </a:schemeClr>
          </a:solidFill>
        </p:grpSpPr>
        <p:sp>
          <p:nvSpPr>
            <p:cNvPr id="86" name="Cube 85"/>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Ellipse 95"/>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Ellipse 9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Ellipse 9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Ellipse 9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00" name="Ellipse 9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01" name="Ellipse 10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02" name="Ellipse 10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08" name="Ellipse 107"/>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10" name="Ellipse 109"/>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11" name="Ellipse 110"/>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117" name="Connecteur droit 116"/>
          <p:cNvCxnSpPr>
            <a:endCxn id="96" idx="3"/>
          </p:cNvCxnSpPr>
          <p:nvPr/>
        </p:nvCxnSpPr>
        <p:spPr>
          <a:xfrm flipV="1">
            <a:off x="7588216" y="4295983"/>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endCxn id="97" idx="4"/>
          </p:cNvCxnSpPr>
          <p:nvPr/>
        </p:nvCxnSpPr>
        <p:spPr>
          <a:xfrm flipV="1">
            <a:off x="8101367" y="4316513"/>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flipV="1">
            <a:off x="8462517" y="4314738"/>
            <a:ext cx="166842"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20" name="Image 119"/>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092280" y="1852665"/>
            <a:ext cx="1694548" cy="1084998"/>
          </a:xfrm>
          <a:prstGeom prst="rect">
            <a:avLst/>
          </a:prstGeom>
        </p:spPr>
      </p:pic>
      <p:pic>
        <p:nvPicPr>
          <p:cNvPr id="121" name="Image 120"/>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94963" y="4744007"/>
            <a:ext cx="1694548" cy="1084998"/>
          </a:xfrm>
          <a:prstGeom prst="rect">
            <a:avLst/>
          </a:prstGeom>
        </p:spPr>
      </p:pic>
      <p:cxnSp>
        <p:nvCxnSpPr>
          <p:cNvPr id="132" name="Connecteur droit avec flèche 131"/>
          <p:cNvCxnSpPr/>
          <p:nvPr/>
        </p:nvCxnSpPr>
        <p:spPr>
          <a:xfrm flipV="1">
            <a:off x="7483702" y="4786721"/>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33" name="Connecteur droit avec flèche 132"/>
          <p:cNvCxnSpPr/>
          <p:nvPr/>
        </p:nvCxnSpPr>
        <p:spPr>
          <a:xfrm>
            <a:off x="7342882" y="1909092"/>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136" name="Forme libre 135"/>
          <p:cNvSpPr/>
          <p:nvPr/>
        </p:nvSpPr>
        <p:spPr>
          <a:xfrm flipH="1" flipV="1">
            <a:off x="7588216" y="4330826"/>
            <a:ext cx="1415139" cy="176247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307813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426141 w 1163290"/>
              <a:gd name="connsiteY4"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49667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73291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073291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 name="connsiteX0" fmla="*/ 1163290 w 1163290"/>
              <a:gd name="connsiteY0" fmla="*/ 307813 h 1484428"/>
              <a:gd name="connsiteX1" fmla="*/ 1163290 w 1163290"/>
              <a:gd name="connsiteY1" fmla="*/ 16232 h 1484428"/>
              <a:gd name="connsiteX2" fmla="*/ 2706 w 1163290"/>
              <a:gd name="connsiteY2" fmla="*/ 0 h 1484428"/>
              <a:gd name="connsiteX3" fmla="*/ 0 w 1163290"/>
              <a:gd name="connsiteY3" fmla="*/ 1139439 h 1484428"/>
              <a:gd name="connsiteX4" fmla="*/ 340919 w 1163290"/>
              <a:gd name="connsiteY4" fmla="*/ 1229328 h 1484428"/>
              <a:gd name="connsiteX5" fmla="*/ 426141 w 1163290"/>
              <a:gd name="connsiteY5" fmla="*/ 1484428 h 148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3290" h="1484428">
                <a:moveTo>
                  <a:pt x="1163290" y="307813"/>
                </a:moveTo>
                <a:lnTo>
                  <a:pt x="1163290" y="16232"/>
                </a:lnTo>
                <a:lnTo>
                  <a:pt x="2706" y="0"/>
                </a:lnTo>
                <a:lnTo>
                  <a:pt x="0" y="1139439"/>
                </a:lnTo>
                <a:cubicBezTo>
                  <a:pt x="138607" y="1177383"/>
                  <a:pt x="246838" y="1213566"/>
                  <a:pt x="340919" y="1229328"/>
                </a:cubicBezTo>
                <a:cubicBezTo>
                  <a:pt x="388885" y="1339587"/>
                  <a:pt x="411168" y="1430887"/>
                  <a:pt x="426141" y="148442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Forme libre 92"/>
          <p:cNvSpPr/>
          <p:nvPr/>
        </p:nvSpPr>
        <p:spPr>
          <a:xfrm flipH="1" flipV="1">
            <a:off x="8287245" y="1715821"/>
            <a:ext cx="602266" cy="1759479"/>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86277 w 286277"/>
              <a:gd name="connsiteY0" fmla="*/ 0 h 1604865"/>
              <a:gd name="connsiteX1" fmla="*/ 0 w 286277"/>
              <a:gd name="connsiteY1" fmla="*/ 631399 h 1604865"/>
              <a:gd name="connsiteX2" fmla="*/ 13527 w 286277"/>
              <a:gd name="connsiteY2" fmla="*/ 1575106 h 1604865"/>
              <a:gd name="connsiteX3" fmla="*/ 189373 w 286277"/>
              <a:gd name="connsiteY3" fmla="*/ 1604865 h 1604865"/>
              <a:gd name="connsiteX4" fmla="*/ 189373 w 286277"/>
              <a:gd name="connsiteY4" fmla="*/ 1599454 h 1604865"/>
              <a:gd name="connsiteX5" fmla="*/ 189373 w 286277"/>
              <a:gd name="connsiteY5" fmla="*/ 1604865 h 1604865"/>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89373 w 325499"/>
              <a:gd name="connsiteY4" fmla="*/ 1686540 h 1691951"/>
              <a:gd name="connsiteX5" fmla="*/ 189373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89373 w 325499"/>
              <a:gd name="connsiteY4" fmla="*/ 1686540 h 1691951"/>
              <a:gd name="connsiteX5" fmla="*/ 165118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189373 w 325499"/>
              <a:gd name="connsiteY3" fmla="*/ 1691951 h 1691951"/>
              <a:gd name="connsiteX4" fmla="*/ 140863 w 325499"/>
              <a:gd name="connsiteY4" fmla="*/ 1630442 h 1691951"/>
              <a:gd name="connsiteX5" fmla="*/ 165118 w 325499"/>
              <a:gd name="connsiteY5" fmla="*/ 1691951 h 1691951"/>
              <a:gd name="connsiteX0" fmla="*/ 325499 w 325499"/>
              <a:gd name="connsiteY0" fmla="*/ 0 h 1691951"/>
              <a:gd name="connsiteX1" fmla="*/ 0 w 325499"/>
              <a:gd name="connsiteY1" fmla="*/ 718485 h 1691951"/>
              <a:gd name="connsiteX2" fmla="*/ 13527 w 325499"/>
              <a:gd name="connsiteY2" fmla="*/ 1662192 h 1691951"/>
              <a:gd name="connsiteX3" fmla="*/ 213628 w 325499"/>
              <a:gd name="connsiteY3" fmla="*/ 1557315 h 1691951"/>
              <a:gd name="connsiteX4" fmla="*/ 140863 w 325499"/>
              <a:gd name="connsiteY4" fmla="*/ 1630442 h 1691951"/>
              <a:gd name="connsiteX5" fmla="*/ 165118 w 325499"/>
              <a:gd name="connsiteY5" fmla="*/ 1691951 h 1691951"/>
              <a:gd name="connsiteX0" fmla="*/ 325499 w 325807"/>
              <a:gd name="connsiteY0" fmla="*/ 0 h 1675122"/>
              <a:gd name="connsiteX1" fmla="*/ 0 w 325807"/>
              <a:gd name="connsiteY1" fmla="*/ 718485 h 1675122"/>
              <a:gd name="connsiteX2" fmla="*/ 13527 w 325807"/>
              <a:gd name="connsiteY2" fmla="*/ 1662192 h 1675122"/>
              <a:gd name="connsiteX3" fmla="*/ 213628 w 325807"/>
              <a:gd name="connsiteY3" fmla="*/ 1557315 h 1675122"/>
              <a:gd name="connsiteX4" fmla="*/ 140863 w 325807"/>
              <a:gd name="connsiteY4" fmla="*/ 1630442 h 1675122"/>
              <a:gd name="connsiteX5" fmla="*/ 325807 w 325807"/>
              <a:gd name="connsiteY5" fmla="*/ 1675122 h 1675122"/>
              <a:gd name="connsiteX0" fmla="*/ 325499 w 325807"/>
              <a:gd name="connsiteY0" fmla="*/ 0 h 1697848"/>
              <a:gd name="connsiteX1" fmla="*/ 0 w 325807"/>
              <a:gd name="connsiteY1" fmla="*/ 718485 h 1697848"/>
              <a:gd name="connsiteX2" fmla="*/ 13527 w 325807"/>
              <a:gd name="connsiteY2" fmla="*/ 1662192 h 1697848"/>
              <a:gd name="connsiteX3" fmla="*/ 213628 w 325807"/>
              <a:gd name="connsiteY3" fmla="*/ 1557315 h 1697848"/>
              <a:gd name="connsiteX4" fmla="*/ 222723 w 325807"/>
              <a:gd name="connsiteY4" fmla="*/ 1697760 h 1697848"/>
              <a:gd name="connsiteX5" fmla="*/ 325807 w 325807"/>
              <a:gd name="connsiteY5" fmla="*/ 1675122 h 1697848"/>
              <a:gd name="connsiteX0" fmla="*/ 325499 w 325807"/>
              <a:gd name="connsiteY0" fmla="*/ 0 h 1697848"/>
              <a:gd name="connsiteX1" fmla="*/ 0 w 325807"/>
              <a:gd name="connsiteY1" fmla="*/ 718485 h 1697848"/>
              <a:gd name="connsiteX2" fmla="*/ 13527 w 325807"/>
              <a:gd name="connsiteY2" fmla="*/ 1662192 h 1697848"/>
              <a:gd name="connsiteX3" fmla="*/ 120168 w 325807"/>
              <a:gd name="connsiteY3" fmla="*/ 1685771 h 1697848"/>
              <a:gd name="connsiteX4" fmla="*/ 213628 w 325807"/>
              <a:gd name="connsiteY4" fmla="*/ 1557315 h 1697848"/>
              <a:gd name="connsiteX5" fmla="*/ 222723 w 325807"/>
              <a:gd name="connsiteY5" fmla="*/ 1697760 h 1697848"/>
              <a:gd name="connsiteX6" fmla="*/ 325807 w 325807"/>
              <a:gd name="connsiteY6" fmla="*/ 1675122 h 1697848"/>
              <a:gd name="connsiteX0" fmla="*/ 325499 w 325807"/>
              <a:gd name="connsiteY0" fmla="*/ 0 h 1704665"/>
              <a:gd name="connsiteX1" fmla="*/ 0 w 325807"/>
              <a:gd name="connsiteY1" fmla="*/ 718485 h 1704665"/>
              <a:gd name="connsiteX2" fmla="*/ 13527 w 325807"/>
              <a:gd name="connsiteY2" fmla="*/ 1662192 h 1704665"/>
              <a:gd name="connsiteX3" fmla="*/ 213628 w 325807"/>
              <a:gd name="connsiteY3" fmla="*/ 1557315 h 1704665"/>
              <a:gd name="connsiteX4" fmla="*/ 222723 w 325807"/>
              <a:gd name="connsiteY4" fmla="*/ 1697760 h 1704665"/>
              <a:gd name="connsiteX5" fmla="*/ 325807 w 325807"/>
              <a:gd name="connsiteY5" fmla="*/ 1675122 h 1704665"/>
              <a:gd name="connsiteX0" fmla="*/ 325499 w 325807"/>
              <a:gd name="connsiteY0" fmla="*/ 0 h 1744660"/>
              <a:gd name="connsiteX1" fmla="*/ 0 w 325807"/>
              <a:gd name="connsiteY1" fmla="*/ 718485 h 1744660"/>
              <a:gd name="connsiteX2" fmla="*/ 13527 w 325807"/>
              <a:gd name="connsiteY2" fmla="*/ 1662192 h 1744660"/>
              <a:gd name="connsiteX3" fmla="*/ 222723 w 325807"/>
              <a:gd name="connsiteY3" fmla="*/ 1697760 h 1744660"/>
              <a:gd name="connsiteX4" fmla="*/ 325807 w 325807"/>
              <a:gd name="connsiteY4" fmla="*/ 1675122 h 1744660"/>
              <a:gd name="connsiteX0" fmla="*/ 325499 w 325807"/>
              <a:gd name="connsiteY0" fmla="*/ 0 h 1779146"/>
              <a:gd name="connsiteX1" fmla="*/ 0 w 325807"/>
              <a:gd name="connsiteY1" fmla="*/ 718485 h 1779146"/>
              <a:gd name="connsiteX2" fmla="*/ 13527 w 325807"/>
              <a:gd name="connsiteY2" fmla="*/ 1662192 h 1779146"/>
              <a:gd name="connsiteX3" fmla="*/ 222723 w 325807"/>
              <a:gd name="connsiteY3" fmla="*/ 1697760 h 1779146"/>
              <a:gd name="connsiteX4" fmla="*/ 325807 w 325807"/>
              <a:gd name="connsiteY4" fmla="*/ 1675122 h 1779146"/>
              <a:gd name="connsiteX0" fmla="*/ 325499 w 325807"/>
              <a:gd name="connsiteY0" fmla="*/ 0 h 1697848"/>
              <a:gd name="connsiteX1" fmla="*/ 0 w 325807"/>
              <a:gd name="connsiteY1" fmla="*/ 718485 h 1697848"/>
              <a:gd name="connsiteX2" fmla="*/ 13527 w 325807"/>
              <a:gd name="connsiteY2" fmla="*/ 1662192 h 1697848"/>
              <a:gd name="connsiteX3" fmla="*/ 222723 w 325807"/>
              <a:gd name="connsiteY3" fmla="*/ 1697760 h 1697848"/>
              <a:gd name="connsiteX4" fmla="*/ 325807 w 325807"/>
              <a:gd name="connsiteY4" fmla="*/ 1675122 h 1697848"/>
              <a:gd name="connsiteX0" fmla="*/ 325499 w 325807"/>
              <a:gd name="connsiteY0" fmla="*/ 0 h 1752374"/>
              <a:gd name="connsiteX1" fmla="*/ 0 w 325807"/>
              <a:gd name="connsiteY1" fmla="*/ 718485 h 1752374"/>
              <a:gd name="connsiteX2" fmla="*/ 7463 w 325807"/>
              <a:gd name="connsiteY2" fmla="*/ 1751950 h 1752374"/>
              <a:gd name="connsiteX3" fmla="*/ 222723 w 325807"/>
              <a:gd name="connsiteY3" fmla="*/ 1697760 h 1752374"/>
              <a:gd name="connsiteX4" fmla="*/ 325807 w 325807"/>
              <a:gd name="connsiteY4" fmla="*/ 1675122 h 1752374"/>
              <a:gd name="connsiteX0" fmla="*/ 325499 w 325807"/>
              <a:gd name="connsiteY0" fmla="*/ 0 h 1759495"/>
              <a:gd name="connsiteX1" fmla="*/ 0 w 325807"/>
              <a:gd name="connsiteY1" fmla="*/ 718485 h 1759495"/>
              <a:gd name="connsiteX2" fmla="*/ 7463 w 325807"/>
              <a:gd name="connsiteY2" fmla="*/ 1751950 h 1759495"/>
              <a:gd name="connsiteX3" fmla="*/ 210595 w 325807"/>
              <a:gd name="connsiteY3" fmla="*/ 1759468 h 1759495"/>
              <a:gd name="connsiteX4" fmla="*/ 325807 w 325807"/>
              <a:gd name="connsiteY4" fmla="*/ 1675122 h 1759495"/>
              <a:gd name="connsiteX0" fmla="*/ 325499 w 325499"/>
              <a:gd name="connsiteY0" fmla="*/ 0 h 1759479"/>
              <a:gd name="connsiteX1" fmla="*/ 0 w 325499"/>
              <a:gd name="connsiteY1" fmla="*/ 718485 h 1759479"/>
              <a:gd name="connsiteX2" fmla="*/ 7463 w 325499"/>
              <a:gd name="connsiteY2" fmla="*/ 1751950 h 1759479"/>
              <a:gd name="connsiteX3" fmla="*/ 210595 w 325499"/>
              <a:gd name="connsiteY3" fmla="*/ 1759468 h 1759479"/>
              <a:gd name="connsiteX4" fmla="*/ 201500 w 325499"/>
              <a:gd name="connsiteY4" fmla="*/ 1551706 h 1759479"/>
              <a:gd name="connsiteX0" fmla="*/ 325499 w 325499"/>
              <a:gd name="connsiteY0" fmla="*/ 0 h 1754695"/>
              <a:gd name="connsiteX1" fmla="*/ 0 w 325499"/>
              <a:gd name="connsiteY1" fmla="*/ 718485 h 1754695"/>
              <a:gd name="connsiteX2" fmla="*/ 7463 w 325499"/>
              <a:gd name="connsiteY2" fmla="*/ 1751950 h 1754695"/>
              <a:gd name="connsiteX3" fmla="*/ 198468 w 325499"/>
              <a:gd name="connsiteY3" fmla="*/ 1753859 h 1754695"/>
              <a:gd name="connsiteX4" fmla="*/ 201500 w 325499"/>
              <a:gd name="connsiteY4" fmla="*/ 1551706 h 1754695"/>
              <a:gd name="connsiteX0" fmla="*/ 325499 w 325499"/>
              <a:gd name="connsiteY0" fmla="*/ 0 h 1759479"/>
              <a:gd name="connsiteX1" fmla="*/ 0 w 325499"/>
              <a:gd name="connsiteY1" fmla="*/ 718485 h 1759479"/>
              <a:gd name="connsiteX2" fmla="*/ 7463 w 325499"/>
              <a:gd name="connsiteY2" fmla="*/ 1751950 h 1759479"/>
              <a:gd name="connsiteX3" fmla="*/ 204531 w 325499"/>
              <a:gd name="connsiteY3" fmla="*/ 1759468 h 1759479"/>
              <a:gd name="connsiteX4" fmla="*/ 201500 w 325499"/>
              <a:gd name="connsiteY4" fmla="*/ 1551706 h 1759479"/>
              <a:gd name="connsiteX0" fmla="*/ 325499 w 325499"/>
              <a:gd name="connsiteY0" fmla="*/ 0 h 1759479"/>
              <a:gd name="connsiteX1" fmla="*/ 0 w 325499"/>
              <a:gd name="connsiteY1" fmla="*/ 718485 h 1759479"/>
              <a:gd name="connsiteX2" fmla="*/ 7463 w 325499"/>
              <a:gd name="connsiteY2" fmla="*/ 1751950 h 1759479"/>
              <a:gd name="connsiteX3" fmla="*/ 204531 w 325499"/>
              <a:gd name="connsiteY3" fmla="*/ 1759468 h 1759479"/>
              <a:gd name="connsiteX4" fmla="*/ 207564 w 325499"/>
              <a:gd name="connsiteY4" fmla="*/ 1557316 h 175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499" h="1759479">
                <a:moveTo>
                  <a:pt x="325499" y="0"/>
                </a:moveTo>
                <a:lnTo>
                  <a:pt x="0" y="718485"/>
                </a:lnTo>
                <a:cubicBezTo>
                  <a:pt x="2488" y="1062973"/>
                  <a:pt x="4975" y="1407462"/>
                  <a:pt x="7463" y="1751950"/>
                </a:cubicBezTo>
                <a:cubicBezTo>
                  <a:pt x="111283" y="1758087"/>
                  <a:pt x="152484" y="1757313"/>
                  <a:pt x="204531" y="1759468"/>
                </a:cubicBezTo>
                <a:cubicBezTo>
                  <a:pt x="204531" y="1761272"/>
                  <a:pt x="207564" y="1555512"/>
                  <a:pt x="207564" y="1557316"/>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Forme libre 136"/>
          <p:cNvSpPr/>
          <p:nvPr/>
        </p:nvSpPr>
        <p:spPr>
          <a:xfrm>
            <a:off x="7646179" y="4315628"/>
            <a:ext cx="476450" cy="1492173"/>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412699"/>
              <a:gd name="connsiteY0" fmla="*/ 0 h 1479033"/>
              <a:gd name="connsiteX1" fmla="*/ 223326 w 412699"/>
              <a:gd name="connsiteY1" fmla="*/ 505567 h 1479033"/>
              <a:gd name="connsiteX2" fmla="*/ 236853 w 412699"/>
              <a:gd name="connsiteY2" fmla="*/ 1449274 h 1479033"/>
              <a:gd name="connsiteX3" fmla="*/ 412699 w 412699"/>
              <a:gd name="connsiteY3" fmla="*/ 1479033 h 1479033"/>
              <a:gd name="connsiteX4" fmla="*/ 412699 w 412699"/>
              <a:gd name="connsiteY4" fmla="*/ 1473622 h 1479033"/>
              <a:gd name="connsiteX5" fmla="*/ 412699 w 412699"/>
              <a:gd name="connsiteY5" fmla="*/ 1479033 h 1479033"/>
              <a:gd name="connsiteX0" fmla="*/ 0 w 412699"/>
              <a:gd name="connsiteY0" fmla="*/ 0 h 1479033"/>
              <a:gd name="connsiteX1" fmla="*/ 223326 w 412699"/>
              <a:gd name="connsiteY1" fmla="*/ 505567 h 1479033"/>
              <a:gd name="connsiteX2" fmla="*/ 236853 w 412699"/>
              <a:gd name="connsiteY2" fmla="*/ 1449274 h 1479033"/>
              <a:gd name="connsiteX3" fmla="*/ 412699 w 412699"/>
              <a:gd name="connsiteY3" fmla="*/ 1479033 h 1479033"/>
              <a:gd name="connsiteX4" fmla="*/ 412699 w 412699"/>
              <a:gd name="connsiteY4" fmla="*/ 1473622 h 1479033"/>
              <a:gd name="connsiteX5" fmla="*/ 412699 w 412699"/>
              <a:gd name="connsiteY5" fmla="*/ 1479033 h 1479033"/>
              <a:gd name="connsiteX0" fmla="*/ 70857 w 483556"/>
              <a:gd name="connsiteY0" fmla="*/ 0 h 1479033"/>
              <a:gd name="connsiteX1" fmla="*/ 7106 w 483556"/>
              <a:gd name="connsiteY1" fmla="*/ 380414 h 1479033"/>
              <a:gd name="connsiteX2" fmla="*/ 294183 w 483556"/>
              <a:gd name="connsiteY2" fmla="*/ 505567 h 1479033"/>
              <a:gd name="connsiteX3" fmla="*/ 307710 w 483556"/>
              <a:gd name="connsiteY3" fmla="*/ 1449274 h 1479033"/>
              <a:gd name="connsiteX4" fmla="*/ 483556 w 483556"/>
              <a:gd name="connsiteY4" fmla="*/ 1479033 h 1479033"/>
              <a:gd name="connsiteX5" fmla="*/ 483556 w 483556"/>
              <a:gd name="connsiteY5" fmla="*/ 1473622 h 1479033"/>
              <a:gd name="connsiteX6" fmla="*/ 483556 w 483556"/>
              <a:gd name="connsiteY6" fmla="*/ 1479033 h 1479033"/>
              <a:gd name="connsiteX0" fmla="*/ 70857 w 483556"/>
              <a:gd name="connsiteY0" fmla="*/ 0 h 1479033"/>
              <a:gd name="connsiteX1" fmla="*/ 7106 w 483556"/>
              <a:gd name="connsiteY1" fmla="*/ 380414 h 1479033"/>
              <a:gd name="connsiteX2" fmla="*/ 294183 w 483556"/>
              <a:gd name="connsiteY2" fmla="*/ 505567 h 1479033"/>
              <a:gd name="connsiteX3" fmla="*/ 307710 w 483556"/>
              <a:gd name="connsiteY3" fmla="*/ 1449274 h 1479033"/>
              <a:gd name="connsiteX4" fmla="*/ 483556 w 483556"/>
              <a:gd name="connsiteY4" fmla="*/ 1479033 h 1479033"/>
              <a:gd name="connsiteX5" fmla="*/ 483556 w 483556"/>
              <a:gd name="connsiteY5" fmla="*/ 1473622 h 1479033"/>
              <a:gd name="connsiteX6" fmla="*/ 483556 w 483556"/>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80414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505567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3751 w 476450"/>
              <a:gd name="connsiteY0" fmla="*/ 0 h 1479033"/>
              <a:gd name="connsiteX1" fmla="*/ 0 w 476450"/>
              <a:gd name="connsiteY1" fmla="*/ 347667 h 1479033"/>
              <a:gd name="connsiteX2" fmla="*/ 287077 w 476450"/>
              <a:gd name="connsiteY2" fmla="*/ 461905 h 1479033"/>
              <a:gd name="connsiteX3" fmla="*/ 300604 w 476450"/>
              <a:gd name="connsiteY3" fmla="*/ 1449274 h 1479033"/>
              <a:gd name="connsiteX4" fmla="*/ 476450 w 476450"/>
              <a:gd name="connsiteY4" fmla="*/ 1479033 h 1479033"/>
              <a:gd name="connsiteX5" fmla="*/ 476450 w 476450"/>
              <a:gd name="connsiteY5" fmla="*/ 1473622 h 1479033"/>
              <a:gd name="connsiteX6" fmla="*/ 476450 w 476450"/>
              <a:gd name="connsiteY6" fmla="*/ 1479033 h 1479033"/>
              <a:gd name="connsiteX0" fmla="*/ 69361 w 476450"/>
              <a:gd name="connsiteY0" fmla="*/ 0 h 1462660"/>
              <a:gd name="connsiteX1" fmla="*/ 0 w 476450"/>
              <a:gd name="connsiteY1" fmla="*/ 331294 h 1462660"/>
              <a:gd name="connsiteX2" fmla="*/ 287077 w 476450"/>
              <a:gd name="connsiteY2" fmla="*/ 445532 h 1462660"/>
              <a:gd name="connsiteX3" fmla="*/ 300604 w 476450"/>
              <a:gd name="connsiteY3" fmla="*/ 1432901 h 1462660"/>
              <a:gd name="connsiteX4" fmla="*/ 476450 w 476450"/>
              <a:gd name="connsiteY4" fmla="*/ 1462660 h 1462660"/>
              <a:gd name="connsiteX5" fmla="*/ 476450 w 476450"/>
              <a:gd name="connsiteY5" fmla="*/ 1457249 h 1462660"/>
              <a:gd name="connsiteX6" fmla="*/ 476450 w 476450"/>
              <a:gd name="connsiteY6" fmla="*/ 1462660 h 1462660"/>
              <a:gd name="connsiteX0" fmla="*/ 69361 w 476450"/>
              <a:gd name="connsiteY0" fmla="*/ 0 h 1462660"/>
              <a:gd name="connsiteX1" fmla="*/ 0 w 476450"/>
              <a:gd name="connsiteY1" fmla="*/ 331294 h 1462660"/>
              <a:gd name="connsiteX2" fmla="*/ 287077 w 476450"/>
              <a:gd name="connsiteY2" fmla="*/ 445532 h 1462660"/>
              <a:gd name="connsiteX3" fmla="*/ 300604 w 476450"/>
              <a:gd name="connsiteY3" fmla="*/ 1432901 h 1462660"/>
              <a:gd name="connsiteX4" fmla="*/ 476450 w 476450"/>
              <a:gd name="connsiteY4" fmla="*/ 1462660 h 1462660"/>
              <a:gd name="connsiteX5" fmla="*/ 476450 w 476450"/>
              <a:gd name="connsiteY5" fmla="*/ 1457249 h 1462660"/>
              <a:gd name="connsiteX6" fmla="*/ 476450 w 476450"/>
              <a:gd name="connsiteY6" fmla="*/ 1462660 h 1462660"/>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 name="connsiteX0" fmla="*/ 86191 w 476450"/>
              <a:gd name="connsiteY0" fmla="*/ 0 h 1451745"/>
              <a:gd name="connsiteX1" fmla="*/ 0 w 476450"/>
              <a:gd name="connsiteY1" fmla="*/ 320379 h 1451745"/>
              <a:gd name="connsiteX2" fmla="*/ 287077 w 476450"/>
              <a:gd name="connsiteY2" fmla="*/ 434617 h 1451745"/>
              <a:gd name="connsiteX3" fmla="*/ 300604 w 476450"/>
              <a:gd name="connsiteY3" fmla="*/ 1421986 h 1451745"/>
              <a:gd name="connsiteX4" fmla="*/ 476450 w 476450"/>
              <a:gd name="connsiteY4" fmla="*/ 1451745 h 1451745"/>
              <a:gd name="connsiteX5" fmla="*/ 476450 w 476450"/>
              <a:gd name="connsiteY5" fmla="*/ 1446334 h 1451745"/>
              <a:gd name="connsiteX6" fmla="*/ 476450 w 476450"/>
              <a:gd name="connsiteY6" fmla="*/ 1451745 h 145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450" h="1451745">
                <a:moveTo>
                  <a:pt x="86191" y="0"/>
                </a:moveTo>
                <a:cubicBezTo>
                  <a:pt x="62476" y="58853"/>
                  <a:pt x="54314" y="130172"/>
                  <a:pt x="0" y="320379"/>
                </a:cubicBezTo>
                <a:cubicBezTo>
                  <a:pt x="98929" y="355520"/>
                  <a:pt x="128519" y="371998"/>
                  <a:pt x="287077" y="434617"/>
                </a:cubicBezTo>
                <a:lnTo>
                  <a:pt x="300604" y="1421986"/>
                </a:lnTo>
                <a:lnTo>
                  <a:pt x="476450" y="1451745"/>
                </a:lnTo>
                <a:lnTo>
                  <a:pt x="476450" y="1446334"/>
                </a:lnTo>
                <a:lnTo>
                  <a:pt x="476450" y="145174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Forme libre 137"/>
          <p:cNvSpPr/>
          <p:nvPr/>
        </p:nvSpPr>
        <p:spPr>
          <a:xfrm>
            <a:off x="8114824" y="4336244"/>
            <a:ext cx="530515" cy="146973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30506"/>
              <a:gd name="connsiteY0" fmla="*/ 0 h 1429912"/>
              <a:gd name="connsiteX1" fmla="*/ 341133 w 530506"/>
              <a:gd name="connsiteY1" fmla="*/ 456446 h 1429912"/>
              <a:gd name="connsiteX2" fmla="*/ 354660 w 530506"/>
              <a:gd name="connsiteY2" fmla="*/ 1400153 h 1429912"/>
              <a:gd name="connsiteX3" fmla="*/ 530506 w 530506"/>
              <a:gd name="connsiteY3" fmla="*/ 1429912 h 1429912"/>
              <a:gd name="connsiteX4" fmla="*/ 530506 w 530506"/>
              <a:gd name="connsiteY4" fmla="*/ 1424501 h 1429912"/>
              <a:gd name="connsiteX5" fmla="*/ 530506 w 530506"/>
              <a:gd name="connsiteY5" fmla="*/ 1429912 h 1429912"/>
              <a:gd name="connsiteX0" fmla="*/ 53 w 530559"/>
              <a:gd name="connsiteY0" fmla="*/ 0 h 1429912"/>
              <a:gd name="connsiteX1" fmla="*/ 341186 w 530559"/>
              <a:gd name="connsiteY1" fmla="*/ 456446 h 1429912"/>
              <a:gd name="connsiteX2" fmla="*/ 354713 w 530559"/>
              <a:gd name="connsiteY2" fmla="*/ 1400153 h 1429912"/>
              <a:gd name="connsiteX3" fmla="*/ 530559 w 530559"/>
              <a:gd name="connsiteY3" fmla="*/ 1429912 h 1429912"/>
              <a:gd name="connsiteX4" fmla="*/ 530559 w 530559"/>
              <a:gd name="connsiteY4" fmla="*/ 1424501 h 1429912"/>
              <a:gd name="connsiteX5" fmla="*/ 530559 w 530559"/>
              <a:gd name="connsiteY5" fmla="*/ 1429912 h 1429912"/>
              <a:gd name="connsiteX0" fmla="*/ 9431 w 539937"/>
              <a:gd name="connsiteY0" fmla="*/ 0 h 1429912"/>
              <a:gd name="connsiteX1" fmla="*/ 23221 w 539937"/>
              <a:gd name="connsiteY1" fmla="*/ 311236 h 1429912"/>
              <a:gd name="connsiteX2" fmla="*/ 350564 w 539937"/>
              <a:gd name="connsiteY2" fmla="*/ 456446 h 1429912"/>
              <a:gd name="connsiteX3" fmla="*/ 364091 w 539937"/>
              <a:gd name="connsiteY3" fmla="*/ 1400153 h 1429912"/>
              <a:gd name="connsiteX4" fmla="*/ 539937 w 539937"/>
              <a:gd name="connsiteY4" fmla="*/ 1429912 h 1429912"/>
              <a:gd name="connsiteX5" fmla="*/ 539937 w 539937"/>
              <a:gd name="connsiteY5" fmla="*/ 1424501 h 1429912"/>
              <a:gd name="connsiteX6" fmla="*/ 539937 w 539937"/>
              <a:gd name="connsiteY6" fmla="*/ 1429912 h 1429912"/>
              <a:gd name="connsiteX0" fmla="*/ 9431 w 539937"/>
              <a:gd name="connsiteY0" fmla="*/ 0 h 1429912"/>
              <a:gd name="connsiteX1" fmla="*/ 23221 w 539937"/>
              <a:gd name="connsiteY1" fmla="*/ 311236 h 1429912"/>
              <a:gd name="connsiteX2" fmla="*/ 350564 w 539937"/>
              <a:gd name="connsiteY2" fmla="*/ 456446 h 1429912"/>
              <a:gd name="connsiteX3" fmla="*/ 364091 w 539937"/>
              <a:gd name="connsiteY3" fmla="*/ 1400153 h 1429912"/>
              <a:gd name="connsiteX4" fmla="*/ 539937 w 539937"/>
              <a:gd name="connsiteY4" fmla="*/ 1429912 h 1429912"/>
              <a:gd name="connsiteX5" fmla="*/ 539937 w 539937"/>
              <a:gd name="connsiteY5" fmla="*/ 1424501 h 1429912"/>
              <a:gd name="connsiteX6" fmla="*/ 539937 w 539937"/>
              <a:gd name="connsiteY6" fmla="*/ 1429912 h 1429912"/>
              <a:gd name="connsiteX0" fmla="*/ 0 w 530506"/>
              <a:gd name="connsiteY0" fmla="*/ 0 h 1429912"/>
              <a:gd name="connsiteX1" fmla="*/ 13790 w 530506"/>
              <a:gd name="connsiteY1" fmla="*/ 311236 h 1429912"/>
              <a:gd name="connsiteX2" fmla="*/ 341133 w 530506"/>
              <a:gd name="connsiteY2" fmla="*/ 456446 h 1429912"/>
              <a:gd name="connsiteX3" fmla="*/ 354660 w 530506"/>
              <a:gd name="connsiteY3" fmla="*/ 1400153 h 1429912"/>
              <a:gd name="connsiteX4" fmla="*/ 530506 w 530506"/>
              <a:gd name="connsiteY4" fmla="*/ 1429912 h 1429912"/>
              <a:gd name="connsiteX5" fmla="*/ 530506 w 530506"/>
              <a:gd name="connsiteY5" fmla="*/ 1424501 h 1429912"/>
              <a:gd name="connsiteX6" fmla="*/ 530506 w 530506"/>
              <a:gd name="connsiteY6" fmla="*/ 1429912 h 1429912"/>
              <a:gd name="connsiteX0" fmla="*/ 9 w 530515"/>
              <a:gd name="connsiteY0" fmla="*/ 0 h 1429912"/>
              <a:gd name="connsiteX1" fmla="*/ 2579 w 530515"/>
              <a:gd name="connsiteY1" fmla="*/ 300321 h 1429912"/>
              <a:gd name="connsiteX2" fmla="*/ 341142 w 530515"/>
              <a:gd name="connsiteY2" fmla="*/ 456446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456446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363663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 name="connsiteX0" fmla="*/ 9 w 530515"/>
              <a:gd name="connsiteY0" fmla="*/ 0 h 1429912"/>
              <a:gd name="connsiteX1" fmla="*/ 2579 w 530515"/>
              <a:gd name="connsiteY1" fmla="*/ 300321 h 1429912"/>
              <a:gd name="connsiteX2" fmla="*/ 341142 w 530515"/>
              <a:gd name="connsiteY2" fmla="*/ 363663 h 1429912"/>
              <a:gd name="connsiteX3" fmla="*/ 354669 w 530515"/>
              <a:gd name="connsiteY3" fmla="*/ 1400153 h 1429912"/>
              <a:gd name="connsiteX4" fmla="*/ 530515 w 530515"/>
              <a:gd name="connsiteY4" fmla="*/ 1429912 h 1429912"/>
              <a:gd name="connsiteX5" fmla="*/ 530515 w 530515"/>
              <a:gd name="connsiteY5" fmla="*/ 1424501 h 1429912"/>
              <a:gd name="connsiteX6" fmla="*/ 530515 w 530515"/>
              <a:gd name="connsiteY6" fmla="*/ 1429912 h 142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515" h="1429912">
                <a:moveTo>
                  <a:pt x="9" y="0"/>
                </a:moveTo>
                <a:cubicBezTo>
                  <a:pt x="25682" y="50053"/>
                  <a:pt x="-9398" y="196958"/>
                  <a:pt x="2579" y="300321"/>
                </a:cubicBezTo>
                <a:cubicBezTo>
                  <a:pt x="81873" y="321817"/>
                  <a:pt x="189899" y="322261"/>
                  <a:pt x="341142" y="363663"/>
                </a:cubicBezTo>
                <a:lnTo>
                  <a:pt x="354669" y="1400153"/>
                </a:lnTo>
                <a:lnTo>
                  <a:pt x="530515" y="1429912"/>
                </a:lnTo>
                <a:lnTo>
                  <a:pt x="530515" y="1424501"/>
                </a:lnTo>
                <a:lnTo>
                  <a:pt x="530515" y="142991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Forme libre 138"/>
          <p:cNvSpPr/>
          <p:nvPr/>
        </p:nvSpPr>
        <p:spPr>
          <a:xfrm>
            <a:off x="7449954" y="1844825"/>
            <a:ext cx="365879" cy="160308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176738"/>
              <a:gd name="connsiteX1" fmla="*/ 352352 w 541725"/>
              <a:gd name="connsiteY1" fmla="*/ 79856 h 1176738"/>
              <a:gd name="connsiteX2" fmla="*/ 365879 w 541725"/>
              <a:gd name="connsiteY2" fmla="*/ 1023563 h 1176738"/>
              <a:gd name="connsiteX3" fmla="*/ 541725 w 541725"/>
              <a:gd name="connsiteY3" fmla="*/ 1053322 h 1176738"/>
              <a:gd name="connsiteX4" fmla="*/ 541725 w 541725"/>
              <a:gd name="connsiteY4" fmla="*/ 1047911 h 1176738"/>
              <a:gd name="connsiteX5" fmla="*/ 429528 w 541725"/>
              <a:gd name="connsiteY5" fmla="*/ 1176738 h 1176738"/>
              <a:gd name="connsiteX0" fmla="*/ 0 w 541725"/>
              <a:gd name="connsiteY0" fmla="*/ 0 h 1210658"/>
              <a:gd name="connsiteX1" fmla="*/ 352352 w 541725"/>
              <a:gd name="connsiteY1" fmla="*/ 79856 h 1210658"/>
              <a:gd name="connsiteX2" fmla="*/ 365879 w 541725"/>
              <a:gd name="connsiteY2" fmla="*/ 1023563 h 1210658"/>
              <a:gd name="connsiteX3" fmla="*/ 541725 w 541725"/>
              <a:gd name="connsiteY3" fmla="*/ 1053322 h 1210658"/>
              <a:gd name="connsiteX4" fmla="*/ 188307 w 541725"/>
              <a:gd name="connsiteY4" fmla="*/ 1210595 h 1210658"/>
              <a:gd name="connsiteX5" fmla="*/ 429528 w 541725"/>
              <a:gd name="connsiteY5" fmla="*/ 1176738 h 1210658"/>
              <a:gd name="connsiteX0" fmla="*/ 0 w 541725"/>
              <a:gd name="connsiteY0" fmla="*/ 0 h 1603084"/>
              <a:gd name="connsiteX1" fmla="*/ 352352 w 541725"/>
              <a:gd name="connsiteY1" fmla="*/ 79856 h 1603084"/>
              <a:gd name="connsiteX2" fmla="*/ 365879 w 541725"/>
              <a:gd name="connsiteY2" fmla="*/ 1023563 h 1603084"/>
              <a:gd name="connsiteX3" fmla="*/ 541725 w 541725"/>
              <a:gd name="connsiteY3" fmla="*/ 1053322 h 1603084"/>
              <a:gd name="connsiteX4" fmla="*/ 188307 w 541725"/>
              <a:gd name="connsiteY4" fmla="*/ 1210595 h 1603084"/>
              <a:gd name="connsiteX5" fmla="*/ 132208 w 541725"/>
              <a:gd name="connsiteY5" fmla="*/ 1603084 h 1603084"/>
              <a:gd name="connsiteX0" fmla="*/ 0 w 541725"/>
              <a:gd name="connsiteY0" fmla="*/ 0 h 1603084"/>
              <a:gd name="connsiteX1" fmla="*/ 352352 w 541725"/>
              <a:gd name="connsiteY1" fmla="*/ 79856 h 1603084"/>
              <a:gd name="connsiteX2" fmla="*/ 365879 w 541725"/>
              <a:gd name="connsiteY2" fmla="*/ 1023563 h 1603084"/>
              <a:gd name="connsiteX3" fmla="*/ 541725 w 541725"/>
              <a:gd name="connsiteY3" fmla="*/ 1053322 h 1603084"/>
              <a:gd name="connsiteX4" fmla="*/ 289284 w 541725"/>
              <a:gd name="connsiteY4" fmla="*/ 1221815 h 1603084"/>
              <a:gd name="connsiteX5" fmla="*/ 132208 w 541725"/>
              <a:gd name="connsiteY5" fmla="*/ 1603084 h 1603084"/>
              <a:gd name="connsiteX0" fmla="*/ 0 w 365879"/>
              <a:gd name="connsiteY0" fmla="*/ 0 h 1603084"/>
              <a:gd name="connsiteX1" fmla="*/ 352352 w 365879"/>
              <a:gd name="connsiteY1" fmla="*/ 79856 h 1603084"/>
              <a:gd name="connsiteX2" fmla="*/ 365879 w 365879"/>
              <a:gd name="connsiteY2" fmla="*/ 1023563 h 1603084"/>
              <a:gd name="connsiteX3" fmla="*/ 334162 w 365879"/>
              <a:gd name="connsiteY3" fmla="*/ 1131859 h 1603084"/>
              <a:gd name="connsiteX4" fmla="*/ 289284 w 365879"/>
              <a:gd name="connsiteY4" fmla="*/ 1221815 h 1603084"/>
              <a:gd name="connsiteX5" fmla="*/ 132208 w 365879"/>
              <a:gd name="connsiteY5" fmla="*/ 1603084 h 160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879" h="1603084">
                <a:moveTo>
                  <a:pt x="0" y="0"/>
                </a:moveTo>
                <a:lnTo>
                  <a:pt x="352352" y="79856"/>
                </a:lnTo>
                <a:lnTo>
                  <a:pt x="365879" y="1023563"/>
                </a:lnTo>
                <a:lnTo>
                  <a:pt x="334162" y="1131859"/>
                </a:lnTo>
                <a:lnTo>
                  <a:pt x="289284" y="1221815"/>
                </a:lnTo>
                <a:cubicBezTo>
                  <a:pt x="289284" y="1223619"/>
                  <a:pt x="132208" y="1601280"/>
                  <a:pt x="132208" y="1603084"/>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Forme libre 139"/>
          <p:cNvSpPr/>
          <p:nvPr/>
        </p:nvSpPr>
        <p:spPr>
          <a:xfrm>
            <a:off x="7943572" y="1846048"/>
            <a:ext cx="396355" cy="1608694"/>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373082"/>
              <a:gd name="connsiteX1" fmla="*/ 352352 w 541725"/>
              <a:gd name="connsiteY1" fmla="*/ 79856 h 1373082"/>
              <a:gd name="connsiteX2" fmla="*/ 365879 w 541725"/>
              <a:gd name="connsiteY2" fmla="*/ 1023563 h 1373082"/>
              <a:gd name="connsiteX3" fmla="*/ 541725 w 541725"/>
              <a:gd name="connsiteY3" fmla="*/ 1053322 h 1373082"/>
              <a:gd name="connsiteX4" fmla="*/ 541725 w 541725"/>
              <a:gd name="connsiteY4" fmla="*/ 1047911 h 1373082"/>
              <a:gd name="connsiteX5" fmla="*/ 233185 w 541725"/>
              <a:gd name="connsiteY5" fmla="*/ 1373082 h 1373082"/>
              <a:gd name="connsiteX0" fmla="*/ 0 w 541725"/>
              <a:gd name="connsiteY0" fmla="*/ 0 h 1373082"/>
              <a:gd name="connsiteX1" fmla="*/ 352352 w 541725"/>
              <a:gd name="connsiteY1" fmla="*/ 79856 h 1373082"/>
              <a:gd name="connsiteX2" fmla="*/ 365879 w 541725"/>
              <a:gd name="connsiteY2" fmla="*/ 1023563 h 1373082"/>
              <a:gd name="connsiteX3" fmla="*/ 541725 w 541725"/>
              <a:gd name="connsiteY3" fmla="*/ 1053322 h 1373082"/>
              <a:gd name="connsiteX4" fmla="*/ 272454 w 541725"/>
              <a:gd name="connsiteY4" fmla="*/ 1193766 h 1373082"/>
              <a:gd name="connsiteX5" fmla="*/ 233185 w 541725"/>
              <a:gd name="connsiteY5" fmla="*/ 1373082 h 1373082"/>
              <a:gd name="connsiteX0" fmla="*/ 0 w 541725"/>
              <a:gd name="connsiteY0" fmla="*/ 0 h 1373082"/>
              <a:gd name="connsiteX1" fmla="*/ 352352 w 541725"/>
              <a:gd name="connsiteY1" fmla="*/ 79856 h 1373082"/>
              <a:gd name="connsiteX2" fmla="*/ 365879 w 541725"/>
              <a:gd name="connsiteY2" fmla="*/ 1023563 h 1373082"/>
              <a:gd name="connsiteX3" fmla="*/ 485554 w 541725"/>
              <a:gd name="connsiteY3" fmla="*/ 1003739 h 1373082"/>
              <a:gd name="connsiteX4" fmla="*/ 541725 w 541725"/>
              <a:gd name="connsiteY4" fmla="*/ 1053322 h 1373082"/>
              <a:gd name="connsiteX5" fmla="*/ 272454 w 541725"/>
              <a:gd name="connsiteY5" fmla="*/ 1193766 h 1373082"/>
              <a:gd name="connsiteX6" fmla="*/ 233185 w 541725"/>
              <a:gd name="connsiteY6" fmla="*/ 1373082 h 1373082"/>
              <a:gd name="connsiteX0" fmla="*/ 0 w 542789"/>
              <a:gd name="connsiteY0" fmla="*/ 0 h 1373082"/>
              <a:gd name="connsiteX1" fmla="*/ 352352 w 542789"/>
              <a:gd name="connsiteY1" fmla="*/ 79856 h 1373082"/>
              <a:gd name="connsiteX2" fmla="*/ 365879 w 542789"/>
              <a:gd name="connsiteY2" fmla="*/ 1023563 h 1373082"/>
              <a:gd name="connsiteX3" fmla="*/ 541725 w 542789"/>
              <a:gd name="connsiteY3" fmla="*/ 1053322 h 1373082"/>
              <a:gd name="connsiteX4" fmla="*/ 272454 w 542789"/>
              <a:gd name="connsiteY4" fmla="*/ 1193766 h 1373082"/>
              <a:gd name="connsiteX5" fmla="*/ 233185 w 542789"/>
              <a:gd name="connsiteY5" fmla="*/ 1373082 h 1373082"/>
              <a:gd name="connsiteX0" fmla="*/ 0 w 365879"/>
              <a:gd name="connsiteY0" fmla="*/ 0 h 1373082"/>
              <a:gd name="connsiteX1" fmla="*/ 352352 w 365879"/>
              <a:gd name="connsiteY1" fmla="*/ 79856 h 1373082"/>
              <a:gd name="connsiteX2" fmla="*/ 365879 w 365879"/>
              <a:gd name="connsiteY2" fmla="*/ 1023563 h 1373082"/>
              <a:gd name="connsiteX3" fmla="*/ 272454 w 365879"/>
              <a:gd name="connsiteY3" fmla="*/ 1193766 h 1373082"/>
              <a:gd name="connsiteX4" fmla="*/ 233185 w 365879"/>
              <a:gd name="connsiteY4" fmla="*/ 1373082 h 1373082"/>
              <a:gd name="connsiteX0" fmla="*/ 36086 w 401965"/>
              <a:gd name="connsiteY0" fmla="*/ 0 h 1608694"/>
              <a:gd name="connsiteX1" fmla="*/ 388438 w 401965"/>
              <a:gd name="connsiteY1" fmla="*/ 79856 h 1608694"/>
              <a:gd name="connsiteX2" fmla="*/ 401965 w 401965"/>
              <a:gd name="connsiteY2" fmla="*/ 1023563 h 1608694"/>
              <a:gd name="connsiteX3" fmla="*/ 308540 w 401965"/>
              <a:gd name="connsiteY3" fmla="*/ 1193766 h 1608694"/>
              <a:gd name="connsiteX4" fmla="*/ 0 w 401965"/>
              <a:gd name="connsiteY4" fmla="*/ 1608694 h 1608694"/>
              <a:gd name="connsiteX0" fmla="*/ 36086 w 401965"/>
              <a:gd name="connsiteY0" fmla="*/ 0 h 1608694"/>
              <a:gd name="connsiteX1" fmla="*/ 388438 w 401965"/>
              <a:gd name="connsiteY1" fmla="*/ 79856 h 1608694"/>
              <a:gd name="connsiteX2" fmla="*/ 401965 w 401965"/>
              <a:gd name="connsiteY2" fmla="*/ 1023563 h 1608694"/>
              <a:gd name="connsiteX3" fmla="*/ 0 w 401965"/>
              <a:gd name="connsiteY3" fmla="*/ 1608694 h 1608694"/>
              <a:gd name="connsiteX0" fmla="*/ 36086 w 396355"/>
              <a:gd name="connsiteY0" fmla="*/ 0 h 1608694"/>
              <a:gd name="connsiteX1" fmla="*/ 388438 w 396355"/>
              <a:gd name="connsiteY1" fmla="*/ 79856 h 1608694"/>
              <a:gd name="connsiteX2" fmla="*/ 396355 w 396355"/>
              <a:gd name="connsiteY2" fmla="*/ 1051612 h 1608694"/>
              <a:gd name="connsiteX3" fmla="*/ 0 w 396355"/>
              <a:gd name="connsiteY3" fmla="*/ 1608694 h 1608694"/>
              <a:gd name="connsiteX0" fmla="*/ 36086 w 396355"/>
              <a:gd name="connsiteY0" fmla="*/ 0 h 1608694"/>
              <a:gd name="connsiteX1" fmla="*/ 388438 w 396355"/>
              <a:gd name="connsiteY1" fmla="*/ 79856 h 1608694"/>
              <a:gd name="connsiteX2" fmla="*/ 396355 w 396355"/>
              <a:gd name="connsiteY2" fmla="*/ 1051612 h 1608694"/>
              <a:gd name="connsiteX3" fmla="*/ 0 w 396355"/>
              <a:gd name="connsiteY3" fmla="*/ 1608694 h 1608694"/>
            </a:gdLst>
            <a:ahLst/>
            <a:cxnLst>
              <a:cxn ang="0">
                <a:pos x="connsiteX0" y="connsiteY0"/>
              </a:cxn>
              <a:cxn ang="0">
                <a:pos x="connsiteX1" y="connsiteY1"/>
              </a:cxn>
              <a:cxn ang="0">
                <a:pos x="connsiteX2" y="connsiteY2"/>
              </a:cxn>
              <a:cxn ang="0">
                <a:pos x="connsiteX3" y="connsiteY3"/>
              </a:cxn>
            </a:cxnLst>
            <a:rect l="l" t="t" r="r" b="b"/>
            <a:pathLst>
              <a:path w="396355" h="1608694">
                <a:moveTo>
                  <a:pt x="36086" y="0"/>
                </a:moveTo>
                <a:lnTo>
                  <a:pt x="388438" y="79856"/>
                </a:lnTo>
                <a:lnTo>
                  <a:pt x="396355" y="1051612"/>
                </a:lnTo>
                <a:cubicBezTo>
                  <a:pt x="219419" y="1289589"/>
                  <a:pt x="83743" y="1486792"/>
                  <a:pt x="0" y="1608694"/>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7117491" y="1701370"/>
            <a:ext cx="1763892" cy="176812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6973 w 1166973"/>
              <a:gd name="connsiteY0" fmla="*/ 988356 h 1144240"/>
              <a:gd name="connsiteX1" fmla="*/ 1163290 w 1166973"/>
              <a:gd name="connsiteY1" fmla="*/ 16232 h 1144240"/>
              <a:gd name="connsiteX2" fmla="*/ 2706 w 1166973"/>
              <a:gd name="connsiteY2" fmla="*/ 0 h 1144240"/>
              <a:gd name="connsiteX3" fmla="*/ 0 w 1166973"/>
              <a:gd name="connsiteY3" fmla="*/ 1049667 h 1144240"/>
              <a:gd name="connsiteX4" fmla="*/ 324689 w 1166973"/>
              <a:gd name="connsiteY4" fmla="*/ 1144240 h 1144240"/>
              <a:gd name="connsiteX0" fmla="*/ 1166973 w 1166973"/>
              <a:gd name="connsiteY0" fmla="*/ 988356 h 1144240"/>
              <a:gd name="connsiteX1" fmla="*/ 1163290 w 1166973"/>
              <a:gd name="connsiteY1" fmla="*/ 38671 h 1144240"/>
              <a:gd name="connsiteX2" fmla="*/ 2706 w 1166973"/>
              <a:gd name="connsiteY2" fmla="*/ 0 h 1144240"/>
              <a:gd name="connsiteX3" fmla="*/ 0 w 1166973"/>
              <a:gd name="connsiteY3" fmla="*/ 1049667 h 1144240"/>
              <a:gd name="connsiteX4" fmla="*/ 324689 w 1166973"/>
              <a:gd name="connsiteY4" fmla="*/ 1144240 h 1144240"/>
              <a:gd name="connsiteX0" fmla="*/ 1166973 w 1166973"/>
              <a:gd name="connsiteY0" fmla="*/ 988356 h 1144240"/>
              <a:gd name="connsiteX1" fmla="*/ 1163290 w 1166973"/>
              <a:gd name="connsiteY1" fmla="*/ 38671 h 1144240"/>
              <a:gd name="connsiteX2" fmla="*/ 2706 w 1166973"/>
              <a:gd name="connsiteY2" fmla="*/ 0 h 1144240"/>
              <a:gd name="connsiteX3" fmla="*/ 0 w 1166973"/>
              <a:gd name="connsiteY3" fmla="*/ 1049667 h 1144240"/>
              <a:gd name="connsiteX4" fmla="*/ 324689 w 1166973"/>
              <a:gd name="connsiteY4" fmla="*/ 1144240 h 1144240"/>
              <a:gd name="connsiteX0" fmla="*/ 787653 w 1163336"/>
              <a:gd name="connsiteY0" fmla="*/ 1706412 h 1706412"/>
              <a:gd name="connsiteX1" fmla="*/ 1163290 w 1163336"/>
              <a:gd name="connsiteY1" fmla="*/ 38671 h 1706412"/>
              <a:gd name="connsiteX2" fmla="*/ 2706 w 1163336"/>
              <a:gd name="connsiteY2" fmla="*/ 0 h 1706412"/>
              <a:gd name="connsiteX3" fmla="*/ 0 w 1163336"/>
              <a:gd name="connsiteY3" fmla="*/ 1049667 h 1706412"/>
              <a:gd name="connsiteX4" fmla="*/ 324689 w 1163336"/>
              <a:gd name="connsiteY4" fmla="*/ 1144240 h 1706412"/>
              <a:gd name="connsiteX0" fmla="*/ 787653 w 1163367"/>
              <a:gd name="connsiteY0" fmla="*/ 1706412 h 1706412"/>
              <a:gd name="connsiteX1" fmla="*/ 1163290 w 1163367"/>
              <a:gd name="connsiteY1" fmla="*/ 38671 h 1706412"/>
              <a:gd name="connsiteX2" fmla="*/ 2706 w 1163367"/>
              <a:gd name="connsiteY2" fmla="*/ 0 h 1706412"/>
              <a:gd name="connsiteX3" fmla="*/ 0 w 1163367"/>
              <a:gd name="connsiteY3" fmla="*/ 1049667 h 1706412"/>
              <a:gd name="connsiteX4" fmla="*/ 324689 w 1163367"/>
              <a:gd name="connsiteY4" fmla="*/ 1144240 h 1706412"/>
              <a:gd name="connsiteX0" fmla="*/ 787653 w 1163367"/>
              <a:gd name="connsiteY0" fmla="*/ 1689582 h 1689582"/>
              <a:gd name="connsiteX1" fmla="*/ 1163290 w 1163367"/>
              <a:gd name="connsiteY1" fmla="*/ 38671 h 1689582"/>
              <a:gd name="connsiteX2" fmla="*/ 2706 w 1163367"/>
              <a:gd name="connsiteY2" fmla="*/ 0 h 1689582"/>
              <a:gd name="connsiteX3" fmla="*/ 0 w 1163367"/>
              <a:gd name="connsiteY3" fmla="*/ 1049667 h 1689582"/>
              <a:gd name="connsiteX4" fmla="*/ 324689 w 1163367"/>
              <a:gd name="connsiteY4" fmla="*/ 1144240 h 1689582"/>
              <a:gd name="connsiteX0" fmla="*/ 787653 w 1260918"/>
              <a:gd name="connsiteY0" fmla="*/ 1689582 h 1689582"/>
              <a:gd name="connsiteX1" fmla="*/ 1168317 w 1260918"/>
              <a:gd name="connsiteY1" fmla="*/ 963291 h 1689582"/>
              <a:gd name="connsiteX2" fmla="*/ 1163290 w 1260918"/>
              <a:gd name="connsiteY2" fmla="*/ 38671 h 1689582"/>
              <a:gd name="connsiteX3" fmla="*/ 2706 w 1260918"/>
              <a:gd name="connsiteY3" fmla="*/ 0 h 1689582"/>
              <a:gd name="connsiteX4" fmla="*/ 0 w 1260918"/>
              <a:gd name="connsiteY4" fmla="*/ 1049667 h 1689582"/>
              <a:gd name="connsiteX5" fmla="*/ 324689 w 1260918"/>
              <a:gd name="connsiteY5" fmla="*/ 1144240 h 1689582"/>
              <a:gd name="connsiteX0" fmla="*/ 787653 w 1260918"/>
              <a:gd name="connsiteY0" fmla="*/ 1689582 h 1689582"/>
              <a:gd name="connsiteX1" fmla="*/ 1168317 w 1260918"/>
              <a:gd name="connsiteY1" fmla="*/ 963291 h 1689582"/>
              <a:gd name="connsiteX2" fmla="*/ 1163290 w 1260918"/>
              <a:gd name="connsiteY2" fmla="*/ 38671 h 1689582"/>
              <a:gd name="connsiteX3" fmla="*/ 2706 w 1260918"/>
              <a:gd name="connsiteY3" fmla="*/ 0 h 1689582"/>
              <a:gd name="connsiteX4" fmla="*/ 0 w 1260918"/>
              <a:gd name="connsiteY4" fmla="*/ 1049667 h 1689582"/>
              <a:gd name="connsiteX5" fmla="*/ 324689 w 1260918"/>
              <a:gd name="connsiteY5" fmla="*/ 1144240 h 1689582"/>
              <a:gd name="connsiteX0" fmla="*/ 787653 w 1240631"/>
              <a:gd name="connsiteY0" fmla="*/ 1689582 h 1689582"/>
              <a:gd name="connsiteX1" fmla="*/ 1168317 w 1240631"/>
              <a:gd name="connsiteY1" fmla="*/ 963291 h 1689582"/>
              <a:gd name="connsiteX2" fmla="*/ 1163290 w 1240631"/>
              <a:gd name="connsiteY2" fmla="*/ 38671 h 1689582"/>
              <a:gd name="connsiteX3" fmla="*/ 2706 w 1240631"/>
              <a:gd name="connsiteY3" fmla="*/ 0 h 1689582"/>
              <a:gd name="connsiteX4" fmla="*/ 0 w 1240631"/>
              <a:gd name="connsiteY4" fmla="*/ 1049667 h 1689582"/>
              <a:gd name="connsiteX5" fmla="*/ 324689 w 1240631"/>
              <a:gd name="connsiteY5" fmla="*/ 1144240 h 1689582"/>
              <a:gd name="connsiteX0" fmla="*/ 787653 w 1168317"/>
              <a:gd name="connsiteY0" fmla="*/ 1689582 h 1689582"/>
              <a:gd name="connsiteX1" fmla="*/ 1168317 w 1168317"/>
              <a:gd name="connsiteY1" fmla="*/ 963291 h 1689582"/>
              <a:gd name="connsiteX2" fmla="*/ 1163290 w 1168317"/>
              <a:gd name="connsiteY2" fmla="*/ 38671 h 1689582"/>
              <a:gd name="connsiteX3" fmla="*/ 2706 w 1168317"/>
              <a:gd name="connsiteY3" fmla="*/ 0 h 1689582"/>
              <a:gd name="connsiteX4" fmla="*/ 0 w 1168317"/>
              <a:gd name="connsiteY4" fmla="*/ 1049667 h 1689582"/>
              <a:gd name="connsiteX5" fmla="*/ 324689 w 1168317"/>
              <a:gd name="connsiteY5" fmla="*/ 114424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324689 w 1168317"/>
              <a:gd name="connsiteY5" fmla="*/ 114424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251034 w 1168317"/>
              <a:gd name="connsiteY5" fmla="*/ 1127410 h 1689582"/>
              <a:gd name="connsiteX0" fmla="*/ 787653 w 1168317"/>
              <a:gd name="connsiteY0" fmla="*/ 1689582 h 1689582"/>
              <a:gd name="connsiteX1" fmla="*/ 1168317 w 1168317"/>
              <a:gd name="connsiteY1" fmla="*/ 963291 h 1689582"/>
              <a:gd name="connsiteX2" fmla="*/ 1152243 w 1168317"/>
              <a:gd name="connsiteY2" fmla="*/ 49891 h 1689582"/>
              <a:gd name="connsiteX3" fmla="*/ 2706 w 1168317"/>
              <a:gd name="connsiteY3" fmla="*/ 0 h 1689582"/>
              <a:gd name="connsiteX4" fmla="*/ 0 w 1168317"/>
              <a:gd name="connsiteY4" fmla="*/ 1049667 h 1689582"/>
              <a:gd name="connsiteX5" fmla="*/ 247351 w 1168317"/>
              <a:gd name="connsiteY5" fmla="*/ 1161069 h 1689582"/>
              <a:gd name="connsiteX0" fmla="*/ 787653 w 1160951"/>
              <a:gd name="connsiteY0" fmla="*/ 1689582 h 1689582"/>
              <a:gd name="connsiteX1" fmla="*/ 1160951 w 1160951"/>
              <a:gd name="connsiteY1" fmla="*/ 963291 h 1689582"/>
              <a:gd name="connsiteX2" fmla="*/ 1152243 w 1160951"/>
              <a:gd name="connsiteY2" fmla="*/ 49891 h 1689582"/>
              <a:gd name="connsiteX3" fmla="*/ 2706 w 1160951"/>
              <a:gd name="connsiteY3" fmla="*/ 0 h 1689582"/>
              <a:gd name="connsiteX4" fmla="*/ 0 w 1160951"/>
              <a:gd name="connsiteY4" fmla="*/ 1049667 h 1689582"/>
              <a:gd name="connsiteX5" fmla="*/ 247351 w 1160951"/>
              <a:gd name="connsiteY5" fmla="*/ 1161069 h 1689582"/>
              <a:gd name="connsiteX0" fmla="*/ 787653 w 1161406"/>
              <a:gd name="connsiteY0" fmla="*/ 1689582 h 1689582"/>
              <a:gd name="connsiteX1" fmla="*/ 1160951 w 1161406"/>
              <a:gd name="connsiteY1" fmla="*/ 963291 h 1689582"/>
              <a:gd name="connsiteX2" fmla="*/ 1152243 w 1161406"/>
              <a:gd name="connsiteY2" fmla="*/ 49891 h 1689582"/>
              <a:gd name="connsiteX3" fmla="*/ 2706 w 1161406"/>
              <a:gd name="connsiteY3" fmla="*/ 0 h 1689582"/>
              <a:gd name="connsiteX4" fmla="*/ 0 w 1161406"/>
              <a:gd name="connsiteY4" fmla="*/ 1049667 h 1689582"/>
              <a:gd name="connsiteX5" fmla="*/ 247351 w 1161406"/>
              <a:gd name="connsiteY5" fmla="*/ 1161069 h 1689582"/>
              <a:gd name="connsiteX0" fmla="*/ 787653 w 1157815"/>
              <a:gd name="connsiteY0" fmla="*/ 1689582 h 1689582"/>
              <a:gd name="connsiteX1" fmla="*/ 1157268 w 1157815"/>
              <a:gd name="connsiteY1" fmla="*/ 985730 h 1689582"/>
              <a:gd name="connsiteX2" fmla="*/ 1152243 w 1157815"/>
              <a:gd name="connsiteY2" fmla="*/ 49891 h 1689582"/>
              <a:gd name="connsiteX3" fmla="*/ 2706 w 1157815"/>
              <a:gd name="connsiteY3" fmla="*/ 0 h 1689582"/>
              <a:gd name="connsiteX4" fmla="*/ 0 w 1157815"/>
              <a:gd name="connsiteY4" fmla="*/ 1049667 h 1689582"/>
              <a:gd name="connsiteX5" fmla="*/ 247351 w 1157815"/>
              <a:gd name="connsiteY5" fmla="*/ 1161069 h 1689582"/>
              <a:gd name="connsiteX0" fmla="*/ 787653 w 1157954"/>
              <a:gd name="connsiteY0" fmla="*/ 1689582 h 1689582"/>
              <a:gd name="connsiteX1" fmla="*/ 1157268 w 1157954"/>
              <a:gd name="connsiteY1" fmla="*/ 985730 h 1689582"/>
              <a:gd name="connsiteX2" fmla="*/ 1155926 w 1157954"/>
              <a:gd name="connsiteY2" fmla="*/ 5013 h 1689582"/>
              <a:gd name="connsiteX3" fmla="*/ 2706 w 1157954"/>
              <a:gd name="connsiteY3" fmla="*/ 0 h 1689582"/>
              <a:gd name="connsiteX4" fmla="*/ 0 w 1157954"/>
              <a:gd name="connsiteY4" fmla="*/ 1049667 h 1689582"/>
              <a:gd name="connsiteX5" fmla="*/ 247351 w 1157954"/>
              <a:gd name="connsiteY5" fmla="*/ 1161069 h 1689582"/>
              <a:gd name="connsiteX0" fmla="*/ 787653 w 1157954"/>
              <a:gd name="connsiteY0" fmla="*/ 1717631 h 1717631"/>
              <a:gd name="connsiteX1" fmla="*/ 1157268 w 1157954"/>
              <a:gd name="connsiteY1" fmla="*/ 1013779 h 1717631"/>
              <a:gd name="connsiteX2" fmla="*/ 1155926 w 1157954"/>
              <a:gd name="connsiteY2" fmla="*/ 33062 h 1717631"/>
              <a:gd name="connsiteX3" fmla="*/ 6389 w 1157954"/>
              <a:gd name="connsiteY3" fmla="*/ 0 h 1717631"/>
              <a:gd name="connsiteX4" fmla="*/ 0 w 1157954"/>
              <a:gd name="connsiteY4" fmla="*/ 1077716 h 1717631"/>
              <a:gd name="connsiteX5" fmla="*/ 247351 w 1157954"/>
              <a:gd name="connsiteY5" fmla="*/ 1189118 h 1717631"/>
              <a:gd name="connsiteX0" fmla="*/ 787653 w 1157954"/>
              <a:gd name="connsiteY0" fmla="*/ 1723837 h 1723837"/>
              <a:gd name="connsiteX1" fmla="*/ 1157268 w 1157954"/>
              <a:gd name="connsiteY1" fmla="*/ 1019985 h 1723837"/>
              <a:gd name="connsiteX2" fmla="*/ 1155926 w 1157954"/>
              <a:gd name="connsiteY2" fmla="*/ 0 h 1723837"/>
              <a:gd name="connsiteX3" fmla="*/ 6389 w 1157954"/>
              <a:gd name="connsiteY3" fmla="*/ 6206 h 1723837"/>
              <a:gd name="connsiteX4" fmla="*/ 0 w 1157954"/>
              <a:gd name="connsiteY4" fmla="*/ 1083922 h 1723837"/>
              <a:gd name="connsiteX5" fmla="*/ 247351 w 1157954"/>
              <a:gd name="connsiteY5" fmla="*/ 1195324 h 1723837"/>
              <a:gd name="connsiteX0" fmla="*/ 787653 w 1157954"/>
              <a:gd name="connsiteY0" fmla="*/ 1762510 h 1762510"/>
              <a:gd name="connsiteX1" fmla="*/ 1157268 w 1157954"/>
              <a:gd name="connsiteY1" fmla="*/ 1058658 h 1762510"/>
              <a:gd name="connsiteX2" fmla="*/ 1155926 w 1157954"/>
              <a:gd name="connsiteY2" fmla="*/ 38673 h 1762510"/>
              <a:gd name="connsiteX3" fmla="*/ 2706 w 1157954"/>
              <a:gd name="connsiteY3" fmla="*/ 0 h 1762510"/>
              <a:gd name="connsiteX4" fmla="*/ 0 w 1157954"/>
              <a:gd name="connsiteY4" fmla="*/ 1122595 h 1762510"/>
              <a:gd name="connsiteX5" fmla="*/ 247351 w 1157954"/>
              <a:gd name="connsiteY5" fmla="*/ 1233997 h 1762510"/>
              <a:gd name="connsiteX0" fmla="*/ 787653 w 1157954"/>
              <a:gd name="connsiteY0" fmla="*/ 1762510 h 1762510"/>
              <a:gd name="connsiteX1" fmla="*/ 1157268 w 1157954"/>
              <a:gd name="connsiteY1" fmla="*/ 1058658 h 1762510"/>
              <a:gd name="connsiteX2" fmla="*/ 1155926 w 1157954"/>
              <a:gd name="connsiteY2" fmla="*/ 16233 h 1762510"/>
              <a:gd name="connsiteX3" fmla="*/ 2706 w 1157954"/>
              <a:gd name="connsiteY3" fmla="*/ 0 h 1762510"/>
              <a:gd name="connsiteX4" fmla="*/ 0 w 1157954"/>
              <a:gd name="connsiteY4" fmla="*/ 1122595 h 1762510"/>
              <a:gd name="connsiteX5" fmla="*/ 247351 w 1157954"/>
              <a:gd name="connsiteY5" fmla="*/ 1233997 h 1762510"/>
              <a:gd name="connsiteX0" fmla="*/ 772923 w 1157954"/>
              <a:gd name="connsiteY0" fmla="*/ 1768120 h 1768120"/>
              <a:gd name="connsiteX1" fmla="*/ 1157268 w 1157954"/>
              <a:gd name="connsiteY1" fmla="*/ 1058658 h 1768120"/>
              <a:gd name="connsiteX2" fmla="*/ 1155926 w 1157954"/>
              <a:gd name="connsiteY2" fmla="*/ 16233 h 1768120"/>
              <a:gd name="connsiteX3" fmla="*/ 2706 w 1157954"/>
              <a:gd name="connsiteY3" fmla="*/ 0 h 1768120"/>
              <a:gd name="connsiteX4" fmla="*/ 0 w 1157954"/>
              <a:gd name="connsiteY4" fmla="*/ 1122595 h 1768120"/>
              <a:gd name="connsiteX5" fmla="*/ 247351 w 1157954"/>
              <a:gd name="connsiteY5" fmla="*/ 1233997 h 1768120"/>
              <a:gd name="connsiteX0" fmla="*/ 772923 w 1157954"/>
              <a:gd name="connsiteY0" fmla="*/ 1768120 h 1768120"/>
              <a:gd name="connsiteX1" fmla="*/ 1157268 w 1157954"/>
              <a:gd name="connsiteY1" fmla="*/ 1058658 h 1768120"/>
              <a:gd name="connsiteX2" fmla="*/ 1155926 w 1157954"/>
              <a:gd name="connsiteY2" fmla="*/ 16233 h 1768120"/>
              <a:gd name="connsiteX3" fmla="*/ 2706 w 1157954"/>
              <a:gd name="connsiteY3" fmla="*/ 0 h 1768120"/>
              <a:gd name="connsiteX4" fmla="*/ 0 w 1157954"/>
              <a:gd name="connsiteY4" fmla="*/ 1122595 h 1768120"/>
              <a:gd name="connsiteX5" fmla="*/ 247351 w 1157954"/>
              <a:gd name="connsiteY5" fmla="*/ 1233997 h 176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54" h="1768120">
                <a:moveTo>
                  <a:pt x="772923" y="1768120"/>
                </a:moveTo>
                <a:cubicBezTo>
                  <a:pt x="848029" y="1634917"/>
                  <a:pt x="966936" y="1421803"/>
                  <a:pt x="1157268" y="1058658"/>
                </a:cubicBezTo>
                <a:cubicBezTo>
                  <a:pt x="1160950" y="783506"/>
                  <a:pt x="1148259" y="389019"/>
                  <a:pt x="1155926" y="16233"/>
                </a:cubicBezTo>
                <a:lnTo>
                  <a:pt x="2706" y="0"/>
                </a:lnTo>
                <a:cubicBezTo>
                  <a:pt x="576" y="359239"/>
                  <a:pt x="2130" y="763356"/>
                  <a:pt x="0" y="1122595"/>
                </a:cubicBezTo>
                <a:cubicBezTo>
                  <a:pt x="122872" y="1167853"/>
                  <a:pt x="241152" y="1222951"/>
                  <a:pt x="247351" y="1233997"/>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ZoneTexte 143"/>
          <p:cNvSpPr txBox="1"/>
          <p:nvPr/>
        </p:nvSpPr>
        <p:spPr>
          <a:xfrm>
            <a:off x="1071002" y="6232748"/>
            <a:ext cx="7108133"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ne représente plus qu’une seule flèche (ou un point) pour la phase des bobines</a:t>
            </a:r>
          </a:p>
        </p:txBody>
      </p:sp>
      <p:sp>
        <p:nvSpPr>
          <p:cNvPr id="53" name="ZoneTexte 52"/>
          <p:cNvSpPr txBox="1"/>
          <p:nvPr/>
        </p:nvSpPr>
        <p:spPr>
          <a:xfrm>
            <a:off x="3682134" y="1518001"/>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1°) Couplage primaire triangle </a:t>
            </a:r>
            <a:r>
              <a:rPr lang="fr-FR" sz="1700" dirty="0">
                <a:solidFill>
                  <a:schemeClr val="bg1"/>
                </a:solidFill>
              </a:rPr>
              <a:t>avec le « </a:t>
            </a:r>
            <a:r>
              <a:rPr lang="fr-FR" sz="1700" dirty="0" smtClean="0">
                <a:solidFill>
                  <a:schemeClr val="bg1"/>
                </a:solidFill>
              </a:rPr>
              <a:t>A</a:t>
            </a:r>
            <a:r>
              <a:rPr lang="fr-FR" sz="1700" dirty="0">
                <a:solidFill>
                  <a:schemeClr val="bg1"/>
                </a:solidFill>
              </a:rPr>
              <a:t> » sur </a:t>
            </a:r>
            <a:r>
              <a:rPr lang="fr-FR" sz="1700" dirty="0" smtClean="0">
                <a:solidFill>
                  <a:schemeClr val="bg1"/>
                </a:solidFill>
              </a:rPr>
              <a:t>12 </a:t>
            </a:r>
            <a:r>
              <a:rPr lang="fr-FR" sz="1700" dirty="0">
                <a:solidFill>
                  <a:schemeClr val="bg1"/>
                </a:solidFill>
              </a:rPr>
              <a:t>heures « </a:t>
            </a:r>
            <a:r>
              <a:rPr lang="fr-FR" sz="1700" dirty="0" smtClean="0">
                <a:solidFill>
                  <a:schemeClr val="bg1"/>
                </a:solidFill>
              </a:rPr>
              <a:t>B</a:t>
            </a:r>
            <a:r>
              <a:rPr lang="fr-FR" sz="1700" dirty="0">
                <a:solidFill>
                  <a:schemeClr val="bg1"/>
                </a:solidFill>
              </a:rPr>
              <a:t> » et « </a:t>
            </a:r>
            <a:r>
              <a:rPr lang="fr-FR" sz="1700" dirty="0" smtClean="0">
                <a:solidFill>
                  <a:schemeClr val="bg1"/>
                </a:solidFill>
              </a:rPr>
              <a:t>C</a:t>
            </a:r>
            <a:r>
              <a:rPr lang="fr-FR" sz="1700" dirty="0">
                <a:solidFill>
                  <a:schemeClr val="bg1"/>
                </a:solidFill>
              </a:rPr>
              <a:t> » </a:t>
            </a:r>
            <a:r>
              <a:rPr lang="fr-FR" sz="1700" dirty="0" smtClean="0">
                <a:solidFill>
                  <a:schemeClr val="bg1"/>
                </a:solidFill>
              </a:rPr>
              <a:t>à 120°.</a:t>
            </a:r>
          </a:p>
        </p:txBody>
      </p:sp>
      <p:sp>
        <p:nvSpPr>
          <p:cNvPr id="54" name="ZoneTexte 53"/>
          <p:cNvSpPr txBox="1"/>
          <p:nvPr/>
        </p:nvSpPr>
        <p:spPr>
          <a:xfrm>
            <a:off x="3682134" y="4540588"/>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Connexion des bobines primaires.</a:t>
            </a:r>
          </a:p>
        </p:txBody>
      </p:sp>
      <p:sp>
        <p:nvSpPr>
          <p:cNvPr id="55" name="ZoneTexte 54"/>
          <p:cNvSpPr txBox="1"/>
          <p:nvPr/>
        </p:nvSpPr>
        <p:spPr>
          <a:xfrm>
            <a:off x="3682134" y="2525530"/>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2°) Couplage secondaire triangle avec « a » sur 6 heures.</a:t>
            </a:r>
          </a:p>
        </p:txBody>
      </p:sp>
      <p:sp>
        <p:nvSpPr>
          <p:cNvPr id="57" name="ZoneTexte 56"/>
          <p:cNvSpPr txBox="1"/>
          <p:nvPr/>
        </p:nvSpPr>
        <p:spPr>
          <a:xfrm>
            <a:off x="3682134" y="5286506"/>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5°) Connexion des bobines secondaires.</a:t>
            </a:r>
          </a:p>
        </p:txBody>
      </p:sp>
      <p:sp>
        <p:nvSpPr>
          <p:cNvPr id="6" name="Forme libre 5"/>
          <p:cNvSpPr/>
          <p:nvPr/>
        </p:nvSpPr>
        <p:spPr>
          <a:xfrm>
            <a:off x="7578861" y="2922714"/>
            <a:ext cx="426346" cy="527323"/>
          </a:xfrm>
          <a:custGeom>
            <a:avLst/>
            <a:gdLst>
              <a:gd name="connsiteX0" fmla="*/ 0 w 426346"/>
              <a:gd name="connsiteY0" fmla="*/ 527323 h 527323"/>
              <a:gd name="connsiteX1" fmla="*/ 224393 w 426346"/>
              <a:gd name="connsiteY1" fmla="*/ 5610 h 527323"/>
              <a:gd name="connsiteX2" fmla="*/ 426346 w 426346"/>
              <a:gd name="connsiteY2" fmla="*/ 0 h 527323"/>
            </a:gdLst>
            <a:ahLst/>
            <a:cxnLst>
              <a:cxn ang="0">
                <a:pos x="connsiteX0" y="connsiteY0"/>
              </a:cxn>
              <a:cxn ang="0">
                <a:pos x="connsiteX1" y="connsiteY1"/>
              </a:cxn>
              <a:cxn ang="0">
                <a:pos x="connsiteX2" y="connsiteY2"/>
              </a:cxn>
            </a:cxnLst>
            <a:rect l="l" t="t" r="r" b="b"/>
            <a:pathLst>
              <a:path w="426346" h="527323">
                <a:moveTo>
                  <a:pt x="0" y="527323"/>
                </a:moveTo>
                <a:lnTo>
                  <a:pt x="224393" y="5610"/>
                </a:lnTo>
                <a:lnTo>
                  <a:pt x="426346" y="0"/>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orme libre 60"/>
          <p:cNvSpPr/>
          <p:nvPr/>
        </p:nvSpPr>
        <p:spPr>
          <a:xfrm>
            <a:off x="7939554" y="2898147"/>
            <a:ext cx="577291" cy="549762"/>
          </a:xfrm>
          <a:custGeom>
            <a:avLst/>
            <a:gdLst>
              <a:gd name="connsiteX0" fmla="*/ 0 w 426346"/>
              <a:gd name="connsiteY0" fmla="*/ 527323 h 527323"/>
              <a:gd name="connsiteX1" fmla="*/ 224393 w 426346"/>
              <a:gd name="connsiteY1" fmla="*/ 5610 h 527323"/>
              <a:gd name="connsiteX2" fmla="*/ 426346 w 426346"/>
              <a:gd name="connsiteY2" fmla="*/ 0 h 527323"/>
              <a:gd name="connsiteX0" fmla="*/ 0 w 426346"/>
              <a:gd name="connsiteY0" fmla="*/ 532933 h 532933"/>
              <a:gd name="connsiteX1" fmla="*/ 282965 w 426346"/>
              <a:gd name="connsiteY1" fmla="*/ 0 h 532933"/>
              <a:gd name="connsiteX2" fmla="*/ 426346 w 426346"/>
              <a:gd name="connsiteY2" fmla="*/ 5610 h 532933"/>
              <a:gd name="connsiteX0" fmla="*/ 0 w 430529"/>
              <a:gd name="connsiteY0" fmla="*/ 549762 h 549762"/>
              <a:gd name="connsiteX1" fmla="*/ 282965 w 430529"/>
              <a:gd name="connsiteY1" fmla="*/ 16829 h 549762"/>
              <a:gd name="connsiteX2" fmla="*/ 430529 w 430529"/>
              <a:gd name="connsiteY2" fmla="*/ 0 h 549762"/>
            </a:gdLst>
            <a:ahLst/>
            <a:cxnLst>
              <a:cxn ang="0">
                <a:pos x="connsiteX0" y="connsiteY0"/>
              </a:cxn>
              <a:cxn ang="0">
                <a:pos x="connsiteX1" y="connsiteY1"/>
              </a:cxn>
              <a:cxn ang="0">
                <a:pos x="connsiteX2" y="connsiteY2"/>
              </a:cxn>
            </a:cxnLst>
            <a:rect l="l" t="t" r="r" b="b"/>
            <a:pathLst>
              <a:path w="430529" h="549762">
                <a:moveTo>
                  <a:pt x="0" y="549762"/>
                </a:moveTo>
                <a:lnTo>
                  <a:pt x="282965" y="16829"/>
                </a:lnTo>
                <a:lnTo>
                  <a:pt x="430529" y="0"/>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p:cNvSpPr txBox="1"/>
          <p:nvPr/>
        </p:nvSpPr>
        <p:spPr>
          <a:xfrm>
            <a:off x="3682134" y="3533059"/>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3°) Les tensions arrivant en « A » et « a » sont en opposition de phase (180°C)</a:t>
            </a:r>
          </a:p>
        </p:txBody>
      </p:sp>
      <p:cxnSp>
        <p:nvCxnSpPr>
          <p:cNvPr id="64" name="Connecteur droit avec flèche 63"/>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a:endCxn id="78" idx="3"/>
          </p:cNvCxnSpPr>
          <p:nvPr/>
        </p:nvCxnSpPr>
        <p:spPr>
          <a:xfrm flipH="1">
            <a:off x="215590" y="4736401"/>
            <a:ext cx="3202305"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25893" y="2075108"/>
            <a:ext cx="1599500" cy="266180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flipV="1">
            <a:off x="236866" y="2086081"/>
            <a:ext cx="1577554" cy="2639854"/>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1831748" y="2073863"/>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a:endCxn id="78" idx="3"/>
          </p:cNvCxnSpPr>
          <p:nvPr/>
        </p:nvCxnSpPr>
        <p:spPr>
          <a:xfrm flipH="1">
            <a:off x="215590" y="4736401"/>
            <a:ext cx="3202306" cy="3487"/>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34766" y="3181121"/>
            <a:ext cx="1172693" cy="200305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flipH="1" flipV="1">
            <a:off x="621970" y="3189124"/>
            <a:ext cx="1198285" cy="198704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822368" y="3164644"/>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flipH="1">
            <a:off x="1822368" y="3164644"/>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612795" y="3188545"/>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612795" y="3188545"/>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9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0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335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4600"/>
                            </p:stCondLst>
                            <p:childTnLst>
                              <p:par>
                                <p:cTn id="17" presetID="10" presetClass="entr" presetSubtype="0" fill="hold" grpId="0" nodeType="afterEffect">
                                  <p:stCondLst>
                                    <p:cond delay="7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5850"/>
                            </p:stCondLst>
                            <p:childTnLst>
                              <p:par>
                                <p:cTn id="21" presetID="10" presetClass="entr" presetSubtype="0" fill="hold" grpId="0" nodeType="afterEffect">
                                  <p:stCondLst>
                                    <p:cond delay="75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up)">
                                      <p:cBhvr>
                                        <p:cTn id="28" dur="500"/>
                                        <p:tgtEl>
                                          <p:spTgt spid="47"/>
                                        </p:tgtEl>
                                      </p:cBhvr>
                                    </p:animEffect>
                                  </p:childTnLst>
                                </p:cTn>
                              </p:par>
                            </p:childTnLst>
                          </p:cTn>
                        </p:par>
                        <p:par>
                          <p:cTn id="29" fill="hold">
                            <p:stCondLst>
                              <p:cond delay="500"/>
                            </p:stCondLst>
                            <p:childTnLst>
                              <p:par>
                                <p:cTn id="30" presetID="22" presetClass="entr" presetSubtype="2" fill="hold" nodeType="afterEffect">
                                  <p:stCondLst>
                                    <p:cond delay="500"/>
                                  </p:stCondLst>
                                  <p:childTnLst>
                                    <p:set>
                                      <p:cBhvr>
                                        <p:cTn id="31" dur="1" fill="hold">
                                          <p:stCondLst>
                                            <p:cond delay="0"/>
                                          </p:stCondLst>
                                        </p:cTn>
                                        <p:tgtEl>
                                          <p:spTgt spid="50"/>
                                        </p:tgtEl>
                                        <p:attrNameLst>
                                          <p:attrName>style.visibility</p:attrName>
                                        </p:attrNameLst>
                                      </p:cBhvr>
                                      <p:to>
                                        <p:strVal val="visible"/>
                                      </p:to>
                                    </p:set>
                                    <p:animEffect transition="in" filter="wipe(right)">
                                      <p:cBhvr>
                                        <p:cTn id="32" dur="500"/>
                                        <p:tgtEl>
                                          <p:spTgt spid="50"/>
                                        </p:tgtEl>
                                      </p:cBhvr>
                                    </p:animEffect>
                                  </p:childTnLst>
                                </p:cTn>
                              </p:par>
                            </p:childTnLst>
                          </p:cTn>
                        </p:par>
                        <p:par>
                          <p:cTn id="33" fill="hold">
                            <p:stCondLst>
                              <p:cond delay="1500"/>
                            </p:stCondLst>
                            <p:childTnLst>
                              <p:par>
                                <p:cTn id="34" presetID="22" presetClass="entr" presetSubtype="4" fill="hold" nodeType="afterEffect">
                                  <p:stCondLst>
                                    <p:cond delay="500"/>
                                  </p:stCondLst>
                                  <p:childTnLst>
                                    <p:set>
                                      <p:cBhvr>
                                        <p:cTn id="35" dur="1" fill="hold">
                                          <p:stCondLst>
                                            <p:cond delay="0"/>
                                          </p:stCondLst>
                                        </p:cTn>
                                        <p:tgtEl>
                                          <p:spTgt spid="44"/>
                                        </p:tgtEl>
                                        <p:attrNameLst>
                                          <p:attrName>style.visibility</p:attrName>
                                        </p:attrNameLst>
                                      </p:cBhvr>
                                      <p:to>
                                        <p:strVal val="visible"/>
                                      </p:to>
                                    </p:set>
                                    <p:animEffect transition="in" filter="wipe(down)">
                                      <p:cBhvr>
                                        <p:cTn id="36" dur="500"/>
                                        <p:tgtEl>
                                          <p:spTgt spid="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par>
                          <p:cTn id="42" fill="hold">
                            <p:stCondLst>
                              <p:cond delay="500"/>
                            </p:stCondLst>
                            <p:childTnLst>
                              <p:par>
                                <p:cTn id="43" presetID="10" presetClass="entr" presetSubtype="0" fill="hold" grpId="0" nodeType="afterEffect">
                                  <p:stCondLst>
                                    <p:cond delay="75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500"/>
                                        <p:tgtEl>
                                          <p:spTgt spid="112"/>
                                        </p:tgtEl>
                                      </p:cBhvr>
                                    </p:animEffect>
                                  </p:childTnLst>
                                </p:cTn>
                              </p:par>
                            </p:childTnLst>
                          </p:cTn>
                        </p:par>
                        <p:par>
                          <p:cTn id="46" fill="hold">
                            <p:stCondLst>
                              <p:cond delay="1750"/>
                            </p:stCondLst>
                            <p:childTnLst>
                              <p:par>
                                <p:cTn id="47" presetID="10" presetClass="entr" presetSubtype="0" fill="hold" grpId="0" nodeType="afterEffect">
                                  <p:stCondLst>
                                    <p:cond delay="750"/>
                                  </p:stCondLst>
                                  <p:childTnLst>
                                    <p:set>
                                      <p:cBhvr>
                                        <p:cTn id="48" dur="1" fill="hold">
                                          <p:stCondLst>
                                            <p:cond delay="0"/>
                                          </p:stCondLst>
                                        </p:cTn>
                                        <p:tgtEl>
                                          <p:spTgt spid="113"/>
                                        </p:tgtEl>
                                        <p:attrNameLst>
                                          <p:attrName>style.visibility</p:attrName>
                                        </p:attrNameLst>
                                      </p:cBhvr>
                                      <p:to>
                                        <p:strVal val="visible"/>
                                      </p:to>
                                    </p:set>
                                    <p:animEffect transition="in" filter="fade">
                                      <p:cBhvr>
                                        <p:cTn id="49" dur="500"/>
                                        <p:tgtEl>
                                          <p:spTgt spid="113"/>
                                        </p:tgtEl>
                                      </p:cBhvr>
                                    </p:animEffect>
                                  </p:childTnLst>
                                </p:cTn>
                              </p:par>
                            </p:childTnLst>
                          </p:cTn>
                        </p:par>
                        <p:par>
                          <p:cTn id="50" fill="hold">
                            <p:stCondLst>
                              <p:cond delay="3000"/>
                            </p:stCondLst>
                            <p:childTnLst>
                              <p:par>
                                <p:cTn id="51" presetID="10" presetClass="entr" presetSubtype="0" fill="hold" grpId="0" nodeType="afterEffect">
                                  <p:stCondLst>
                                    <p:cond delay="75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childTnLst>
                          </p:cTn>
                        </p:par>
                        <p:par>
                          <p:cTn id="54" fill="hold">
                            <p:stCondLst>
                              <p:cond delay="4250"/>
                            </p:stCondLst>
                            <p:childTnLst>
                              <p:par>
                                <p:cTn id="55" presetID="21" presetClass="entr" presetSubtype="1" fill="hold" grpId="0" nodeType="afterEffect">
                                  <p:stCondLst>
                                    <p:cond delay="750"/>
                                  </p:stCondLst>
                                  <p:childTnLst>
                                    <p:set>
                                      <p:cBhvr>
                                        <p:cTn id="56" dur="1" fill="hold">
                                          <p:stCondLst>
                                            <p:cond delay="0"/>
                                          </p:stCondLst>
                                        </p:cTn>
                                        <p:tgtEl>
                                          <p:spTgt spid="63"/>
                                        </p:tgtEl>
                                        <p:attrNameLst>
                                          <p:attrName>style.visibility</p:attrName>
                                        </p:attrNameLst>
                                      </p:cBhvr>
                                      <p:to>
                                        <p:strVal val="visible"/>
                                      </p:to>
                                    </p:set>
                                    <p:animEffect transition="in" filter="wheel(1)">
                                      <p:cBhvr>
                                        <p:cTn id="57" dur="2000"/>
                                        <p:tgtEl>
                                          <p:spTgt spid="6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iterate type="wd">
                                    <p:tmPct val="10000"/>
                                  </p:iterate>
                                  <p:childTnLst>
                                    <p:set>
                                      <p:cBhvr>
                                        <p:cTn id="61" dur="1" fill="hold">
                                          <p:stCondLst>
                                            <p:cond delay="0"/>
                                          </p:stCondLst>
                                        </p:cTn>
                                        <p:tgtEl>
                                          <p:spTgt spid="62"/>
                                        </p:tgtEl>
                                        <p:attrNameLst>
                                          <p:attrName>style.visibility</p:attrName>
                                        </p:attrNameLst>
                                      </p:cBhvr>
                                      <p:to>
                                        <p:strVal val="visible"/>
                                      </p:to>
                                    </p:set>
                                    <p:animEffect transition="in" filter="fade">
                                      <p:cBhvr>
                                        <p:cTn id="62" dur="500"/>
                                        <p:tgtEl>
                                          <p:spTgt spid="6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animEffect transition="in" filter="fade">
                                      <p:cBhvr>
                                        <p:cTn id="67" dur="500"/>
                                        <p:tgtEl>
                                          <p:spTgt spid="66"/>
                                        </p:tgtEl>
                                      </p:cBhvr>
                                    </p:animEffect>
                                  </p:childTnLst>
                                </p:cTn>
                              </p:par>
                              <p:par>
                                <p:cTn id="68" presetID="6" presetClass="emph" presetSubtype="0" fill="hold" nodeType="withEffect">
                                  <p:stCondLst>
                                    <p:cond delay="0"/>
                                  </p:stCondLst>
                                  <p:childTnLst>
                                    <p:animScale>
                                      <p:cBhvr>
                                        <p:cTn id="69" dur="2000" fill="hold"/>
                                        <p:tgtEl>
                                          <p:spTgt spid="66"/>
                                        </p:tgtEl>
                                      </p:cBhvr>
                                      <p:by x="50000" y="50000"/>
                                    </p:animScale>
                                  </p:childTnLst>
                                </p:cTn>
                              </p:par>
                              <p:par>
                                <p:cTn id="70" presetID="0" presetClass="path" presetSubtype="0" accel="50000" decel="50000" fill="hold" nodeType="withEffect">
                                  <p:stCondLst>
                                    <p:cond delay="0"/>
                                  </p:stCondLst>
                                  <p:childTnLst>
                                    <p:animMotion origin="layout" path="M 3.61111E-6 -2.96296E-6 L 0.15052 0.11574 " pathEditMode="relative" rAng="0" ptsTypes="AA">
                                      <p:cBhvr>
                                        <p:cTn id="71" dur="2000" fill="hold"/>
                                        <p:tgtEl>
                                          <p:spTgt spid="66"/>
                                        </p:tgtEl>
                                        <p:attrNameLst>
                                          <p:attrName>ppt_x</p:attrName>
                                          <p:attrName>ppt_y</p:attrName>
                                        </p:attrNameLst>
                                      </p:cBhvr>
                                      <p:rCtr x="7517" y="5787"/>
                                    </p:animMotion>
                                  </p:childTnLst>
                                </p:cTn>
                              </p:par>
                            </p:childTnLst>
                          </p:cTn>
                        </p:par>
                        <p:par>
                          <p:cTn id="72" fill="hold">
                            <p:stCondLst>
                              <p:cond delay="2000"/>
                            </p:stCondLst>
                            <p:childTnLst>
                              <p:par>
                                <p:cTn id="73" presetID="8" presetClass="emph" presetSubtype="0" fill="hold" nodeType="afterEffect">
                                  <p:stCondLst>
                                    <p:cond delay="0"/>
                                  </p:stCondLst>
                                  <p:childTnLst>
                                    <p:animRot by="10800000">
                                      <p:cBhvr>
                                        <p:cTn id="74" dur="2000" fill="hold"/>
                                        <p:tgtEl>
                                          <p:spTgt spid="66"/>
                                        </p:tgtEl>
                                        <p:attrNameLst>
                                          <p:attrName>r</p:attrName>
                                        </p:attrNameLst>
                                      </p:cBhvr>
                                    </p:animRot>
                                  </p:childTnLst>
                                </p:cTn>
                              </p:par>
                              <p:par>
                                <p:cTn id="75" presetID="10" presetClass="exit" presetSubtype="0" fill="hold" nodeType="withEffect">
                                  <p:stCondLst>
                                    <p:cond delay="1750"/>
                                  </p:stCondLst>
                                  <p:childTnLst>
                                    <p:animEffect transition="out" filter="fade">
                                      <p:cBhvr>
                                        <p:cTn id="76" dur="500"/>
                                        <p:tgtEl>
                                          <p:spTgt spid="66"/>
                                        </p:tgtEl>
                                      </p:cBhvr>
                                    </p:animEffect>
                                    <p:set>
                                      <p:cBhvr>
                                        <p:cTn id="77" dur="1" fill="hold">
                                          <p:stCondLst>
                                            <p:cond delay="499"/>
                                          </p:stCondLst>
                                        </p:cTn>
                                        <p:tgtEl>
                                          <p:spTgt spid="66"/>
                                        </p:tgtEl>
                                        <p:attrNameLst>
                                          <p:attrName>style.visibility</p:attrName>
                                        </p:attrNameLst>
                                      </p:cBhvr>
                                      <p:to>
                                        <p:strVal val="hidden"/>
                                      </p:to>
                                    </p:set>
                                  </p:childTnLst>
                                </p:cTn>
                              </p:par>
                            </p:childTnLst>
                          </p:cTn>
                        </p:par>
                        <p:par>
                          <p:cTn id="78" fill="hold">
                            <p:stCondLst>
                              <p:cond delay="4250"/>
                            </p:stCondLst>
                            <p:childTnLst>
                              <p:par>
                                <p:cTn id="79" presetID="22" presetClass="entr" presetSubtype="1" fill="hold" nodeType="afterEffect">
                                  <p:stCondLst>
                                    <p:cond delay="0"/>
                                  </p:stCondLst>
                                  <p:childTnLst>
                                    <p:set>
                                      <p:cBhvr>
                                        <p:cTn id="80" dur="1" fill="hold">
                                          <p:stCondLst>
                                            <p:cond delay="0"/>
                                          </p:stCondLst>
                                        </p:cTn>
                                        <p:tgtEl>
                                          <p:spTgt spid="90"/>
                                        </p:tgtEl>
                                        <p:attrNameLst>
                                          <p:attrName>style.visibility</p:attrName>
                                        </p:attrNameLst>
                                      </p:cBhvr>
                                      <p:to>
                                        <p:strVal val="visible"/>
                                      </p:to>
                                    </p:set>
                                    <p:animEffect transition="in" filter="wipe(up)">
                                      <p:cBhvr>
                                        <p:cTn id="81" dur="500"/>
                                        <p:tgtEl>
                                          <p:spTgt spid="9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64"/>
                                        </p:tgtEl>
                                        <p:attrNameLst>
                                          <p:attrName>style.visibility</p:attrName>
                                        </p:attrNameLst>
                                      </p:cBhvr>
                                      <p:to>
                                        <p:strVal val="visible"/>
                                      </p:to>
                                    </p:set>
                                    <p:animEffect transition="in" filter="fade">
                                      <p:cBhvr>
                                        <p:cTn id="86" dur="500"/>
                                        <p:tgtEl>
                                          <p:spTgt spid="64"/>
                                        </p:tgtEl>
                                      </p:cBhvr>
                                    </p:animEffect>
                                  </p:childTnLst>
                                </p:cTn>
                              </p:par>
                              <p:par>
                                <p:cTn id="87" presetID="6" presetClass="emph" presetSubtype="0" fill="hold" nodeType="withEffect">
                                  <p:stCondLst>
                                    <p:cond delay="0"/>
                                  </p:stCondLst>
                                  <p:childTnLst>
                                    <p:animScale>
                                      <p:cBhvr>
                                        <p:cTn id="88" dur="2000" fill="hold"/>
                                        <p:tgtEl>
                                          <p:spTgt spid="64"/>
                                        </p:tgtEl>
                                      </p:cBhvr>
                                      <p:by x="50000" y="50000"/>
                                    </p:animScale>
                                  </p:childTnLst>
                                </p:cTn>
                              </p:par>
                              <p:par>
                                <p:cTn id="89" presetID="0" presetClass="path" presetSubtype="0" accel="50000" decel="50000" fill="hold" nodeType="withEffect">
                                  <p:stCondLst>
                                    <p:cond delay="0"/>
                                  </p:stCondLst>
                                  <p:childTnLst>
                                    <p:animMotion origin="layout" path="M 0.00069 -0.0007 C -0.02361 0.01874 -0.12917 0.09625 -0.15347 0.11569 " pathEditMode="relative" rAng="0" ptsTypes="ff">
                                      <p:cBhvr>
                                        <p:cTn id="90" dur="2000" fill="hold"/>
                                        <p:tgtEl>
                                          <p:spTgt spid="64"/>
                                        </p:tgtEl>
                                        <p:attrNameLst>
                                          <p:attrName>ppt_x</p:attrName>
                                          <p:attrName>ppt_y</p:attrName>
                                        </p:attrNameLst>
                                      </p:cBhvr>
                                      <p:rCtr x="-7708" y="5807"/>
                                    </p:animMotion>
                                  </p:childTnLst>
                                </p:cTn>
                              </p:par>
                            </p:childTnLst>
                          </p:cTn>
                        </p:par>
                        <p:par>
                          <p:cTn id="91" fill="hold">
                            <p:stCondLst>
                              <p:cond delay="2000"/>
                            </p:stCondLst>
                            <p:childTnLst>
                              <p:par>
                                <p:cTn id="92" presetID="8" presetClass="emph" presetSubtype="0" fill="hold" nodeType="afterEffect">
                                  <p:stCondLst>
                                    <p:cond delay="0"/>
                                  </p:stCondLst>
                                  <p:childTnLst>
                                    <p:animRot by="10800000">
                                      <p:cBhvr>
                                        <p:cTn id="93" dur="2000" fill="hold"/>
                                        <p:tgtEl>
                                          <p:spTgt spid="64"/>
                                        </p:tgtEl>
                                        <p:attrNameLst>
                                          <p:attrName>r</p:attrName>
                                        </p:attrNameLst>
                                      </p:cBhvr>
                                    </p:animRot>
                                  </p:childTnLst>
                                </p:cTn>
                              </p:par>
                              <p:par>
                                <p:cTn id="94" presetID="10" presetClass="exit" presetSubtype="0" fill="hold" nodeType="withEffect">
                                  <p:stCondLst>
                                    <p:cond delay="1750"/>
                                  </p:stCondLst>
                                  <p:childTnLst>
                                    <p:animEffect transition="out" filter="fade">
                                      <p:cBhvr>
                                        <p:cTn id="95" dur="500"/>
                                        <p:tgtEl>
                                          <p:spTgt spid="64"/>
                                        </p:tgtEl>
                                      </p:cBhvr>
                                    </p:animEffect>
                                    <p:set>
                                      <p:cBhvr>
                                        <p:cTn id="96" dur="1" fill="hold">
                                          <p:stCondLst>
                                            <p:cond delay="499"/>
                                          </p:stCondLst>
                                        </p:cTn>
                                        <p:tgtEl>
                                          <p:spTgt spid="64"/>
                                        </p:tgtEl>
                                        <p:attrNameLst>
                                          <p:attrName>style.visibility</p:attrName>
                                        </p:attrNameLst>
                                      </p:cBhvr>
                                      <p:to>
                                        <p:strVal val="hidden"/>
                                      </p:to>
                                    </p:set>
                                  </p:childTnLst>
                                </p:cTn>
                              </p:par>
                            </p:childTnLst>
                          </p:cTn>
                        </p:par>
                        <p:par>
                          <p:cTn id="97" fill="hold">
                            <p:stCondLst>
                              <p:cond delay="4250"/>
                            </p:stCondLst>
                            <p:childTnLst>
                              <p:par>
                                <p:cTn id="98" presetID="22" presetClass="entr" presetSubtype="4" fill="hold" nodeType="afterEffect">
                                  <p:stCondLst>
                                    <p:cond delay="0"/>
                                  </p:stCondLst>
                                  <p:childTnLst>
                                    <p:set>
                                      <p:cBhvr>
                                        <p:cTn id="99" dur="1" fill="hold">
                                          <p:stCondLst>
                                            <p:cond delay="0"/>
                                          </p:stCondLst>
                                        </p:cTn>
                                        <p:tgtEl>
                                          <p:spTgt spid="94"/>
                                        </p:tgtEl>
                                        <p:attrNameLst>
                                          <p:attrName>style.visibility</p:attrName>
                                        </p:attrNameLst>
                                      </p:cBhvr>
                                      <p:to>
                                        <p:strVal val="visible"/>
                                      </p:to>
                                    </p:set>
                                    <p:animEffect transition="in" filter="wipe(down)">
                                      <p:cBhvr>
                                        <p:cTn id="100" dur="500"/>
                                        <p:tgtEl>
                                          <p:spTgt spid="9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65"/>
                                        </p:tgtEl>
                                        <p:attrNameLst>
                                          <p:attrName>style.visibility</p:attrName>
                                        </p:attrNameLst>
                                      </p:cBhvr>
                                      <p:to>
                                        <p:strVal val="visible"/>
                                      </p:to>
                                    </p:set>
                                    <p:animEffect transition="in" filter="fade">
                                      <p:cBhvr>
                                        <p:cTn id="105" dur="500"/>
                                        <p:tgtEl>
                                          <p:spTgt spid="65"/>
                                        </p:tgtEl>
                                      </p:cBhvr>
                                    </p:animEffect>
                                  </p:childTnLst>
                                </p:cTn>
                              </p:par>
                              <p:par>
                                <p:cTn id="106" presetID="6" presetClass="emph" presetSubtype="0" fill="hold" nodeType="withEffect">
                                  <p:stCondLst>
                                    <p:cond delay="0"/>
                                  </p:stCondLst>
                                  <p:childTnLst>
                                    <p:animScale>
                                      <p:cBhvr>
                                        <p:cTn id="107" dur="2000" fill="hold"/>
                                        <p:tgtEl>
                                          <p:spTgt spid="65"/>
                                        </p:tgtEl>
                                      </p:cBhvr>
                                      <p:by x="50000" y="50000"/>
                                    </p:animScale>
                                  </p:childTnLst>
                                </p:cTn>
                              </p:par>
                              <p:par>
                                <p:cTn id="108" presetID="0" presetClass="path" presetSubtype="0" accel="50000" decel="50000" fill="hold" nodeType="withEffect">
                                  <p:stCondLst>
                                    <p:cond delay="0"/>
                                  </p:stCondLst>
                                  <p:childTnLst>
                                    <p:animMotion origin="layout" path="M -8.05556E-6 5.18519E-6 L 0.00017 -0.22036 " pathEditMode="relative" ptsTypes="AA">
                                      <p:cBhvr>
                                        <p:cTn id="109" dur="2000" fill="hold"/>
                                        <p:tgtEl>
                                          <p:spTgt spid="65"/>
                                        </p:tgtEl>
                                        <p:attrNameLst>
                                          <p:attrName>ppt_x</p:attrName>
                                          <p:attrName>ppt_y</p:attrName>
                                        </p:attrNameLst>
                                      </p:cBhvr>
                                    </p:animMotion>
                                  </p:childTnLst>
                                </p:cTn>
                              </p:par>
                            </p:childTnLst>
                          </p:cTn>
                        </p:par>
                        <p:par>
                          <p:cTn id="110" fill="hold">
                            <p:stCondLst>
                              <p:cond delay="2000"/>
                            </p:stCondLst>
                            <p:childTnLst>
                              <p:par>
                                <p:cTn id="111" presetID="8" presetClass="emph" presetSubtype="0" fill="hold" nodeType="afterEffect">
                                  <p:stCondLst>
                                    <p:cond delay="0"/>
                                  </p:stCondLst>
                                  <p:childTnLst>
                                    <p:animRot by="10800000">
                                      <p:cBhvr>
                                        <p:cTn id="112" dur="2000" fill="hold"/>
                                        <p:tgtEl>
                                          <p:spTgt spid="65"/>
                                        </p:tgtEl>
                                        <p:attrNameLst>
                                          <p:attrName>r</p:attrName>
                                        </p:attrNameLst>
                                      </p:cBhvr>
                                    </p:animRot>
                                  </p:childTnLst>
                                </p:cTn>
                              </p:par>
                              <p:par>
                                <p:cTn id="113" presetID="10" presetClass="exit" presetSubtype="0" fill="hold" nodeType="withEffect">
                                  <p:stCondLst>
                                    <p:cond delay="1750"/>
                                  </p:stCondLst>
                                  <p:childTnLst>
                                    <p:animEffect transition="out" filter="fade">
                                      <p:cBhvr>
                                        <p:cTn id="114" dur="500"/>
                                        <p:tgtEl>
                                          <p:spTgt spid="65"/>
                                        </p:tgtEl>
                                      </p:cBhvr>
                                    </p:animEffect>
                                    <p:set>
                                      <p:cBhvr>
                                        <p:cTn id="115" dur="1" fill="hold">
                                          <p:stCondLst>
                                            <p:cond delay="499"/>
                                          </p:stCondLst>
                                        </p:cTn>
                                        <p:tgtEl>
                                          <p:spTgt spid="65"/>
                                        </p:tgtEl>
                                        <p:attrNameLst>
                                          <p:attrName>style.visibility</p:attrName>
                                        </p:attrNameLst>
                                      </p:cBhvr>
                                      <p:to>
                                        <p:strVal val="hidden"/>
                                      </p:to>
                                    </p:set>
                                  </p:childTnLst>
                                </p:cTn>
                              </p:par>
                            </p:childTnLst>
                          </p:cTn>
                        </p:par>
                        <p:par>
                          <p:cTn id="116" fill="hold">
                            <p:stCondLst>
                              <p:cond delay="4250"/>
                            </p:stCondLst>
                            <p:childTnLst>
                              <p:par>
                                <p:cTn id="117" presetID="22" presetClass="entr" presetSubtype="8" fill="hold" nodeType="afterEffect">
                                  <p:stCondLst>
                                    <p:cond delay="0"/>
                                  </p:stCondLst>
                                  <p:childTnLst>
                                    <p:set>
                                      <p:cBhvr>
                                        <p:cTn id="118" dur="1" fill="hold">
                                          <p:stCondLst>
                                            <p:cond delay="0"/>
                                          </p:stCondLst>
                                        </p:cTn>
                                        <p:tgtEl>
                                          <p:spTgt spid="81"/>
                                        </p:tgtEl>
                                        <p:attrNameLst>
                                          <p:attrName>style.visibility</p:attrName>
                                        </p:attrNameLst>
                                      </p:cBhvr>
                                      <p:to>
                                        <p:strVal val="visible"/>
                                      </p:to>
                                    </p:set>
                                    <p:animEffect transition="in" filter="wipe(left)">
                                      <p:cBhvr>
                                        <p:cTn id="119" dur="500"/>
                                        <p:tgtEl>
                                          <p:spTgt spid="81"/>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iterate type="wd">
                                    <p:tmPct val="10000"/>
                                  </p:iterate>
                                  <p:childTnLst>
                                    <p:set>
                                      <p:cBhvr>
                                        <p:cTn id="123" dur="1" fill="hold">
                                          <p:stCondLst>
                                            <p:cond delay="0"/>
                                          </p:stCondLst>
                                        </p:cTn>
                                        <p:tgtEl>
                                          <p:spTgt spid="54"/>
                                        </p:tgtEl>
                                        <p:attrNameLst>
                                          <p:attrName>style.visibility</p:attrName>
                                        </p:attrNameLst>
                                      </p:cBhvr>
                                      <p:to>
                                        <p:strVal val="visible"/>
                                      </p:to>
                                    </p:set>
                                    <p:animEffect transition="in" filter="fade">
                                      <p:cBhvr>
                                        <p:cTn id="124" dur="500"/>
                                        <p:tgtEl>
                                          <p:spTgt spid="54"/>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71"/>
                                        </p:tgtEl>
                                        <p:attrNameLst>
                                          <p:attrName>style.visibility</p:attrName>
                                        </p:attrNameLst>
                                      </p:cBhvr>
                                      <p:to>
                                        <p:strVal val="visible"/>
                                      </p:to>
                                    </p:set>
                                    <p:animEffect transition="in" filter="fade">
                                      <p:cBhvr>
                                        <p:cTn id="129" dur="500"/>
                                        <p:tgtEl>
                                          <p:spTgt spid="71"/>
                                        </p:tgtEl>
                                      </p:cBhvr>
                                    </p:animEffect>
                                  </p:childTnLst>
                                </p:cTn>
                              </p:par>
                              <p:par>
                                <p:cTn id="130" presetID="0" presetClass="path" presetSubtype="0" accel="50000" decel="50000" fill="hold" nodeType="withEffect">
                                  <p:stCondLst>
                                    <p:cond delay="0"/>
                                  </p:stCondLst>
                                  <p:childTnLst>
                                    <p:animMotion origin="layout" path="M -2.77778E-6 1.98982E-6 L 0.16545 0.22027 L 0.39375 0.26238 L 0.6974 0.2714 " pathEditMode="relative" rAng="0" ptsTypes="AAAA">
                                      <p:cBhvr>
                                        <p:cTn id="131" dur="2000" fill="hold"/>
                                        <p:tgtEl>
                                          <p:spTgt spid="71"/>
                                        </p:tgtEl>
                                        <p:attrNameLst>
                                          <p:attrName>ppt_x</p:attrName>
                                          <p:attrName>ppt_y</p:attrName>
                                        </p:attrNameLst>
                                      </p:cBhvr>
                                      <p:rCtr x="34861" y="13559"/>
                                    </p:animMotion>
                                  </p:childTnLst>
                                </p:cTn>
                              </p:par>
                              <p:par>
                                <p:cTn id="132" presetID="6" presetClass="emph" presetSubtype="0" fill="hold" nodeType="withEffect">
                                  <p:stCondLst>
                                    <p:cond delay="0"/>
                                  </p:stCondLst>
                                  <p:childTnLst>
                                    <p:animScale>
                                      <p:cBhvr>
                                        <p:cTn id="133" dur="2000" fill="hold"/>
                                        <p:tgtEl>
                                          <p:spTgt spid="71"/>
                                        </p:tgtEl>
                                      </p:cBhvr>
                                      <p:by x="40000" y="40000"/>
                                    </p:animScale>
                                  </p:childTnLst>
                                </p:cTn>
                              </p:par>
                              <p:par>
                                <p:cTn id="134" presetID="8" presetClass="emph" presetSubtype="0" fill="hold" nodeType="withEffect">
                                  <p:stCondLst>
                                    <p:cond delay="0"/>
                                  </p:stCondLst>
                                  <p:childTnLst>
                                    <p:animRot by="19800000">
                                      <p:cBhvr>
                                        <p:cTn id="135" dur="2000" fill="hold"/>
                                        <p:tgtEl>
                                          <p:spTgt spid="71"/>
                                        </p:tgtEl>
                                        <p:attrNameLst>
                                          <p:attrName>r</p:attrName>
                                        </p:attrNameLst>
                                      </p:cBhvr>
                                    </p:animRot>
                                  </p:childTnLst>
                                </p:cTn>
                              </p:par>
                              <p:par>
                                <p:cTn id="136" presetID="10" presetClass="exit" presetSubtype="0" fill="hold" nodeType="withEffect">
                                  <p:stCondLst>
                                    <p:cond delay="1750"/>
                                  </p:stCondLst>
                                  <p:childTnLst>
                                    <p:animEffect transition="out" filter="fade">
                                      <p:cBhvr>
                                        <p:cTn id="137" dur="500"/>
                                        <p:tgtEl>
                                          <p:spTgt spid="71"/>
                                        </p:tgtEl>
                                      </p:cBhvr>
                                    </p:animEffect>
                                    <p:set>
                                      <p:cBhvr>
                                        <p:cTn id="138" dur="1" fill="hold">
                                          <p:stCondLst>
                                            <p:cond delay="499"/>
                                          </p:stCondLst>
                                        </p:cTn>
                                        <p:tgtEl>
                                          <p:spTgt spid="71"/>
                                        </p:tgtEl>
                                        <p:attrNameLst>
                                          <p:attrName>style.visibility</p:attrName>
                                        </p:attrNameLst>
                                      </p:cBhvr>
                                      <p:to>
                                        <p:strVal val="hidden"/>
                                      </p:to>
                                    </p:set>
                                  </p:childTnLst>
                                </p:cTn>
                              </p:par>
                            </p:childTnLst>
                          </p:cTn>
                        </p:par>
                        <p:par>
                          <p:cTn id="139" fill="hold">
                            <p:stCondLst>
                              <p:cond delay="2250"/>
                            </p:stCondLst>
                            <p:childTnLst>
                              <p:par>
                                <p:cTn id="140" presetID="22" presetClass="entr" presetSubtype="4" fill="hold" nodeType="afterEffect">
                                  <p:stCondLst>
                                    <p:cond delay="0"/>
                                  </p:stCondLst>
                                  <p:childTnLst>
                                    <p:set>
                                      <p:cBhvr>
                                        <p:cTn id="141" dur="1" fill="hold">
                                          <p:stCondLst>
                                            <p:cond delay="0"/>
                                          </p:stCondLst>
                                        </p:cTn>
                                        <p:tgtEl>
                                          <p:spTgt spid="117"/>
                                        </p:tgtEl>
                                        <p:attrNameLst>
                                          <p:attrName>style.visibility</p:attrName>
                                        </p:attrNameLst>
                                      </p:cBhvr>
                                      <p:to>
                                        <p:strVal val="visible"/>
                                      </p:to>
                                    </p:set>
                                    <p:animEffect transition="in" filter="wipe(down)">
                                      <p:cBhvr>
                                        <p:cTn id="142" dur="500"/>
                                        <p:tgtEl>
                                          <p:spTgt spid="117"/>
                                        </p:tgtEl>
                                      </p:cBhvr>
                                    </p:animEffect>
                                  </p:childTnLst>
                                </p:cTn>
                              </p:par>
                            </p:childTnLst>
                          </p:cTn>
                        </p:par>
                        <p:par>
                          <p:cTn id="143" fill="hold">
                            <p:stCondLst>
                              <p:cond delay="2750"/>
                            </p:stCondLst>
                            <p:childTnLst>
                              <p:par>
                                <p:cTn id="144" presetID="21" presetClass="entr" presetSubtype="1" fill="hold" grpId="0" nodeType="afterEffect">
                                  <p:stCondLst>
                                    <p:cond delay="0"/>
                                  </p:stCondLst>
                                  <p:childTnLst>
                                    <p:set>
                                      <p:cBhvr>
                                        <p:cTn id="145" dur="1" fill="hold">
                                          <p:stCondLst>
                                            <p:cond delay="0"/>
                                          </p:stCondLst>
                                        </p:cTn>
                                        <p:tgtEl>
                                          <p:spTgt spid="136"/>
                                        </p:tgtEl>
                                        <p:attrNameLst>
                                          <p:attrName>style.visibility</p:attrName>
                                        </p:attrNameLst>
                                      </p:cBhvr>
                                      <p:to>
                                        <p:strVal val="visible"/>
                                      </p:to>
                                    </p:set>
                                    <p:animEffect transition="in" filter="wheel(1)">
                                      <p:cBhvr>
                                        <p:cTn id="146" dur="2000"/>
                                        <p:tgtEl>
                                          <p:spTgt spid="13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72"/>
                                        </p:tgtEl>
                                        <p:attrNameLst>
                                          <p:attrName>style.visibility</p:attrName>
                                        </p:attrNameLst>
                                      </p:cBhvr>
                                      <p:to>
                                        <p:strVal val="visible"/>
                                      </p:to>
                                    </p:set>
                                    <p:animEffect transition="in" filter="fade">
                                      <p:cBhvr>
                                        <p:cTn id="151" dur="500"/>
                                        <p:tgtEl>
                                          <p:spTgt spid="72"/>
                                        </p:tgtEl>
                                      </p:cBhvr>
                                    </p:animEffect>
                                  </p:childTnLst>
                                </p:cTn>
                              </p:par>
                              <p:par>
                                <p:cTn id="152" presetID="0" presetClass="path" presetSubtype="0" accel="50000" decel="50000" fill="hold" nodeType="withEffect">
                                  <p:stCondLst>
                                    <p:cond delay="0"/>
                                  </p:stCondLst>
                                  <p:childTnLst>
                                    <p:animMotion origin="layout" path="M 2.77778E-6 1.98982E-6 L 0.24409 0.33595 L 0.43316 0.36742 L 0.56979 0.26492 " pathEditMode="relative" rAng="0" ptsTypes="AAAA">
                                      <p:cBhvr>
                                        <p:cTn id="153" dur="2000" fill="hold"/>
                                        <p:tgtEl>
                                          <p:spTgt spid="72"/>
                                        </p:tgtEl>
                                        <p:attrNameLst>
                                          <p:attrName>ppt_x</p:attrName>
                                          <p:attrName>ppt_y</p:attrName>
                                        </p:attrNameLst>
                                      </p:cBhvr>
                                      <p:rCtr x="28490" y="18371"/>
                                    </p:animMotion>
                                  </p:childTnLst>
                                </p:cTn>
                              </p:par>
                              <p:par>
                                <p:cTn id="154" presetID="8" presetClass="emph" presetSubtype="0" fill="hold" nodeType="withEffect">
                                  <p:stCondLst>
                                    <p:cond delay="0"/>
                                  </p:stCondLst>
                                  <p:childTnLst>
                                    <p:animRot by="12600000">
                                      <p:cBhvr>
                                        <p:cTn id="155" dur="2000" fill="hold"/>
                                        <p:tgtEl>
                                          <p:spTgt spid="72"/>
                                        </p:tgtEl>
                                        <p:attrNameLst>
                                          <p:attrName>r</p:attrName>
                                        </p:attrNameLst>
                                      </p:cBhvr>
                                    </p:animRot>
                                  </p:childTnLst>
                                </p:cTn>
                              </p:par>
                              <p:par>
                                <p:cTn id="156" presetID="6" presetClass="emph" presetSubtype="0" fill="hold" nodeType="withEffect">
                                  <p:stCondLst>
                                    <p:cond delay="0"/>
                                  </p:stCondLst>
                                  <p:childTnLst>
                                    <p:animScale>
                                      <p:cBhvr>
                                        <p:cTn id="157" dur="2000" fill="hold"/>
                                        <p:tgtEl>
                                          <p:spTgt spid="72"/>
                                        </p:tgtEl>
                                      </p:cBhvr>
                                      <p:by x="40000" y="40000"/>
                                    </p:animScale>
                                  </p:childTnLst>
                                </p:cTn>
                              </p:par>
                              <p:par>
                                <p:cTn id="158" presetID="10" presetClass="exit" presetSubtype="0" fill="hold" nodeType="withEffect">
                                  <p:stCondLst>
                                    <p:cond delay="1750"/>
                                  </p:stCondLst>
                                  <p:childTnLst>
                                    <p:animEffect transition="out" filter="fade">
                                      <p:cBhvr>
                                        <p:cTn id="159" dur="500"/>
                                        <p:tgtEl>
                                          <p:spTgt spid="72"/>
                                        </p:tgtEl>
                                      </p:cBhvr>
                                    </p:animEffect>
                                    <p:set>
                                      <p:cBhvr>
                                        <p:cTn id="160" dur="1" fill="hold">
                                          <p:stCondLst>
                                            <p:cond delay="499"/>
                                          </p:stCondLst>
                                        </p:cTn>
                                        <p:tgtEl>
                                          <p:spTgt spid="72"/>
                                        </p:tgtEl>
                                        <p:attrNameLst>
                                          <p:attrName>style.visibility</p:attrName>
                                        </p:attrNameLst>
                                      </p:cBhvr>
                                      <p:to>
                                        <p:strVal val="hidden"/>
                                      </p:to>
                                    </p:set>
                                  </p:childTnLst>
                                </p:cTn>
                              </p:par>
                            </p:childTnLst>
                          </p:cTn>
                        </p:par>
                        <p:par>
                          <p:cTn id="161" fill="hold">
                            <p:stCondLst>
                              <p:cond delay="2250"/>
                            </p:stCondLst>
                            <p:childTnLst>
                              <p:par>
                                <p:cTn id="162" presetID="22" presetClass="entr" presetSubtype="4" fill="hold" nodeType="afterEffect">
                                  <p:stCondLst>
                                    <p:cond delay="0"/>
                                  </p:stCondLst>
                                  <p:childTnLst>
                                    <p:set>
                                      <p:cBhvr>
                                        <p:cTn id="163" dur="1" fill="hold">
                                          <p:stCondLst>
                                            <p:cond delay="0"/>
                                          </p:stCondLst>
                                        </p:cTn>
                                        <p:tgtEl>
                                          <p:spTgt spid="118"/>
                                        </p:tgtEl>
                                        <p:attrNameLst>
                                          <p:attrName>style.visibility</p:attrName>
                                        </p:attrNameLst>
                                      </p:cBhvr>
                                      <p:to>
                                        <p:strVal val="visible"/>
                                      </p:to>
                                    </p:set>
                                    <p:animEffect transition="in" filter="wipe(down)">
                                      <p:cBhvr>
                                        <p:cTn id="164" dur="500"/>
                                        <p:tgtEl>
                                          <p:spTgt spid="118"/>
                                        </p:tgtEl>
                                      </p:cBhvr>
                                    </p:animEffect>
                                  </p:childTnLst>
                                </p:cTn>
                              </p:par>
                            </p:childTnLst>
                          </p:cTn>
                        </p:par>
                        <p:par>
                          <p:cTn id="165" fill="hold">
                            <p:stCondLst>
                              <p:cond delay="2750"/>
                            </p:stCondLst>
                            <p:childTnLst>
                              <p:par>
                                <p:cTn id="166" presetID="22" presetClass="entr" presetSubtype="4" fill="hold" grpId="0" nodeType="afterEffect">
                                  <p:stCondLst>
                                    <p:cond delay="0"/>
                                  </p:stCondLst>
                                  <p:childTnLst>
                                    <p:set>
                                      <p:cBhvr>
                                        <p:cTn id="167" dur="1" fill="hold">
                                          <p:stCondLst>
                                            <p:cond delay="0"/>
                                          </p:stCondLst>
                                        </p:cTn>
                                        <p:tgtEl>
                                          <p:spTgt spid="137"/>
                                        </p:tgtEl>
                                        <p:attrNameLst>
                                          <p:attrName>style.visibility</p:attrName>
                                        </p:attrNameLst>
                                      </p:cBhvr>
                                      <p:to>
                                        <p:strVal val="visible"/>
                                      </p:to>
                                    </p:set>
                                    <p:animEffect transition="in" filter="wipe(down)">
                                      <p:cBhvr>
                                        <p:cTn id="168" dur="500"/>
                                        <p:tgtEl>
                                          <p:spTgt spid="137"/>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73"/>
                                        </p:tgtEl>
                                        <p:attrNameLst>
                                          <p:attrName>style.visibility</p:attrName>
                                        </p:attrNameLst>
                                      </p:cBhvr>
                                      <p:to>
                                        <p:strVal val="visible"/>
                                      </p:to>
                                    </p:set>
                                    <p:animEffect transition="in" filter="fade">
                                      <p:cBhvr>
                                        <p:cTn id="173" dur="500"/>
                                        <p:tgtEl>
                                          <p:spTgt spid="73"/>
                                        </p:tgtEl>
                                      </p:cBhvr>
                                    </p:animEffect>
                                  </p:childTnLst>
                                </p:cTn>
                              </p:par>
                              <p:par>
                                <p:cTn id="174" presetID="0" presetClass="path" presetSubtype="0" accel="50000" decel="50000" fill="hold" nodeType="withEffect">
                                  <p:stCondLst>
                                    <p:cond delay="0"/>
                                  </p:stCondLst>
                                  <p:childTnLst>
                                    <p:animMotion origin="layout" path="M -1.11111E-6 -2.47571E-6 L 0.18906 0.13651 L 0.40174 0.23091 L 0.59063 0.19945 L 0.74705 0.06641 " pathEditMode="relative" rAng="0" ptsTypes="AAAAA">
                                      <p:cBhvr>
                                        <p:cTn id="175" dur="2000" fill="hold"/>
                                        <p:tgtEl>
                                          <p:spTgt spid="73"/>
                                        </p:tgtEl>
                                        <p:attrNameLst>
                                          <p:attrName>ppt_x</p:attrName>
                                          <p:attrName>ppt_y</p:attrName>
                                        </p:attrNameLst>
                                      </p:cBhvr>
                                      <p:rCtr x="37344" y="11546"/>
                                    </p:animMotion>
                                  </p:childTnLst>
                                </p:cTn>
                              </p:par>
                              <p:par>
                                <p:cTn id="176" presetID="6" presetClass="emph" presetSubtype="0" fill="hold" nodeType="withEffect">
                                  <p:stCondLst>
                                    <p:cond delay="0"/>
                                  </p:stCondLst>
                                  <p:childTnLst>
                                    <p:animScale>
                                      <p:cBhvr>
                                        <p:cTn id="177" dur="2000" fill="hold"/>
                                        <p:tgtEl>
                                          <p:spTgt spid="73"/>
                                        </p:tgtEl>
                                      </p:cBhvr>
                                      <p:by x="40000" y="40000"/>
                                    </p:animScale>
                                  </p:childTnLst>
                                </p:cTn>
                              </p:par>
                              <p:par>
                                <p:cTn id="178" presetID="8" presetClass="emph" presetSubtype="0" fill="hold" nodeType="withEffect">
                                  <p:stCondLst>
                                    <p:cond delay="0"/>
                                  </p:stCondLst>
                                  <p:childTnLst>
                                    <p:animRot by="5400000">
                                      <p:cBhvr>
                                        <p:cTn id="179" dur="2000" fill="hold"/>
                                        <p:tgtEl>
                                          <p:spTgt spid="73"/>
                                        </p:tgtEl>
                                        <p:attrNameLst>
                                          <p:attrName>r</p:attrName>
                                        </p:attrNameLst>
                                      </p:cBhvr>
                                    </p:animRot>
                                  </p:childTnLst>
                                </p:cTn>
                              </p:par>
                              <p:par>
                                <p:cTn id="180" presetID="10" presetClass="exit" presetSubtype="0" fill="hold" nodeType="withEffect">
                                  <p:stCondLst>
                                    <p:cond delay="1750"/>
                                  </p:stCondLst>
                                  <p:childTnLst>
                                    <p:animEffect transition="out" filter="fade">
                                      <p:cBhvr>
                                        <p:cTn id="181" dur="500"/>
                                        <p:tgtEl>
                                          <p:spTgt spid="73"/>
                                        </p:tgtEl>
                                      </p:cBhvr>
                                    </p:animEffect>
                                    <p:set>
                                      <p:cBhvr>
                                        <p:cTn id="182" dur="1" fill="hold">
                                          <p:stCondLst>
                                            <p:cond delay="499"/>
                                          </p:stCondLst>
                                        </p:cTn>
                                        <p:tgtEl>
                                          <p:spTgt spid="73"/>
                                        </p:tgtEl>
                                        <p:attrNameLst>
                                          <p:attrName>style.visibility</p:attrName>
                                        </p:attrNameLst>
                                      </p:cBhvr>
                                      <p:to>
                                        <p:strVal val="hidden"/>
                                      </p:to>
                                    </p:set>
                                  </p:childTnLst>
                                </p:cTn>
                              </p:par>
                            </p:childTnLst>
                          </p:cTn>
                        </p:par>
                        <p:par>
                          <p:cTn id="183" fill="hold">
                            <p:stCondLst>
                              <p:cond delay="2250"/>
                            </p:stCondLst>
                            <p:childTnLst>
                              <p:par>
                                <p:cTn id="184" presetID="22" presetClass="entr" presetSubtype="4" fill="hold" nodeType="afterEffect">
                                  <p:stCondLst>
                                    <p:cond delay="0"/>
                                  </p:stCondLst>
                                  <p:childTnLst>
                                    <p:set>
                                      <p:cBhvr>
                                        <p:cTn id="185" dur="1" fill="hold">
                                          <p:stCondLst>
                                            <p:cond delay="0"/>
                                          </p:stCondLst>
                                        </p:cTn>
                                        <p:tgtEl>
                                          <p:spTgt spid="119"/>
                                        </p:tgtEl>
                                        <p:attrNameLst>
                                          <p:attrName>style.visibility</p:attrName>
                                        </p:attrNameLst>
                                      </p:cBhvr>
                                      <p:to>
                                        <p:strVal val="visible"/>
                                      </p:to>
                                    </p:set>
                                    <p:animEffect transition="in" filter="wipe(down)">
                                      <p:cBhvr>
                                        <p:cTn id="186" dur="500"/>
                                        <p:tgtEl>
                                          <p:spTgt spid="119"/>
                                        </p:tgtEl>
                                      </p:cBhvr>
                                    </p:animEffect>
                                  </p:childTnLst>
                                </p:cTn>
                              </p:par>
                            </p:childTnLst>
                          </p:cTn>
                        </p:par>
                        <p:par>
                          <p:cTn id="187" fill="hold">
                            <p:stCondLst>
                              <p:cond delay="2750"/>
                            </p:stCondLst>
                            <p:childTnLst>
                              <p:par>
                                <p:cTn id="188" presetID="22" presetClass="entr" presetSubtype="4" fill="hold" grpId="0" nodeType="afterEffect">
                                  <p:stCondLst>
                                    <p:cond delay="0"/>
                                  </p:stCondLst>
                                  <p:childTnLst>
                                    <p:set>
                                      <p:cBhvr>
                                        <p:cTn id="189" dur="1" fill="hold">
                                          <p:stCondLst>
                                            <p:cond delay="0"/>
                                          </p:stCondLst>
                                        </p:cTn>
                                        <p:tgtEl>
                                          <p:spTgt spid="138"/>
                                        </p:tgtEl>
                                        <p:attrNameLst>
                                          <p:attrName>style.visibility</p:attrName>
                                        </p:attrNameLst>
                                      </p:cBhvr>
                                      <p:to>
                                        <p:strVal val="visible"/>
                                      </p:to>
                                    </p:set>
                                    <p:animEffect transition="in" filter="wipe(down)">
                                      <p:cBhvr>
                                        <p:cTn id="190" dur="500"/>
                                        <p:tgtEl>
                                          <p:spTgt spid="138"/>
                                        </p:tgtEl>
                                      </p:cBhvr>
                                    </p:animEffect>
                                  </p:childTnLst>
                                </p:cTn>
                              </p:par>
                            </p:childTnLst>
                          </p:cTn>
                        </p:par>
                      </p:childTnLst>
                    </p:cTn>
                  </p:par>
                  <p:par>
                    <p:cTn id="191" fill="hold">
                      <p:stCondLst>
                        <p:cond delay="indefinite"/>
                      </p:stCondLst>
                      <p:childTnLst>
                        <p:par>
                          <p:cTn id="192" fill="hold">
                            <p:stCondLst>
                              <p:cond delay="0"/>
                            </p:stCondLst>
                            <p:childTnLst>
                              <p:par>
                                <p:cTn id="193" presetID="10" presetClass="entr" presetSubtype="0" fill="hold" grpId="0" nodeType="clickEffect">
                                  <p:stCondLst>
                                    <p:cond delay="0"/>
                                  </p:stCondLst>
                                  <p:iterate type="wd">
                                    <p:tmPct val="10000"/>
                                  </p:iterate>
                                  <p:childTnLst>
                                    <p:set>
                                      <p:cBhvr>
                                        <p:cTn id="194" dur="1" fill="hold">
                                          <p:stCondLst>
                                            <p:cond delay="0"/>
                                          </p:stCondLst>
                                        </p:cTn>
                                        <p:tgtEl>
                                          <p:spTgt spid="57"/>
                                        </p:tgtEl>
                                        <p:attrNameLst>
                                          <p:attrName>style.visibility</p:attrName>
                                        </p:attrNameLst>
                                      </p:cBhvr>
                                      <p:to>
                                        <p:strVal val="visible"/>
                                      </p:to>
                                    </p:set>
                                    <p:animEffect transition="in" filter="fade">
                                      <p:cBhvr>
                                        <p:cTn id="195" dur="500"/>
                                        <p:tgtEl>
                                          <p:spTgt spid="57"/>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ntr" presetSubtype="0" fill="hold" nodeType="clickEffect">
                                  <p:stCondLst>
                                    <p:cond delay="0"/>
                                  </p:stCondLst>
                                  <p:childTnLst>
                                    <p:set>
                                      <p:cBhvr>
                                        <p:cTn id="199" dur="1" fill="hold">
                                          <p:stCondLst>
                                            <p:cond delay="0"/>
                                          </p:stCondLst>
                                        </p:cTn>
                                        <p:tgtEl>
                                          <p:spTgt spid="67"/>
                                        </p:tgtEl>
                                        <p:attrNameLst>
                                          <p:attrName>style.visibility</p:attrName>
                                        </p:attrNameLst>
                                      </p:cBhvr>
                                      <p:to>
                                        <p:strVal val="visible"/>
                                      </p:to>
                                    </p:set>
                                    <p:animEffect transition="in" filter="fade">
                                      <p:cBhvr>
                                        <p:cTn id="200" dur="500"/>
                                        <p:tgtEl>
                                          <p:spTgt spid="67"/>
                                        </p:tgtEl>
                                      </p:cBhvr>
                                    </p:animEffect>
                                  </p:childTnLst>
                                </p:cTn>
                              </p:par>
                              <p:par>
                                <p:cTn id="201" presetID="0" presetClass="path" presetSubtype="0" accel="50000" decel="50000" fill="hold" nodeType="withEffect">
                                  <p:stCondLst>
                                    <p:cond delay="0"/>
                                  </p:stCondLst>
                                  <p:childTnLst>
                                    <p:animMotion origin="layout" path="M 5E-6 -1.4484E-6 L 0.16546 -0.28343 L 0.32292 -0.30449 L 0.54566 -0.26631 " pathEditMode="relative" rAng="0" ptsTypes="AAAA">
                                      <p:cBhvr>
                                        <p:cTn id="202" dur="2000" fill="hold"/>
                                        <p:tgtEl>
                                          <p:spTgt spid="67"/>
                                        </p:tgtEl>
                                        <p:attrNameLst>
                                          <p:attrName>ppt_x</p:attrName>
                                          <p:attrName>ppt_y</p:attrName>
                                        </p:attrNameLst>
                                      </p:cBhvr>
                                      <p:rCtr x="27274" y="-15224"/>
                                    </p:animMotion>
                                  </p:childTnLst>
                                </p:cTn>
                              </p:par>
                              <p:par>
                                <p:cTn id="203" presetID="8" presetClass="emph" presetSubtype="0" fill="hold" nodeType="withEffect">
                                  <p:stCondLst>
                                    <p:cond delay="0"/>
                                  </p:stCondLst>
                                  <p:childTnLst>
                                    <p:animRot by="19800000">
                                      <p:cBhvr>
                                        <p:cTn id="204" dur="2000" fill="hold"/>
                                        <p:tgtEl>
                                          <p:spTgt spid="67"/>
                                        </p:tgtEl>
                                        <p:attrNameLst>
                                          <p:attrName>r</p:attrName>
                                        </p:attrNameLst>
                                      </p:cBhvr>
                                    </p:animRot>
                                  </p:childTnLst>
                                </p:cTn>
                              </p:par>
                              <p:par>
                                <p:cTn id="205" presetID="6" presetClass="emph" presetSubtype="0" fill="hold" nodeType="withEffect">
                                  <p:stCondLst>
                                    <p:cond delay="0"/>
                                  </p:stCondLst>
                                  <p:childTnLst>
                                    <p:animScale>
                                      <p:cBhvr>
                                        <p:cTn id="206" dur="2000" fill="hold"/>
                                        <p:tgtEl>
                                          <p:spTgt spid="67"/>
                                        </p:tgtEl>
                                      </p:cBhvr>
                                      <p:by x="40000" y="40000"/>
                                    </p:animScale>
                                  </p:childTnLst>
                                </p:cTn>
                              </p:par>
                              <p:par>
                                <p:cTn id="207" presetID="10" presetClass="exit" presetSubtype="0" fill="hold" nodeType="withEffect">
                                  <p:stCondLst>
                                    <p:cond delay="1750"/>
                                  </p:stCondLst>
                                  <p:childTnLst>
                                    <p:animEffect transition="out" filter="fade">
                                      <p:cBhvr>
                                        <p:cTn id="208" dur="500"/>
                                        <p:tgtEl>
                                          <p:spTgt spid="67"/>
                                        </p:tgtEl>
                                      </p:cBhvr>
                                    </p:animEffect>
                                    <p:set>
                                      <p:cBhvr>
                                        <p:cTn id="209" dur="1" fill="hold">
                                          <p:stCondLst>
                                            <p:cond delay="499"/>
                                          </p:stCondLst>
                                        </p:cTn>
                                        <p:tgtEl>
                                          <p:spTgt spid="67"/>
                                        </p:tgtEl>
                                        <p:attrNameLst>
                                          <p:attrName>style.visibility</p:attrName>
                                        </p:attrNameLst>
                                      </p:cBhvr>
                                      <p:to>
                                        <p:strVal val="hidden"/>
                                      </p:to>
                                    </p:set>
                                  </p:childTnLst>
                                </p:cTn>
                              </p:par>
                            </p:childTnLst>
                          </p:cTn>
                        </p:par>
                        <p:par>
                          <p:cTn id="210" fill="hold">
                            <p:stCondLst>
                              <p:cond delay="2250"/>
                            </p:stCondLst>
                            <p:childTnLst>
                              <p:par>
                                <p:cTn id="211" presetID="22" presetClass="entr" presetSubtype="8" fill="hold" grpId="0" nodeType="afterEffect">
                                  <p:stCondLst>
                                    <p:cond delay="0"/>
                                  </p:stCondLst>
                                  <p:childTnLst>
                                    <p:set>
                                      <p:cBhvr>
                                        <p:cTn id="212" dur="1" fill="hold">
                                          <p:stCondLst>
                                            <p:cond delay="0"/>
                                          </p:stCondLst>
                                        </p:cTn>
                                        <p:tgtEl>
                                          <p:spTgt spid="142"/>
                                        </p:tgtEl>
                                        <p:attrNameLst>
                                          <p:attrName>style.visibility</p:attrName>
                                        </p:attrNameLst>
                                      </p:cBhvr>
                                      <p:to>
                                        <p:strVal val="visible"/>
                                      </p:to>
                                    </p:set>
                                    <p:animEffect transition="in" filter="wipe(left)">
                                      <p:cBhvr>
                                        <p:cTn id="213" dur="500"/>
                                        <p:tgtEl>
                                          <p:spTgt spid="142"/>
                                        </p:tgtEl>
                                      </p:cBhvr>
                                    </p:animEffect>
                                  </p:childTnLst>
                                </p:cTn>
                              </p:par>
                            </p:childTnLst>
                          </p:cTn>
                        </p:par>
                        <p:par>
                          <p:cTn id="214" fill="hold">
                            <p:stCondLst>
                              <p:cond delay="2750"/>
                            </p:stCondLst>
                            <p:childTnLst>
                              <p:par>
                                <p:cTn id="215" presetID="22" presetClass="entr" presetSubtype="1" fill="hold" grpId="0" nodeType="afterEffect">
                                  <p:stCondLst>
                                    <p:cond delay="0"/>
                                  </p:stCondLst>
                                  <p:childTnLst>
                                    <p:set>
                                      <p:cBhvr>
                                        <p:cTn id="216" dur="1" fill="hold">
                                          <p:stCondLst>
                                            <p:cond delay="0"/>
                                          </p:stCondLst>
                                        </p:cTn>
                                        <p:tgtEl>
                                          <p:spTgt spid="139"/>
                                        </p:tgtEl>
                                        <p:attrNameLst>
                                          <p:attrName>style.visibility</p:attrName>
                                        </p:attrNameLst>
                                      </p:cBhvr>
                                      <p:to>
                                        <p:strVal val="visible"/>
                                      </p:to>
                                    </p:set>
                                    <p:animEffect transition="in" filter="wipe(up)">
                                      <p:cBhvr>
                                        <p:cTn id="217" dur="500"/>
                                        <p:tgtEl>
                                          <p:spTgt spid="139"/>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4" fill="hold" nodeType="clickEffect">
                                  <p:stCondLst>
                                    <p:cond delay="0"/>
                                  </p:stCondLst>
                                  <p:childTnLst>
                                    <p:set>
                                      <p:cBhvr>
                                        <p:cTn id="221" dur="1" fill="hold">
                                          <p:stCondLst>
                                            <p:cond delay="0"/>
                                          </p:stCondLst>
                                        </p:cTn>
                                        <p:tgtEl>
                                          <p:spTgt spid="68"/>
                                        </p:tgtEl>
                                        <p:attrNameLst>
                                          <p:attrName>style.visibility</p:attrName>
                                        </p:attrNameLst>
                                      </p:cBhvr>
                                      <p:to>
                                        <p:strVal val="visible"/>
                                      </p:to>
                                    </p:set>
                                    <p:animEffect transition="in" filter="wipe(down)">
                                      <p:cBhvr>
                                        <p:cTn id="222" dur="500"/>
                                        <p:tgtEl>
                                          <p:spTgt spid="68"/>
                                        </p:tgtEl>
                                      </p:cBhvr>
                                    </p:animEffect>
                                  </p:childTnLst>
                                </p:cTn>
                              </p:par>
                              <p:par>
                                <p:cTn id="223" presetID="0" presetClass="path" presetSubtype="0" accel="50000" decel="50000" fill="hold" nodeType="withEffect">
                                  <p:stCondLst>
                                    <p:cond delay="0"/>
                                  </p:stCondLst>
                                  <p:childTnLst>
                                    <p:animMotion origin="layout" path="M 3.05556E-6 -1.4484E-6 L 0.25989 -0.3149 L 0.39375 -0.4093 L 0.58281 -0.37783 L 0.74722 -0.25891 " pathEditMode="relative" rAng="0" ptsTypes="AAAAA">
                                      <p:cBhvr>
                                        <p:cTn id="224" dur="2000" fill="hold"/>
                                        <p:tgtEl>
                                          <p:spTgt spid="68"/>
                                        </p:tgtEl>
                                        <p:attrNameLst>
                                          <p:attrName>ppt_x</p:attrName>
                                          <p:attrName>ppt_y</p:attrName>
                                        </p:attrNameLst>
                                      </p:cBhvr>
                                      <p:rCtr x="37361" y="-20477"/>
                                    </p:animMotion>
                                  </p:childTnLst>
                                </p:cTn>
                              </p:par>
                              <p:par>
                                <p:cTn id="225" presetID="8" presetClass="emph" presetSubtype="0" fill="hold" nodeType="withEffect">
                                  <p:stCondLst>
                                    <p:cond delay="0"/>
                                  </p:stCondLst>
                                  <p:childTnLst>
                                    <p:animRot by="12600000">
                                      <p:cBhvr>
                                        <p:cTn id="226" dur="2000" fill="hold"/>
                                        <p:tgtEl>
                                          <p:spTgt spid="68"/>
                                        </p:tgtEl>
                                        <p:attrNameLst>
                                          <p:attrName>r</p:attrName>
                                        </p:attrNameLst>
                                      </p:cBhvr>
                                    </p:animRot>
                                  </p:childTnLst>
                                </p:cTn>
                              </p:par>
                              <p:par>
                                <p:cTn id="227" presetID="6" presetClass="emph" presetSubtype="0" fill="hold" nodeType="withEffect">
                                  <p:stCondLst>
                                    <p:cond delay="0"/>
                                  </p:stCondLst>
                                  <p:childTnLst>
                                    <p:animScale>
                                      <p:cBhvr>
                                        <p:cTn id="228" dur="2000" fill="hold"/>
                                        <p:tgtEl>
                                          <p:spTgt spid="68"/>
                                        </p:tgtEl>
                                      </p:cBhvr>
                                      <p:by x="40000" y="40000"/>
                                    </p:animScale>
                                  </p:childTnLst>
                                </p:cTn>
                              </p:par>
                              <p:par>
                                <p:cTn id="229" presetID="10" presetClass="exit" presetSubtype="0" fill="hold" nodeType="withEffect">
                                  <p:stCondLst>
                                    <p:cond delay="1750"/>
                                  </p:stCondLst>
                                  <p:childTnLst>
                                    <p:animEffect transition="out" filter="fade">
                                      <p:cBhvr>
                                        <p:cTn id="230" dur="500"/>
                                        <p:tgtEl>
                                          <p:spTgt spid="68"/>
                                        </p:tgtEl>
                                      </p:cBhvr>
                                    </p:animEffect>
                                    <p:set>
                                      <p:cBhvr>
                                        <p:cTn id="231" dur="1" fill="hold">
                                          <p:stCondLst>
                                            <p:cond delay="499"/>
                                          </p:stCondLst>
                                        </p:cTn>
                                        <p:tgtEl>
                                          <p:spTgt spid="68"/>
                                        </p:tgtEl>
                                        <p:attrNameLst>
                                          <p:attrName>style.visibility</p:attrName>
                                        </p:attrNameLst>
                                      </p:cBhvr>
                                      <p:to>
                                        <p:strVal val="hidden"/>
                                      </p:to>
                                    </p:set>
                                  </p:childTnLst>
                                </p:cTn>
                              </p:par>
                            </p:childTnLst>
                          </p:cTn>
                        </p:par>
                        <p:par>
                          <p:cTn id="232" fill="hold">
                            <p:stCondLst>
                              <p:cond delay="2250"/>
                            </p:stCondLst>
                            <p:childTnLst>
                              <p:par>
                                <p:cTn id="233" presetID="22" presetClass="entr" presetSubtype="1" fill="hold" grpId="0" nodeType="after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wipe(up)">
                                      <p:cBhvr>
                                        <p:cTn id="235" dur="500"/>
                                        <p:tgtEl>
                                          <p:spTgt spid="6"/>
                                        </p:tgtEl>
                                      </p:cBhvr>
                                    </p:animEffect>
                                  </p:childTnLst>
                                </p:cTn>
                              </p:par>
                            </p:childTnLst>
                          </p:cTn>
                        </p:par>
                        <p:par>
                          <p:cTn id="236" fill="hold">
                            <p:stCondLst>
                              <p:cond delay="2750"/>
                            </p:stCondLst>
                            <p:childTnLst>
                              <p:par>
                                <p:cTn id="237" presetID="22" presetClass="entr" presetSubtype="1" fill="hold" grpId="0" nodeType="afterEffect">
                                  <p:stCondLst>
                                    <p:cond delay="0"/>
                                  </p:stCondLst>
                                  <p:childTnLst>
                                    <p:set>
                                      <p:cBhvr>
                                        <p:cTn id="238" dur="1" fill="hold">
                                          <p:stCondLst>
                                            <p:cond delay="0"/>
                                          </p:stCondLst>
                                        </p:cTn>
                                        <p:tgtEl>
                                          <p:spTgt spid="140"/>
                                        </p:tgtEl>
                                        <p:attrNameLst>
                                          <p:attrName>style.visibility</p:attrName>
                                        </p:attrNameLst>
                                      </p:cBhvr>
                                      <p:to>
                                        <p:strVal val="visible"/>
                                      </p:to>
                                    </p:set>
                                    <p:animEffect transition="in" filter="wipe(up)">
                                      <p:cBhvr>
                                        <p:cTn id="239" dur="500"/>
                                        <p:tgtEl>
                                          <p:spTgt spid="140"/>
                                        </p:tgtEl>
                                      </p:cBhvr>
                                    </p:animEffect>
                                  </p:childTnLst>
                                </p:cTn>
                              </p:par>
                            </p:childTnLst>
                          </p:cTn>
                        </p:par>
                      </p:childTnLst>
                    </p:cTn>
                  </p:par>
                  <p:par>
                    <p:cTn id="240" fill="hold">
                      <p:stCondLst>
                        <p:cond delay="indefinite"/>
                      </p:stCondLst>
                      <p:childTnLst>
                        <p:par>
                          <p:cTn id="241" fill="hold">
                            <p:stCondLst>
                              <p:cond delay="0"/>
                            </p:stCondLst>
                            <p:childTnLst>
                              <p:par>
                                <p:cTn id="242" presetID="22" presetClass="entr" presetSubtype="8" fill="hold" nodeType="clickEffect">
                                  <p:stCondLst>
                                    <p:cond delay="0"/>
                                  </p:stCondLst>
                                  <p:childTnLst>
                                    <p:set>
                                      <p:cBhvr>
                                        <p:cTn id="243" dur="1" fill="hold">
                                          <p:stCondLst>
                                            <p:cond delay="0"/>
                                          </p:stCondLst>
                                        </p:cTn>
                                        <p:tgtEl>
                                          <p:spTgt spid="69"/>
                                        </p:tgtEl>
                                        <p:attrNameLst>
                                          <p:attrName>style.visibility</p:attrName>
                                        </p:attrNameLst>
                                      </p:cBhvr>
                                      <p:to>
                                        <p:strVal val="visible"/>
                                      </p:to>
                                    </p:set>
                                    <p:animEffect transition="in" filter="wipe(left)">
                                      <p:cBhvr>
                                        <p:cTn id="244" dur="500"/>
                                        <p:tgtEl>
                                          <p:spTgt spid="69"/>
                                        </p:tgtEl>
                                      </p:cBhvr>
                                    </p:animEffect>
                                  </p:childTnLst>
                                </p:cTn>
                              </p:par>
                              <p:par>
                                <p:cTn id="245" presetID="0" presetClass="path" presetSubtype="0" accel="50000" decel="50000" fill="hold" nodeType="withEffect">
                                  <p:stCondLst>
                                    <p:cond delay="0"/>
                                  </p:stCondLst>
                                  <p:childTnLst>
                                    <p:animMotion origin="layout" path="M 2.77778E-7 3.40583E-6 L 0.19687 -0.2411 L 0.36215 -0.31467 L 0.55139 -0.29362 L 0.70451 -0.11384 " pathEditMode="relative" rAng="0" ptsTypes="AAAAA">
                                      <p:cBhvr>
                                        <p:cTn id="246" dur="2000" fill="hold"/>
                                        <p:tgtEl>
                                          <p:spTgt spid="69"/>
                                        </p:tgtEl>
                                        <p:attrNameLst>
                                          <p:attrName>ppt_x</p:attrName>
                                          <p:attrName>ppt_y</p:attrName>
                                        </p:attrNameLst>
                                      </p:cBhvr>
                                      <p:rCtr x="35226" y="-15733"/>
                                    </p:animMotion>
                                  </p:childTnLst>
                                </p:cTn>
                              </p:par>
                              <p:par>
                                <p:cTn id="247" presetID="8" presetClass="emph" presetSubtype="0" fill="hold" nodeType="withEffect">
                                  <p:stCondLst>
                                    <p:cond delay="0"/>
                                  </p:stCondLst>
                                  <p:childTnLst>
                                    <p:animRot by="5400000">
                                      <p:cBhvr>
                                        <p:cTn id="248" dur="2000" fill="hold"/>
                                        <p:tgtEl>
                                          <p:spTgt spid="69"/>
                                        </p:tgtEl>
                                        <p:attrNameLst>
                                          <p:attrName>r</p:attrName>
                                        </p:attrNameLst>
                                      </p:cBhvr>
                                    </p:animRot>
                                  </p:childTnLst>
                                </p:cTn>
                              </p:par>
                              <p:par>
                                <p:cTn id="249" presetID="6" presetClass="emph" presetSubtype="0" fill="hold" nodeType="withEffect">
                                  <p:stCondLst>
                                    <p:cond delay="0"/>
                                  </p:stCondLst>
                                  <p:childTnLst>
                                    <p:animScale>
                                      <p:cBhvr>
                                        <p:cTn id="250" dur="2000" fill="hold"/>
                                        <p:tgtEl>
                                          <p:spTgt spid="69"/>
                                        </p:tgtEl>
                                      </p:cBhvr>
                                      <p:by x="40000" y="40000"/>
                                    </p:animScale>
                                  </p:childTnLst>
                                </p:cTn>
                              </p:par>
                              <p:par>
                                <p:cTn id="251" presetID="10" presetClass="exit" presetSubtype="0" fill="hold" nodeType="withEffect">
                                  <p:stCondLst>
                                    <p:cond delay="1750"/>
                                  </p:stCondLst>
                                  <p:childTnLst>
                                    <p:animEffect transition="out" filter="fade">
                                      <p:cBhvr>
                                        <p:cTn id="252" dur="500"/>
                                        <p:tgtEl>
                                          <p:spTgt spid="69"/>
                                        </p:tgtEl>
                                      </p:cBhvr>
                                    </p:animEffect>
                                    <p:set>
                                      <p:cBhvr>
                                        <p:cTn id="253" dur="1" fill="hold">
                                          <p:stCondLst>
                                            <p:cond delay="499"/>
                                          </p:stCondLst>
                                        </p:cTn>
                                        <p:tgtEl>
                                          <p:spTgt spid="69"/>
                                        </p:tgtEl>
                                        <p:attrNameLst>
                                          <p:attrName>style.visibility</p:attrName>
                                        </p:attrNameLst>
                                      </p:cBhvr>
                                      <p:to>
                                        <p:strVal val="hidden"/>
                                      </p:to>
                                    </p:set>
                                  </p:childTnLst>
                                </p:cTn>
                              </p:par>
                            </p:childTnLst>
                          </p:cTn>
                        </p:par>
                        <p:par>
                          <p:cTn id="254" fill="hold">
                            <p:stCondLst>
                              <p:cond delay="2250"/>
                            </p:stCondLst>
                            <p:childTnLst>
                              <p:par>
                                <p:cTn id="255" presetID="22" presetClass="entr" presetSubtype="1" fill="hold" grpId="0" nodeType="afterEffect">
                                  <p:stCondLst>
                                    <p:cond delay="0"/>
                                  </p:stCondLst>
                                  <p:childTnLst>
                                    <p:set>
                                      <p:cBhvr>
                                        <p:cTn id="256" dur="1" fill="hold">
                                          <p:stCondLst>
                                            <p:cond delay="0"/>
                                          </p:stCondLst>
                                        </p:cTn>
                                        <p:tgtEl>
                                          <p:spTgt spid="93"/>
                                        </p:tgtEl>
                                        <p:attrNameLst>
                                          <p:attrName>style.visibility</p:attrName>
                                        </p:attrNameLst>
                                      </p:cBhvr>
                                      <p:to>
                                        <p:strVal val="visible"/>
                                      </p:to>
                                    </p:set>
                                    <p:animEffect transition="in" filter="wipe(up)">
                                      <p:cBhvr>
                                        <p:cTn id="257" dur="500"/>
                                        <p:tgtEl>
                                          <p:spTgt spid="93"/>
                                        </p:tgtEl>
                                      </p:cBhvr>
                                    </p:animEffect>
                                  </p:childTnLst>
                                </p:cTn>
                              </p:par>
                            </p:childTnLst>
                          </p:cTn>
                        </p:par>
                        <p:par>
                          <p:cTn id="258" fill="hold">
                            <p:stCondLst>
                              <p:cond delay="2750"/>
                            </p:stCondLst>
                            <p:childTnLst>
                              <p:par>
                                <p:cTn id="259" presetID="22" presetClass="entr" presetSubtype="1" fill="hold" grpId="0" nodeType="afterEffect">
                                  <p:stCondLst>
                                    <p:cond delay="0"/>
                                  </p:stCondLst>
                                  <p:childTnLst>
                                    <p:set>
                                      <p:cBhvr>
                                        <p:cTn id="260" dur="1" fill="hold">
                                          <p:stCondLst>
                                            <p:cond delay="0"/>
                                          </p:stCondLst>
                                        </p:cTn>
                                        <p:tgtEl>
                                          <p:spTgt spid="61"/>
                                        </p:tgtEl>
                                        <p:attrNameLst>
                                          <p:attrName>style.visibility</p:attrName>
                                        </p:attrNameLst>
                                      </p:cBhvr>
                                      <p:to>
                                        <p:strVal val="visible"/>
                                      </p:to>
                                    </p:set>
                                    <p:animEffect transition="in" filter="wipe(up)">
                                      <p:cBhvr>
                                        <p:cTn id="261"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83" grpId="0"/>
      <p:bldP spid="3" grpId="0"/>
      <p:bldP spid="12" grpId="0"/>
      <p:bldP spid="56" grpId="0"/>
      <p:bldP spid="112" grpId="0"/>
      <p:bldP spid="113" grpId="0"/>
      <p:bldP spid="114" grpId="0"/>
      <p:bldP spid="136" grpId="0" animBg="1"/>
      <p:bldP spid="93" grpId="0" animBg="1"/>
      <p:bldP spid="137" grpId="0" animBg="1"/>
      <p:bldP spid="138" grpId="0" animBg="1"/>
      <p:bldP spid="139" grpId="0" animBg="1"/>
      <p:bldP spid="140" grpId="0" animBg="1"/>
      <p:bldP spid="142" grpId="0" animBg="1"/>
      <p:bldP spid="53" grpId="0" animBg="1"/>
      <p:bldP spid="54" grpId="0" animBg="1"/>
      <p:bldP spid="55" grpId="0" animBg="1"/>
      <p:bldP spid="57" grpId="0" animBg="1"/>
      <p:bldP spid="6" grpId="0" animBg="1"/>
      <p:bldP spid="61" grpId="0" animBg="1"/>
      <p:bldP spid="6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riangle isocèle 101"/>
          <p:cNvSpPr/>
          <p:nvPr/>
        </p:nvSpPr>
        <p:spPr>
          <a:xfrm rot="18017837">
            <a:off x="395783" y="2660782"/>
            <a:ext cx="2270752" cy="2052127"/>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33752"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le schéma du Couplage avec la désignation    ex: </a:t>
            </a:r>
            <a:r>
              <a:rPr lang="fr-FR" sz="3200" dirty="0" smtClean="0">
                <a:solidFill>
                  <a:srgbClr val="FF0000"/>
                </a:solidFill>
              </a:rPr>
              <a:t>D</a:t>
            </a:r>
            <a:r>
              <a:rPr lang="fr-FR" sz="3200" dirty="0" smtClean="0">
                <a:solidFill>
                  <a:srgbClr val="0070C0"/>
                </a:solidFill>
              </a:rPr>
              <a:t>d</a:t>
            </a:r>
            <a:r>
              <a:rPr lang="fr-FR" sz="3200" dirty="0" smtClean="0">
                <a:solidFill>
                  <a:schemeClr val="bg1"/>
                </a:solidFill>
              </a:rPr>
              <a:t>6 </a:t>
            </a:r>
            <a:r>
              <a:rPr lang="fr-FR" sz="1800" dirty="0" smtClean="0">
                <a:solidFill>
                  <a:schemeClr val="bg1"/>
                </a:solidFill>
              </a:rPr>
              <a:t>(2</a:t>
            </a:r>
            <a:r>
              <a:rPr lang="fr-FR" sz="1800" baseline="30000" dirty="0" smtClean="0">
                <a:solidFill>
                  <a:schemeClr val="bg1"/>
                </a:solidFill>
              </a:rPr>
              <a:t>éme</a:t>
            </a:r>
            <a:r>
              <a:rPr lang="fr-FR" sz="1800" dirty="0" smtClean="0">
                <a:solidFill>
                  <a:schemeClr val="bg1"/>
                </a:solidFill>
              </a:rPr>
              <a:t> solution) </a:t>
            </a:r>
            <a:endParaRPr lang="fr-FR" sz="1800" dirty="0">
              <a:solidFill>
                <a:schemeClr val="bg1"/>
              </a:solidFill>
            </a:endParaRPr>
          </a:p>
        </p:txBody>
      </p:sp>
      <p:sp>
        <p:nvSpPr>
          <p:cNvPr id="3" name="ZoneTexte 2"/>
          <p:cNvSpPr txBox="1"/>
          <p:nvPr/>
        </p:nvSpPr>
        <p:spPr>
          <a:xfrm>
            <a:off x="1649375"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H="1">
            <a:off x="215590" y="2070140"/>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flipH="1" flipV="1">
            <a:off x="1815752" y="206688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V="1">
            <a:off x="233048" y="4706910"/>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66808"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36512"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3059917"/>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324619"/>
            <a:ext cx="132601" cy="479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345149"/>
            <a:ext cx="12878" cy="4766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343374"/>
            <a:ext cx="166843" cy="4418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881301"/>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772643"/>
            <a:ext cx="1694548" cy="1084998"/>
          </a:xfrm>
          <a:prstGeom prst="rect">
            <a:avLst/>
          </a:prstGeom>
          <a:ln>
            <a:noFill/>
          </a:ln>
        </p:spPr>
      </p:pic>
      <p:sp>
        <p:nvSpPr>
          <p:cNvPr id="112" name="ZoneTexte 111"/>
          <p:cNvSpPr txBox="1"/>
          <p:nvPr/>
        </p:nvSpPr>
        <p:spPr>
          <a:xfrm>
            <a:off x="1844300" y="520065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298281" y="3055208"/>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2871946" y="2791516"/>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V="1">
            <a:off x="7224191" y="4354664"/>
            <a:ext cx="1403889" cy="1594615"/>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432123 w 1163290"/>
              <a:gd name="connsiteY4"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621911"/>
              <a:gd name="connsiteX1" fmla="*/ 1163290 w 1163290"/>
              <a:gd name="connsiteY1" fmla="*/ 16232 h 1621911"/>
              <a:gd name="connsiteX2" fmla="*/ 2706 w 1163290"/>
              <a:gd name="connsiteY2" fmla="*/ 0 h 1621911"/>
              <a:gd name="connsiteX3" fmla="*/ 0 w 1163290"/>
              <a:gd name="connsiteY3" fmla="*/ 1049667 h 1621911"/>
              <a:gd name="connsiteX4" fmla="*/ 341169 w 1163290"/>
              <a:gd name="connsiteY4" fmla="*/ 1261273 h 1621911"/>
              <a:gd name="connsiteX5" fmla="*/ 432123 w 1163290"/>
              <a:gd name="connsiteY5" fmla="*/ 1621911 h 1621911"/>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37778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37778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3290 w 1163290"/>
              <a:gd name="connsiteY0" fmla="*/ 124445 h 1594615"/>
              <a:gd name="connsiteX1" fmla="*/ 1163290 w 1163290"/>
              <a:gd name="connsiteY1" fmla="*/ 16232 h 1594615"/>
              <a:gd name="connsiteX2" fmla="*/ 2706 w 1163290"/>
              <a:gd name="connsiteY2" fmla="*/ 0 h 1594615"/>
              <a:gd name="connsiteX3" fmla="*/ 0 w 1163290"/>
              <a:gd name="connsiteY3" fmla="*/ 1049667 h 1594615"/>
              <a:gd name="connsiteX4" fmla="*/ 341169 w 1163290"/>
              <a:gd name="connsiteY4" fmla="*/ 1261273 h 1594615"/>
              <a:gd name="connsiteX5" fmla="*/ 420814 w 1163290"/>
              <a:gd name="connsiteY5" fmla="*/ 1594615 h 1594615"/>
              <a:gd name="connsiteX0" fmla="*/ 1160584 w 1160584"/>
              <a:gd name="connsiteY0" fmla="*/ 124445 h 1594615"/>
              <a:gd name="connsiteX1" fmla="*/ 1160584 w 1160584"/>
              <a:gd name="connsiteY1" fmla="*/ 16232 h 1594615"/>
              <a:gd name="connsiteX2" fmla="*/ 0 w 1160584"/>
              <a:gd name="connsiteY2" fmla="*/ 0 h 1594615"/>
              <a:gd name="connsiteX3" fmla="*/ 14257 w 1160584"/>
              <a:gd name="connsiteY3" fmla="*/ 1158849 h 1594615"/>
              <a:gd name="connsiteX4" fmla="*/ 338463 w 1160584"/>
              <a:gd name="connsiteY4" fmla="*/ 1261273 h 1594615"/>
              <a:gd name="connsiteX5" fmla="*/ 418108 w 1160584"/>
              <a:gd name="connsiteY5" fmla="*/ 1594615 h 1594615"/>
              <a:gd name="connsiteX0" fmla="*/ 1160584 w 1160584"/>
              <a:gd name="connsiteY0" fmla="*/ 124445 h 1594615"/>
              <a:gd name="connsiteX1" fmla="*/ 1160584 w 1160584"/>
              <a:gd name="connsiteY1" fmla="*/ 16232 h 1594615"/>
              <a:gd name="connsiteX2" fmla="*/ 0 w 1160584"/>
              <a:gd name="connsiteY2" fmla="*/ 0 h 1594615"/>
              <a:gd name="connsiteX3" fmla="*/ 14257 w 1160584"/>
              <a:gd name="connsiteY3" fmla="*/ 1158849 h 1594615"/>
              <a:gd name="connsiteX4" fmla="*/ 338463 w 1160584"/>
              <a:gd name="connsiteY4" fmla="*/ 1261273 h 1594615"/>
              <a:gd name="connsiteX5" fmla="*/ 418108 w 1160584"/>
              <a:gd name="connsiteY5" fmla="*/ 1594615 h 1594615"/>
              <a:gd name="connsiteX0" fmla="*/ 1168944 w 1168944"/>
              <a:gd name="connsiteY0" fmla="*/ 124445 h 1594615"/>
              <a:gd name="connsiteX1" fmla="*/ 1168944 w 1168944"/>
              <a:gd name="connsiteY1" fmla="*/ 16232 h 1594615"/>
              <a:gd name="connsiteX2" fmla="*/ 8360 w 1168944"/>
              <a:gd name="connsiteY2" fmla="*/ 0 h 1594615"/>
              <a:gd name="connsiteX3" fmla="*/ 0 w 1168944"/>
              <a:gd name="connsiteY3" fmla="*/ 1158849 h 1594615"/>
              <a:gd name="connsiteX4" fmla="*/ 346823 w 1168944"/>
              <a:gd name="connsiteY4" fmla="*/ 1261273 h 1594615"/>
              <a:gd name="connsiteX5" fmla="*/ 426468 w 1168944"/>
              <a:gd name="connsiteY5" fmla="*/ 1594615 h 1594615"/>
              <a:gd name="connsiteX0" fmla="*/ 1168944 w 1168944"/>
              <a:gd name="connsiteY0" fmla="*/ 124445 h 1594615"/>
              <a:gd name="connsiteX1" fmla="*/ 1168944 w 1168944"/>
              <a:gd name="connsiteY1" fmla="*/ 16232 h 1594615"/>
              <a:gd name="connsiteX2" fmla="*/ 8360 w 1168944"/>
              <a:gd name="connsiteY2" fmla="*/ 0 h 1594615"/>
              <a:gd name="connsiteX3" fmla="*/ 0 w 1168944"/>
              <a:gd name="connsiteY3" fmla="*/ 1158849 h 1594615"/>
              <a:gd name="connsiteX4" fmla="*/ 358131 w 1168944"/>
              <a:gd name="connsiteY4" fmla="*/ 1281745 h 1594615"/>
              <a:gd name="connsiteX5" fmla="*/ 426468 w 1168944"/>
              <a:gd name="connsiteY5" fmla="*/ 1594615 h 1594615"/>
              <a:gd name="connsiteX0" fmla="*/ 1160854 w 1160854"/>
              <a:gd name="connsiteY0" fmla="*/ 124445 h 1594615"/>
              <a:gd name="connsiteX1" fmla="*/ 1160854 w 1160854"/>
              <a:gd name="connsiteY1" fmla="*/ 16232 h 1594615"/>
              <a:gd name="connsiteX2" fmla="*/ 270 w 1160854"/>
              <a:gd name="connsiteY2" fmla="*/ 0 h 1594615"/>
              <a:gd name="connsiteX3" fmla="*/ 14527 w 1160854"/>
              <a:gd name="connsiteY3" fmla="*/ 1152026 h 1594615"/>
              <a:gd name="connsiteX4" fmla="*/ 350041 w 1160854"/>
              <a:gd name="connsiteY4" fmla="*/ 1281745 h 1594615"/>
              <a:gd name="connsiteX5" fmla="*/ 418378 w 1160854"/>
              <a:gd name="connsiteY5" fmla="*/ 1594615 h 1594615"/>
              <a:gd name="connsiteX0" fmla="*/ 1163289 w 1163289"/>
              <a:gd name="connsiteY0" fmla="*/ 124445 h 1594615"/>
              <a:gd name="connsiteX1" fmla="*/ 1163289 w 1163289"/>
              <a:gd name="connsiteY1" fmla="*/ 16232 h 1594615"/>
              <a:gd name="connsiteX2" fmla="*/ 2705 w 1163289"/>
              <a:gd name="connsiteY2" fmla="*/ 0 h 1594615"/>
              <a:gd name="connsiteX3" fmla="*/ 0 w 1163289"/>
              <a:gd name="connsiteY3" fmla="*/ 1158849 h 1594615"/>
              <a:gd name="connsiteX4" fmla="*/ 352476 w 1163289"/>
              <a:gd name="connsiteY4" fmla="*/ 1281745 h 1594615"/>
              <a:gd name="connsiteX5" fmla="*/ 420813 w 1163289"/>
              <a:gd name="connsiteY5" fmla="*/ 1594615 h 1594615"/>
              <a:gd name="connsiteX0" fmla="*/ 1160854 w 1160854"/>
              <a:gd name="connsiteY0" fmla="*/ 124445 h 1594615"/>
              <a:gd name="connsiteX1" fmla="*/ 1160854 w 1160854"/>
              <a:gd name="connsiteY1" fmla="*/ 16232 h 1594615"/>
              <a:gd name="connsiteX2" fmla="*/ 270 w 1160854"/>
              <a:gd name="connsiteY2" fmla="*/ 0 h 1594615"/>
              <a:gd name="connsiteX3" fmla="*/ 14528 w 1160854"/>
              <a:gd name="connsiteY3" fmla="*/ 1186144 h 1594615"/>
              <a:gd name="connsiteX4" fmla="*/ 350041 w 1160854"/>
              <a:gd name="connsiteY4" fmla="*/ 1281745 h 1594615"/>
              <a:gd name="connsiteX5" fmla="*/ 418378 w 1160854"/>
              <a:gd name="connsiteY5" fmla="*/ 1594615 h 1594615"/>
              <a:gd name="connsiteX0" fmla="*/ 1163288 w 1163288"/>
              <a:gd name="connsiteY0" fmla="*/ 124445 h 1594615"/>
              <a:gd name="connsiteX1" fmla="*/ 1163288 w 1163288"/>
              <a:gd name="connsiteY1" fmla="*/ 16232 h 1594615"/>
              <a:gd name="connsiteX2" fmla="*/ 2704 w 1163288"/>
              <a:gd name="connsiteY2" fmla="*/ 0 h 1594615"/>
              <a:gd name="connsiteX3" fmla="*/ 0 w 1163288"/>
              <a:gd name="connsiteY3" fmla="*/ 1179320 h 1594615"/>
              <a:gd name="connsiteX4" fmla="*/ 352475 w 1163288"/>
              <a:gd name="connsiteY4" fmla="*/ 1281745 h 1594615"/>
              <a:gd name="connsiteX5" fmla="*/ 420812 w 1163288"/>
              <a:gd name="connsiteY5" fmla="*/ 1594615 h 1594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3288" h="1594615">
                <a:moveTo>
                  <a:pt x="1163288" y="124445"/>
                </a:moveTo>
                <a:lnTo>
                  <a:pt x="1163288" y="16232"/>
                </a:lnTo>
                <a:lnTo>
                  <a:pt x="2704" y="0"/>
                </a:lnTo>
                <a:cubicBezTo>
                  <a:pt x="-83" y="386283"/>
                  <a:pt x="2787" y="793037"/>
                  <a:pt x="0" y="1179320"/>
                </a:cubicBezTo>
                <a:cubicBezTo>
                  <a:pt x="132744" y="1247369"/>
                  <a:pt x="263492" y="1247786"/>
                  <a:pt x="352475" y="1281745"/>
                </a:cubicBezTo>
                <a:cubicBezTo>
                  <a:pt x="384917" y="1418063"/>
                  <a:pt x="391517" y="1508351"/>
                  <a:pt x="420812" y="159461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8120056" y="4343934"/>
            <a:ext cx="473487" cy="1483227"/>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541725 w 541725"/>
              <a:gd name="connsiteY4" fmla="*/ 1047911 h 1490051"/>
              <a:gd name="connsiteX5" fmla="*/ 377951 w 541725"/>
              <a:gd name="connsiteY5" fmla="*/ 1490051 h 1490051"/>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493958 w 541725"/>
              <a:gd name="connsiteY4" fmla="*/ 1177565 h 1490051"/>
              <a:gd name="connsiteX5" fmla="*/ 377951 w 541725"/>
              <a:gd name="connsiteY5" fmla="*/ 1490051 h 1490051"/>
              <a:gd name="connsiteX0" fmla="*/ 0 w 541725"/>
              <a:gd name="connsiteY0" fmla="*/ 0 h 1490051"/>
              <a:gd name="connsiteX1" fmla="*/ 352352 w 541725"/>
              <a:gd name="connsiteY1" fmla="*/ 79856 h 1490051"/>
              <a:gd name="connsiteX2" fmla="*/ 365879 w 541725"/>
              <a:gd name="connsiteY2" fmla="*/ 1023563 h 1490051"/>
              <a:gd name="connsiteX3" fmla="*/ 541725 w 541725"/>
              <a:gd name="connsiteY3" fmla="*/ 1053322 h 1490051"/>
              <a:gd name="connsiteX4" fmla="*/ 377951 w 541725"/>
              <a:gd name="connsiteY4" fmla="*/ 1490051 h 1490051"/>
              <a:gd name="connsiteX0" fmla="*/ 0 w 507606"/>
              <a:gd name="connsiteY0" fmla="*/ 0 h 1490051"/>
              <a:gd name="connsiteX1" fmla="*/ 352352 w 507606"/>
              <a:gd name="connsiteY1" fmla="*/ 79856 h 1490051"/>
              <a:gd name="connsiteX2" fmla="*/ 365879 w 507606"/>
              <a:gd name="connsiteY2" fmla="*/ 1023563 h 1490051"/>
              <a:gd name="connsiteX3" fmla="*/ 507606 w 507606"/>
              <a:gd name="connsiteY3" fmla="*/ 1155680 h 1490051"/>
              <a:gd name="connsiteX4" fmla="*/ 377951 w 507606"/>
              <a:gd name="connsiteY4" fmla="*/ 1490051 h 1490051"/>
              <a:gd name="connsiteX0" fmla="*/ 0 w 507606"/>
              <a:gd name="connsiteY0" fmla="*/ 0 h 1490051"/>
              <a:gd name="connsiteX1" fmla="*/ 352352 w 507606"/>
              <a:gd name="connsiteY1" fmla="*/ 79856 h 1490051"/>
              <a:gd name="connsiteX2" fmla="*/ 352231 w 507606"/>
              <a:gd name="connsiteY2" fmla="*/ 1125922 h 1490051"/>
              <a:gd name="connsiteX3" fmla="*/ 507606 w 507606"/>
              <a:gd name="connsiteY3" fmla="*/ 1155680 h 1490051"/>
              <a:gd name="connsiteX4" fmla="*/ 377951 w 507606"/>
              <a:gd name="connsiteY4" fmla="*/ 1490051 h 1490051"/>
              <a:gd name="connsiteX0" fmla="*/ 0 w 487135"/>
              <a:gd name="connsiteY0" fmla="*/ 0 h 1490051"/>
              <a:gd name="connsiteX1" fmla="*/ 352352 w 487135"/>
              <a:gd name="connsiteY1" fmla="*/ 79856 h 1490051"/>
              <a:gd name="connsiteX2" fmla="*/ 352231 w 487135"/>
              <a:gd name="connsiteY2" fmla="*/ 1125922 h 1490051"/>
              <a:gd name="connsiteX3" fmla="*/ 487135 w 487135"/>
              <a:gd name="connsiteY3" fmla="*/ 1176152 h 1490051"/>
              <a:gd name="connsiteX4" fmla="*/ 377951 w 487135"/>
              <a:gd name="connsiteY4" fmla="*/ 1490051 h 1490051"/>
              <a:gd name="connsiteX0" fmla="*/ 0 w 487135"/>
              <a:gd name="connsiteY0" fmla="*/ 0 h 1490051"/>
              <a:gd name="connsiteX1" fmla="*/ 345528 w 487135"/>
              <a:gd name="connsiteY1" fmla="*/ 32088 h 1490051"/>
              <a:gd name="connsiteX2" fmla="*/ 352231 w 487135"/>
              <a:gd name="connsiteY2" fmla="*/ 1125922 h 1490051"/>
              <a:gd name="connsiteX3" fmla="*/ 487135 w 487135"/>
              <a:gd name="connsiteY3" fmla="*/ 1176152 h 1490051"/>
              <a:gd name="connsiteX4" fmla="*/ 377951 w 487135"/>
              <a:gd name="connsiteY4" fmla="*/ 1490051 h 1490051"/>
              <a:gd name="connsiteX0" fmla="*/ 0 w 487135"/>
              <a:gd name="connsiteY0" fmla="*/ 0 h 1469579"/>
              <a:gd name="connsiteX1" fmla="*/ 345528 w 487135"/>
              <a:gd name="connsiteY1" fmla="*/ 11616 h 1469579"/>
              <a:gd name="connsiteX2" fmla="*/ 352231 w 487135"/>
              <a:gd name="connsiteY2" fmla="*/ 1105450 h 1469579"/>
              <a:gd name="connsiteX3" fmla="*/ 487135 w 487135"/>
              <a:gd name="connsiteY3" fmla="*/ 1155680 h 1469579"/>
              <a:gd name="connsiteX4" fmla="*/ 377951 w 487135"/>
              <a:gd name="connsiteY4" fmla="*/ 1469579 h 1469579"/>
              <a:gd name="connsiteX0" fmla="*/ 0 w 473487"/>
              <a:gd name="connsiteY0" fmla="*/ 0 h 1483227"/>
              <a:gd name="connsiteX1" fmla="*/ 331880 w 473487"/>
              <a:gd name="connsiteY1" fmla="*/ 25264 h 1483227"/>
              <a:gd name="connsiteX2" fmla="*/ 338583 w 473487"/>
              <a:gd name="connsiteY2" fmla="*/ 1119098 h 1483227"/>
              <a:gd name="connsiteX3" fmla="*/ 473487 w 473487"/>
              <a:gd name="connsiteY3" fmla="*/ 1169328 h 1483227"/>
              <a:gd name="connsiteX4" fmla="*/ 364303 w 473487"/>
              <a:gd name="connsiteY4" fmla="*/ 1483227 h 1483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487" h="1483227">
                <a:moveTo>
                  <a:pt x="0" y="0"/>
                </a:moveTo>
                <a:lnTo>
                  <a:pt x="331880" y="25264"/>
                </a:lnTo>
                <a:cubicBezTo>
                  <a:pt x="331840" y="373953"/>
                  <a:pt x="338623" y="770409"/>
                  <a:pt x="338583" y="1119098"/>
                </a:cubicBezTo>
                <a:lnTo>
                  <a:pt x="473487" y="1169328"/>
                </a:lnTo>
                <a:lnTo>
                  <a:pt x="364303" y="1483227"/>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0" name="Connecteur droit avec flèche 69"/>
          <p:cNvCxnSpPr/>
          <p:nvPr/>
        </p:nvCxnSpPr>
        <p:spPr>
          <a:xfrm flipV="1">
            <a:off x="7498870" y="4878130"/>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411346" y="1916832"/>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127" name="Forme libre 126"/>
          <p:cNvSpPr/>
          <p:nvPr/>
        </p:nvSpPr>
        <p:spPr>
          <a:xfrm flipH="1">
            <a:off x="7303325" y="1806740"/>
            <a:ext cx="1612966" cy="165636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24306 w 1163290"/>
              <a:gd name="connsiteY0" fmla="*/ 1656361 h 1656361"/>
              <a:gd name="connsiteX1" fmla="*/ 1163290 w 1163290"/>
              <a:gd name="connsiteY1" fmla="*/ 16232 h 1656361"/>
              <a:gd name="connsiteX2" fmla="*/ 2706 w 1163290"/>
              <a:gd name="connsiteY2" fmla="*/ 0 h 1656361"/>
              <a:gd name="connsiteX3" fmla="*/ 0 w 1163290"/>
              <a:gd name="connsiteY3" fmla="*/ 1049667 h 1656361"/>
              <a:gd name="connsiteX4" fmla="*/ 324689 w 1163290"/>
              <a:gd name="connsiteY4" fmla="*/ 1144240 h 1656361"/>
              <a:gd name="connsiteX0" fmla="*/ 1124306 w 1299736"/>
              <a:gd name="connsiteY0" fmla="*/ 1656361 h 1656361"/>
              <a:gd name="connsiteX1" fmla="*/ 1299736 w 1299736"/>
              <a:gd name="connsiteY1" fmla="*/ 16232 h 1656361"/>
              <a:gd name="connsiteX2" fmla="*/ 2706 w 1299736"/>
              <a:gd name="connsiteY2" fmla="*/ 0 h 1656361"/>
              <a:gd name="connsiteX3" fmla="*/ 0 w 1299736"/>
              <a:gd name="connsiteY3" fmla="*/ 1049667 h 1656361"/>
              <a:gd name="connsiteX4" fmla="*/ 324689 w 1299736"/>
              <a:gd name="connsiteY4"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 name="connsiteX0" fmla="*/ 1124306 w 1323775"/>
              <a:gd name="connsiteY0" fmla="*/ 1656361 h 1656361"/>
              <a:gd name="connsiteX1" fmla="*/ 1323775 w 1323775"/>
              <a:gd name="connsiteY1" fmla="*/ 983961 h 1656361"/>
              <a:gd name="connsiteX2" fmla="*/ 1299736 w 1323775"/>
              <a:gd name="connsiteY2" fmla="*/ 16232 h 1656361"/>
              <a:gd name="connsiteX3" fmla="*/ 2706 w 1323775"/>
              <a:gd name="connsiteY3" fmla="*/ 0 h 1656361"/>
              <a:gd name="connsiteX4" fmla="*/ 0 w 1323775"/>
              <a:gd name="connsiteY4" fmla="*/ 1049667 h 1656361"/>
              <a:gd name="connsiteX5" fmla="*/ 324689 w 1323775"/>
              <a:gd name="connsiteY5" fmla="*/ 1144240 h 1656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3775" h="1656361">
                <a:moveTo>
                  <a:pt x="1124306" y="1656361"/>
                </a:moveTo>
                <a:cubicBezTo>
                  <a:pt x="1195669" y="1414414"/>
                  <a:pt x="1267031" y="1214033"/>
                  <a:pt x="1323775" y="983961"/>
                </a:cubicBezTo>
                <a:lnTo>
                  <a:pt x="1299736" y="16232"/>
                </a:lnTo>
                <a:lnTo>
                  <a:pt x="2706" y="0"/>
                </a:lnTo>
                <a:lnTo>
                  <a:pt x="0" y="1049667"/>
                </a:lnTo>
                <a:cubicBezTo>
                  <a:pt x="122872" y="1094925"/>
                  <a:pt x="318490" y="1133194"/>
                  <a:pt x="324689" y="1144240"/>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Forme libre 127"/>
          <p:cNvSpPr/>
          <p:nvPr/>
        </p:nvSpPr>
        <p:spPr>
          <a:xfrm flipV="1">
            <a:off x="7309497" y="1818615"/>
            <a:ext cx="238314" cy="1662217"/>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494459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68018 h 1590351"/>
              <a:gd name="connsiteX5" fmla="*/ 189373 w 228219"/>
              <a:gd name="connsiteY5" fmla="*/ 1494459 h 1590351"/>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494459 h 1590351"/>
              <a:gd name="connsiteX0" fmla="*/ 228219 w 228219"/>
              <a:gd name="connsiteY0" fmla="*/ 0 h 1579070"/>
              <a:gd name="connsiteX1" fmla="*/ 0 w 228219"/>
              <a:gd name="connsiteY1" fmla="*/ 616885 h 1579070"/>
              <a:gd name="connsiteX2" fmla="*/ 13527 w 228219"/>
              <a:gd name="connsiteY2" fmla="*/ 1560592 h 1579070"/>
              <a:gd name="connsiteX3" fmla="*/ 189373 w 228219"/>
              <a:gd name="connsiteY3" fmla="*/ 1579070 h 1579070"/>
              <a:gd name="connsiteX4" fmla="*/ 189373 w 228219"/>
              <a:gd name="connsiteY4" fmla="*/ 1494459 h 1579070"/>
              <a:gd name="connsiteX0" fmla="*/ 228219 w 228219"/>
              <a:gd name="connsiteY0" fmla="*/ 0 h 1579070"/>
              <a:gd name="connsiteX1" fmla="*/ 0 w 228219"/>
              <a:gd name="connsiteY1" fmla="*/ 616885 h 1579070"/>
              <a:gd name="connsiteX2" fmla="*/ 13527 w 228219"/>
              <a:gd name="connsiteY2" fmla="*/ 1560592 h 1579070"/>
              <a:gd name="connsiteX3" fmla="*/ 189373 w 228219"/>
              <a:gd name="connsiteY3" fmla="*/ 1579070 h 1579070"/>
              <a:gd name="connsiteX4" fmla="*/ 189373 w 228219"/>
              <a:gd name="connsiteY4" fmla="*/ 1449334 h 157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219" h="1579070">
                <a:moveTo>
                  <a:pt x="228219" y="0"/>
                </a:moveTo>
                <a:lnTo>
                  <a:pt x="0" y="616885"/>
                </a:lnTo>
                <a:lnTo>
                  <a:pt x="13527" y="1560592"/>
                </a:lnTo>
                <a:lnTo>
                  <a:pt x="189373" y="1579070"/>
                </a:lnTo>
                <a:lnTo>
                  <a:pt x="189373" y="1449334"/>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Forme libre 129"/>
          <p:cNvSpPr/>
          <p:nvPr/>
        </p:nvSpPr>
        <p:spPr>
          <a:xfrm flipV="1">
            <a:off x="7574869" y="4338104"/>
            <a:ext cx="555373" cy="1503698"/>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428635"/>
              <a:gd name="connsiteX1" fmla="*/ 352352 w 541725"/>
              <a:gd name="connsiteY1" fmla="*/ 79856 h 1428635"/>
              <a:gd name="connsiteX2" fmla="*/ 365879 w 541725"/>
              <a:gd name="connsiteY2" fmla="*/ 1023563 h 1428635"/>
              <a:gd name="connsiteX3" fmla="*/ 541725 w 541725"/>
              <a:gd name="connsiteY3" fmla="*/ 1053322 h 1428635"/>
              <a:gd name="connsiteX4" fmla="*/ 541725 w 541725"/>
              <a:gd name="connsiteY4" fmla="*/ 1047911 h 1428635"/>
              <a:gd name="connsiteX5" fmla="*/ 439367 w 541725"/>
              <a:gd name="connsiteY5" fmla="*/ 1428635 h 1428635"/>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1725 w 548549"/>
              <a:gd name="connsiteY4" fmla="*/ 1047911 h 1503698"/>
              <a:gd name="connsiteX5" fmla="*/ 548549 w 548549"/>
              <a:gd name="connsiteY5" fmla="*/ 1503698 h 1503698"/>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8549 w 548549"/>
              <a:gd name="connsiteY4" fmla="*/ 1177565 h 1503698"/>
              <a:gd name="connsiteX5" fmla="*/ 548549 w 548549"/>
              <a:gd name="connsiteY5" fmla="*/ 1503698 h 1503698"/>
              <a:gd name="connsiteX0" fmla="*/ 0 w 548549"/>
              <a:gd name="connsiteY0" fmla="*/ 0 h 1503698"/>
              <a:gd name="connsiteX1" fmla="*/ 352352 w 548549"/>
              <a:gd name="connsiteY1" fmla="*/ 79856 h 1503698"/>
              <a:gd name="connsiteX2" fmla="*/ 365879 w 548549"/>
              <a:gd name="connsiteY2" fmla="*/ 1023563 h 1503698"/>
              <a:gd name="connsiteX3" fmla="*/ 541725 w 548549"/>
              <a:gd name="connsiteY3" fmla="*/ 1053322 h 1503698"/>
              <a:gd name="connsiteX4" fmla="*/ 548549 w 548549"/>
              <a:gd name="connsiteY4" fmla="*/ 1503698 h 1503698"/>
              <a:gd name="connsiteX0" fmla="*/ 0 w 555373"/>
              <a:gd name="connsiteY0" fmla="*/ 0 h 1503698"/>
              <a:gd name="connsiteX1" fmla="*/ 352352 w 555373"/>
              <a:gd name="connsiteY1" fmla="*/ 79856 h 1503698"/>
              <a:gd name="connsiteX2" fmla="*/ 365879 w 555373"/>
              <a:gd name="connsiteY2" fmla="*/ 1023563 h 1503698"/>
              <a:gd name="connsiteX3" fmla="*/ 555373 w 555373"/>
              <a:gd name="connsiteY3" fmla="*/ 1155680 h 1503698"/>
              <a:gd name="connsiteX4" fmla="*/ 548549 w 555373"/>
              <a:gd name="connsiteY4" fmla="*/ 1503698 h 1503698"/>
              <a:gd name="connsiteX0" fmla="*/ 0 w 555373"/>
              <a:gd name="connsiteY0" fmla="*/ 0 h 1503698"/>
              <a:gd name="connsiteX1" fmla="*/ 352352 w 555373"/>
              <a:gd name="connsiteY1" fmla="*/ 79856 h 1503698"/>
              <a:gd name="connsiteX2" fmla="*/ 372703 w 555373"/>
              <a:gd name="connsiteY2" fmla="*/ 1071330 h 1503698"/>
              <a:gd name="connsiteX3" fmla="*/ 555373 w 555373"/>
              <a:gd name="connsiteY3" fmla="*/ 1155680 h 1503698"/>
              <a:gd name="connsiteX4" fmla="*/ 548549 w 555373"/>
              <a:gd name="connsiteY4" fmla="*/ 1503698 h 1503698"/>
              <a:gd name="connsiteX0" fmla="*/ 0 w 555373"/>
              <a:gd name="connsiteY0" fmla="*/ 0 h 1503698"/>
              <a:gd name="connsiteX1" fmla="*/ 345528 w 555373"/>
              <a:gd name="connsiteY1" fmla="*/ 18441 h 1503698"/>
              <a:gd name="connsiteX2" fmla="*/ 372703 w 555373"/>
              <a:gd name="connsiteY2" fmla="*/ 1071330 h 1503698"/>
              <a:gd name="connsiteX3" fmla="*/ 555373 w 555373"/>
              <a:gd name="connsiteY3" fmla="*/ 1155680 h 1503698"/>
              <a:gd name="connsiteX4" fmla="*/ 548549 w 555373"/>
              <a:gd name="connsiteY4" fmla="*/ 1503698 h 1503698"/>
              <a:gd name="connsiteX0" fmla="*/ 0 w 555373"/>
              <a:gd name="connsiteY0" fmla="*/ 0 h 1503698"/>
              <a:gd name="connsiteX1" fmla="*/ 379647 w 555373"/>
              <a:gd name="connsiteY1" fmla="*/ 11617 h 1503698"/>
              <a:gd name="connsiteX2" fmla="*/ 372703 w 555373"/>
              <a:gd name="connsiteY2" fmla="*/ 1071330 h 1503698"/>
              <a:gd name="connsiteX3" fmla="*/ 555373 w 555373"/>
              <a:gd name="connsiteY3" fmla="*/ 1155680 h 1503698"/>
              <a:gd name="connsiteX4" fmla="*/ 548549 w 555373"/>
              <a:gd name="connsiteY4" fmla="*/ 1503698 h 150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373" h="1503698">
                <a:moveTo>
                  <a:pt x="0" y="0"/>
                </a:moveTo>
                <a:lnTo>
                  <a:pt x="379647" y="11617"/>
                </a:lnTo>
                <a:cubicBezTo>
                  <a:pt x="377332" y="364855"/>
                  <a:pt x="375018" y="718092"/>
                  <a:pt x="372703" y="1071330"/>
                </a:cubicBezTo>
                <a:lnTo>
                  <a:pt x="555373" y="1155680"/>
                </a:lnTo>
                <a:lnTo>
                  <a:pt x="548549" y="1503698"/>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Forme libre 105"/>
          <p:cNvSpPr/>
          <p:nvPr/>
        </p:nvSpPr>
        <p:spPr>
          <a:xfrm flipV="1">
            <a:off x="7803646" y="1891522"/>
            <a:ext cx="236196" cy="161898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189373 w 558566"/>
              <a:gd name="connsiteY4" fmla="*/ 1584940 h 1590351"/>
              <a:gd name="connsiteX5" fmla="*/ 558566 w 558566"/>
              <a:gd name="connsiteY5" fmla="*/ 1579272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558566 w 558566"/>
              <a:gd name="connsiteY4" fmla="*/ 1579272 h 1590351"/>
              <a:gd name="connsiteX0" fmla="*/ 228219 w 558566"/>
              <a:gd name="connsiteY0" fmla="*/ 0 h 1579272"/>
              <a:gd name="connsiteX1" fmla="*/ 0 w 558566"/>
              <a:gd name="connsiteY1" fmla="*/ 616885 h 1579272"/>
              <a:gd name="connsiteX2" fmla="*/ 13527 w 558566"/>
              <a:gd name="connsiteY2" fmla="*/ 1560592 h 1579272"/>
              <a:gd name="connsiteX3" fmla="*/ 558566 w 558566"/>
              <a:gd name="connsiteY3" fmla="*/ 1579272 h 1579272"/>
            </a:gdLst>
            <a:ahLst/>
            <a:cxnLst>
              <a:cxn ang="0">
                <a:pos x="connsiteX0" y="connsiteY0"/>
              </a:cxn>
              <a:cxn ang="0">
                <a:pos x="connsiteX1" y="connsiteY1"/>
              </a:cxn>
              <a:cxn ang="0">
                <a:pos x="connsiteX2" y="connsiteY2"/>
              </a:cxn>
              <a:cxn ang="0">
                <a:pos x="connsiteX3" y="connsiteY3"/>
              </a:cxn>
            </a:cxnLst>
            <a:rect l="l" t="t" r="r" b="b"/>
            <a:pathLst>
              <a:path w="558566" h="1579272">
                <a:moveTo>
                  <a:pt x="228219" y="0"/>
                </a:moveTo>
                <a:lnTo>
                  <a:pt x="0" y="616885"/>
                </a:lnTo>
                <a:lnTo>
                  <a:pt x="13527" y="1560592"/>
                </a:lnTo>
                <a:lnTo>
                  <a:pt x="558566" y="157927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Forme libre 106"/>
          <p:cNvSpPr/>
          <p:nvPr/>
        </p:nvSpPr>
        <p:spPr>
          <a:xfrm flipV="1">
            <a:off x="8233087" y="1891520"/>
            <a:ext cx="310846" cy="1589531"/>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228219 w 228219"/>
              <a:gd name="connsiteY0" fmla="*/ 0 h 1590351"/>
              <a:gd name="connsiteX1" fmla="*/ 0 w 228219"/>
              <a:gd name="connsiteY1" fmla="*/ 616885 h 1590351"/>
              <a:gd name="connsiteX2" fmla="*/ 13527 w 228219"/>
              <a:gd name="connsiteY2" fmla="*/ 1560592 h 1590351"/>
              <a:gd name="connsiteX3" fmla="*/ 189373 w 228219"/>
              <a:gd name="connsiteY3" fmla="*/ 1590351 h 1590351"/>
              <a:gd name="connsiteX4" fmla="*/ 189373 w 228219"/>
              <a:gd name="connsiteY4" fmla="*/ 1584940 h 1590351"/>
              <a:gd name="connsiteX5" fmla="*/ 189373 w 228219"/>
              <a:gd name="connsiteY5" fmla="*/ 1590351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189373 w 558566"/>
              <a:gd name="connsiteY4" fmla="*/ 1584940 h 1590351"/>
              <a:gd name="connsiteX5" fmla="*/ 558566 w 558566"/>
              <a:gd name="connsiteY5" fmla="*/ 1579272 h 1590351"/>
              <a:gd name="connsiteX0" fmla="*/ 228219 w 558566"/>
              <a:gd name="connsiteY0" fmla="*/ 0 h 1590351"/>
              <a:gd name="connsiteX1" fmla="*/ 0 w 558566"/>
              <a:gd name="connsiteY1" fmla="*/ 616885 h 1590351"/>
              <a:gd name="connsiteX2" fmla="*/ 13527 w 558566"/>
              <a:gd name="connsiteY2" fmla="*/ 1560592 h 1590351"/>
              <a:gd name="connsiteX3" fmla="*/ 189373 w 558566"/>
              <a:gd name="connsiteY3" fmla="*/ 1590351 h 1590351"/>
              <a:gd name="connsiteX4" fmla="*/ 558566 w 558566"/>
              <a:gd name="connsiteY4" fmla="*/ 1579272 h 1590351"/>
              <a:gd name="connsiteX0" fmla="*/ 228219 w 558566"/>
              <a:gd name="connsiteY0" fmla="*/ 0 h 1579272"/>
              <a:gd name="connsiteX1" fmla="*/ 0 w 558566"/>
              <a:gd name="connsiteY1" fmla="*/ 616885 h 1579272"/>
              <a:gd name="connsiteX2" fmla="*/ 13527 w 558566"/>
              <a:gd name="connsiteY2" fmla="*/ 1560592 h 1579272"/>
              <a:gd name="connsiteX3" fmla="*/ 558566 w 558566"/>
              <a:gd name="connsiteY3" fmla="*/ 1579272 h 1579272"/>
              <a:gd name="connsiteX0" fmla="*/ 0 w 782944"/>
              <a:gd name="connsiteY0" fmla="*/ 0 h 1568709"/>
              <a:gd name="connsiteX1" fmla="*/ 224378 w 782944"/>
              <a:gd name="connsiteY1" fmla="*/ 606322 h 1568709"/>
              <a:gd name="connsiteX2" fmla="*/ 237905 w 782944"/>
              <a:gd name="connsiteY2" fmla="*/ 1550029 h 1568709"/>
              <a:gd name="connsiteX3" fmla="*/ 782944 w 782944"/>
              <a:gd name="connsiteY3" fmla="*/ 1568709 h 1568709"/>
            </a:gdLst>
            <a:ahLst/>
            <a:cxnLst>
              <a:cxn ang="0">
                <a:pos x="connsiteX0" y="connsiteY0"/>
              </a:cxn>
              <a:cxn ang="0">
                <a:pos x="connsiteX1" y="connsiteY1"/>
              </a:cxn>
              <a:cxn ang="0">
                <a:pos x="connsiteX2" y="connsiteY2"/>
              </a:cxn>
              <a:cxn ang="0">
                <a:pos x="connsiteX3" y="connsiteY3"/>
              </a:cxn>
            </a:cxnLst>
            <a:rect l="l" t="t" r="r" b="b"/>
            <a:pathLst>
              <a:path w="782944" h="1568709">
                <a:moveTo>
                  <a:pt x="0" y="0"/>
                </a:moveTo>
                <a:lnTo>
                  <a:pt x="224378" y="606322"/>
                </a:lnTo>
                <a:lnTo>
                  <a:pt x="237905" y="1550029"/>
                </a:lnTo>
                <a:lnTo>
                  <a:pt x="782944" y="1568709"/>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1071002" y="6232748"/>
            <a:ext cx="7108133"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ne représente plus qu’une seule flèche (ou un point) pour la phase des bobines</a:t>
            </a:r>
          </a:p>
        </p:txBody>
      </p:sp>
      <p:sp>
        <p:nvSpPr>
          <p:cNvPr id="87" name="ZoneTexte 86"/>
          <p:cNvSpPr txBox="1"/>
          <p:nvPr/>
        </p:nvSpPr>
        <p:spPr>
          <a:xfrm>
            <a:off x="3682134" y="1518001"/>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1°) Couplage primaire triangle </a:t>
            </a:r>
            <a:r>
              <a:rPr lang="fr-FR" sz="1700" dirty="0">
                <a:solidFill>
                  <a:schemeClr val="bg1"/>
                </a:solidFill>
              </a:rPr>
              <a:t>avec le « </a:t>
            </a:r>
            <a:r>
              <a:rPr lang="fr-FR" sz="1700" dirty="0" smtClean="0">
                <a:solidFill>
                  <a:schemeClr val="bg1"/>
                </a:solidFill>
              </a:rPr>
              <a:t>A</a:t>
            </a:r>
            <a:r>
              <a:rPr lang="fr-FR" sz="1700" dirty="0">
                <a:solidFill>
                  <a:schemeClr val="bg1"/>
                </a:solidFill>
              </a:rPr>
              <a:t> » sur </a:t>
            </a:r>
            <a:r>
              <a:rPr lang="fr-FR" sz="1700" dirty="0" smtClean="0">
                <a:solidFill>
                  <a:schemeClr val="bg1"/>
                </a:solidFill>
              </a:rPr>
              <a:t>12 </a:t>
            </a:r>
            <a:r>
              <a:rPr lang="fr-FR" sz="1700" dirty="0">
                <a:solidFill>
                  <a:schemeClr val="bg1"/>
                </a:solidFill>
              </a:rPr>
              <a:t>heures « </a:t>
            </a:r>
            <a:r>
              <a:rPr lang="fr-FR" sz="1700" dirty="0" smtClean="0">
                <a:solidFill>
                  <a:schemeClr val="bg1"/>
                </a:solidFill>
              </a:rPr>
              <a:t>B</a:t>
            </a:r>
            <a:r>
              <a:rPr lang="fr-FR" sz="1700" dirty="0">
                <a:solidFill>
                  <a:schemeClr val="bg1"/>
                </a:solidFill>
              </a:rPr>
              <a:t> » et « </a:t>
            </a:r>
            <a:r>
              <a:rPr lang="fr-FR" sz="1700" dirty="0" smtClean="0">
                <a:solidFill>
                  <a:schemeClr val="bg1"/>
                </a:solidFill>
              </a:rPr>
              <a:t>C</a:t>
            </a:r>
            <a:r>
              <a:rPr lang="fr-FR" sz="1700" dirty="0">
                <a:solidFill>
                  <a:schemeClr val="bg1"/>
                </a:solidFill>
              </a:rPr>
              <a:t> » </a:t>
            </a:r>
            <a:r>
              <a:rPr lang="fr-FR" sz="1700" dirty="0" smtClean="0">
                <a:solidFill>
                  <a:schemeClr val="bg1"/>
                </a:solidFill>
              </a:rPr>
              <a:t>à 120°.</a:t>
            </a:r>
          </a:p>
        </p:txBody>
      </p:sp>
      <p:sp>
        <p:nvSpPr>
          <p:cNvPr id="88" name="ZoneTexte 87"/>
          <p:cNvSpPr txBox="1"/>
          <p:nvPr/>
        </p:nvSpPr>
        <p:spPr>
          <a:xfrm>
            <a:off x="3682134" y="4475184"/>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Connexion des bobines primaires.</a:t>
            </a:r>
          </a:p>
        </p:txBody>
      </p:sp>
      <p:sp>
        <p:nvSpPr>
          <p:cNvPr id="89" name="ZoneTexte 88"/>
          <p:cNvSpPr txBox="1"/>
          <p:nvPr/>
        </p:nvSpPr>
        <p:spPr>
          <a:xfrm>
            <a:off x="3682134" y="2590932"/>
            <a:ext cx="3471609"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2°) Couplage secondaire triangle avec « a » sur 6 heures.</a:t>
            </a:r>
          </a:p>
        </p:txBody>
      </p:sp>
      <p:sp>
        <p:nvSpPr>
          <p:cNvPr id="93" name="ZoneTexte 92"/>
          <p:cNvSpPr txBox="1"/>
          <p:nvPr/>
        </p:nvSpPr>
        <p:spPr>
          <a:xfrm>
            <a:off x="3682134" y="5286506"/>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5°) Connexion des bobines secondaires.</a:t>
            </a:r>
          </a:p>
        </p:txBody>
      </p:sp>
      <p:sp>
        <p:nvSpPr>
          <p:cNvPr id="95" name="ZoneTexte 94"/>
          <p:cNvSpPr txBox="1"/>
          <p:nvPr/>
        </p:nvSpPr>
        <p:spPr>
          <a:xfrm>
            <a:off x="3682134" y="3663863"/>
            <a:ext cx="347160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3°) Les tensions arrivant en « A » et « b » sont en phase.</a:t>
            </a:r>
          </a:p>
        </p:txBody>
      </p:sp>
      <p:cxnSp>
        <p:nvCxnSpPr>
          <p:cNvPr id="96" name="Connecteur droit avec flèche 95"/>
          <p:cNvCxnSpPr/>
          <p:nvPr/>
        </p:nvCxnSpPr>
        <p:spPr>
          <a:xfrm flipH="1" flipV="1">
            <a:off x="1837187" y="207717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flipV="1">
            <a:off x="1831476" y="2066888"/>
            <a:ext cx="1600164" cy="266271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flipV="1">
            <a:off x="258258" y="4722398"/>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flipV="1">
            <a:off x="262053" y="4722398"/>
            <a:ext cx="3182867" cy="3297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nvCxnSpPr>
        <p:spPr>
          <a:xfrm flipH="1">
            <a:off x="200298" y="2093476"/>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p:nvPr/>
        </p:nvCxnSpPr>
        <p:spPr>
          <a:xfrm flipH="1">
            <a:off x="215589" y="2079975"/>
            <a:ext cx="1615886" cy="2669748"/>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614030" y="3178629"/>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820255" y="3160848"/>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643058" y="3193144"/>
            <a:ext cx="1233715" cy="2031999"/>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p:nvPr/>
        </p:nvCxnSpPr>
        <p:spPr>
          <a:xfrm>
            <a:off x="611560" y="3182686"/>
            <a:ext cx="2467428" cy="1451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p:nvPr/>
        </p:nvCxnSpPr>
        <p:spPr>
          <a:xfrm flipH="1">
            <a:off x="1817785" y="3164905"/>
            <a:ext cx="1212152" cy="2039807"/>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flipV="1">
            <a:off x="640588" y="3197201"/>
            <a:ext cx="1233715" cy="2031999"/>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 name="Forme libre 1"/>
          <p:cNvSpPr/>
          <p:nvPr/>
        </p:nvSpPr>
        <p:spPr>
          <a:xfrm>
            <a:off x="7481454" y="2952235"/>
            <a:ext cx="421575" cy="539109"/>
          </a:xfrm>
          <a:custGeom>
            <a:avLst/>
            <a:gdLst>
              <a:gd name="connsiteX0" fmla="*/ 0 w 409699"/>
              <a:gd name="connsiteY0" fmla="*/ 0 h 575953"/>
              <a:gd name="connsiteX1" fmla="*/ 320634 w 409699"/>
              <a:gd name="connsiteY1" fmla="*/ 35626 h 575953"/>
              <a:gd name="connsiteX2" fmla="*/ 409699 w 409699"/>
              <a:gd name="connsiteY2" fmla="*/ 575953 h 575953"/>
              <a:gd name="connsiteX3" fmla="*/ 409699 w 409699"/>
              <a:gd name="connsiteY3" fmla="*/ 575953 h 575953"/>
              <a:gd name="connsiteX4" fmla="*/ 409699 w 409699"/>
              <a:gd name="connsiteY4" fmla="*/ 575953 h 575953"/>
              <a:gd name="connsiteX0" fmla="*/ 0 w 421575"/>
              <a:gd name="connsiteY0" fmla="*/ 0 h 588925"/>
              <a:gd name="connsiteX1" fmla="*/ 332510 w 421575"/>
              <a:gd name="connsiteY1" fmla="*/ 48598 h 588925"/>
              <a:gd name="connsiteX2" fmla="*/ 421575 w 421575"/>
              <a:gd name="connsiteY2" fmla="*/ 588925 h 588925"/>
              <a:gd name="connsiteX3" fmla="*/ 421575 w 421575"/>
              <a:gd name="connsiteY3" fmla="*/ 588925 h 588925"/>
              <a:gd name="connsiteX4" fmla="*/ 421575 w 421575"/>
              <a:gd name="connsiteY4" fmla="*/ 588925 h 5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75" h="588925">
                <a:moveTo>
                  <a:pt x="0" y="0"/>
                </a:moveTo>
                <a:lnTo>
                  <a:pt x="332510" y="48598"/>
                </a:lnTo>
                <a:lnTo>
                  <a:pt x="421575" y="588925"/>
                </a:lnTo>
                <a:lnTo>
                  <a:pt x="421575" y="588925"/>
                </a:lnTo>
                <a:lnTo>
                  <a:pt x="421575" y="588925"/>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Forme libre 109"/>
          <p:cNvSpPr/>
          <p:nvPr/>
        </p:nvSpPr>
        <p:spPr>
          <a:xfrm>
            <a:off x="7993782" y="2952234"/>
            <a:ext cx="314696" cy="539109"/>
          </a:xfrm>
          <a:custGeom>
            <a:avLst/>
            <a:gdLst>
              <a:gd name="connsiteX0" fmla="*/ 0 w 409699"/>
              <a:gd name="connsiteY0" fmla="*/ 0 h 575953"/>
              <a:gd name="connsiteX1" fmla="*/ 320634 w 409699"/>
              <a:gd name="connsiteY1" fmla="*/ 35626 h 575953"/>
              <a:gd name="connsiteX2" fmla="*/ 409699 w 409699"/>
              <a:gd name="connsiteY2" fmla="*/ 575953 h 575953"/>
              <a:gd name="connsiteX3" fmla="*/ 409699 w 409699"/>
              <a:gd name="connsiteY3" fmla="*/ 575953 h 575953"/>
              <a:gd name="connsiteX4" fmla="*/ 409699 w 409699"/>
              <a:gd name="connsiteY4" fmla="*/ 575953 h 575953"/>
              <a:gd name="connsiteX0" fmla="*/ 0 w 421575"/>
              <a:gd name="connsiteY0" fmla="*/ 0 h 588925"/>
              <a:gd name="connsiteX1" fmla="*/ 332510 w 421575"/>
              <a:gd name="connsiteY1" fmla="*/ 48598 h 588925"/>
              <a:gd name="connsiteX2" fmla="*/ 421575 w 421575"/>
              <a:gd name="connsiteY2" fmla="*/ 588925 h 588925"/>
              <a:gd name="connsiteX3" fmla="*/ 421575 w 421575"/>
              <a:gd name="connsiteY3" fmla="*/ 588925 h 588925"/>
              <a:gd name="connsiteX4" fmla="*/ 421575 w 421575"/>
              <a:gd name="connsiteY4" fmla="*/ 588925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4" fmla="*/ 421575 w 421575"/>
              <a:gd name="connsiteY4" fmla="*/ 588925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4" fmla="*/ 374073 w 421575"/>
              <a:gd name="connsiteY4" fmla="*/ 517576 h 588925"/>
              <a:gd name="connsiteX0" fmla="*/ 0 w 421575"/>
              <a:gd name="connsiteY0" fmla="*/ 0 h 588925"/>
              <a:gd name="connsiteX1" fmla="*/ 320634 w 421575"/>
              <a:gd name="connsiteY1" fmla="*/ 68057 h 588925"/>
              <a:gd name="connsiteX2" fmla="*/ 421575 w 421575"/>
              <a:gd name="connsiteY2" fmla="*/ 588925 h 588925"/>
              <a:gd name="connsiteX3" fmla="*/ 421575 w 421575"/>
              <a:gd name="connsiteY3" fmla="*/ 588925 h 588925"/>
              <a:gd name="connsiteX0" fmla="*/ 0 w 421666"/>
              <a:gd name="connsiteY0" fmla="*/ 0 h 629230"/>
              <a:gd name="connsiteX1" fmla="*/ 320634 w 421666"/>
              <a:gd name="connsiteY1" fmla="*/ 68057 h 629230"/>
              <a:gd name="connsiteX2" fmla="*/ 421575 w 421666"/>
              <a:gd name="connsiteY2" fmla="*/ 588925 h 629230"/>
              <a:gd name="connsiteX3" fmla="*/ 302822 w 421666"/>
              <a:gd name="connsiteY3" fmla="*/ 595412 h 629230"/>
              <a:gd name="connsiteX0" fmla="*/ 0 w 421666"/>
              <a:gd name="connsiteY0" fmla="*/ 0 h 588925"/>
              <a:gd name="connsiteX1" fmla="*/ 320634 w 421666"/>
              <a:gd name="connsiteY1" fmla="*/ 68057 h 588925"/>
              <a:gd name="connsiteX2" fmla="*/ 421575 w 421666"/>
              <a:gd name="connsiteY2" fmla="*/ 588925 h 588925"/>
              <a:gd name="connsiteX0" fmla="*/ 0 w 327776"/>
              <a:gd name="connsiteY0" fmla="*/ 0 h 588925"/>
              <a:gd name="connsiteX1" fmla="*/ 320634 w 327776"/>
              <a:gd name="connsiteY1" fmla="*/ 68057 h 588925"/>
              <a:gd name="connsiteX2" fmla="*/ 255320 w 327776"/>
              <a:gd name="connsiteY2" fmla="*/ 588925 h 588925"/>
              <a:gd name="connsiteX0" fmla="*/ 0 w 320634"/>
              <a:gd name="connsiteY0" fmla="*/ 0 h 588925"/>
              <a:gd name="connsiteX1" fmla="*/ 320634 w 320634"/>
              <a:gd name="connsiteY1" fmla="*/ 68057 h 588925"/>
              <a:gd name="connsiteX2" fmla="*/ 255320 w 320634"/>
              <a:gd name="connsiteY2" fmla="*/ 588925 h 588925"/>
              <a:gd name="connsiteX0" fmla="*/ 0 w 320634"/>
              <a:gd name="connsiteY0" fmla="*/ 0 h 588925"/>
              <a:gd name="connsiteX1" fmla="*/ 320634 w 320634"/>
              <a:gd name="connsiteY1" fmla="*/ 68057 h 588925"/>
              <a:gd name="connsiteX2" fmla="*/ 255320 w 320634"/>
              <a:gd name="connsiteY2" fmla="*/ 588925 h 588925"/>
              <a:gd name="connsiteX0" fmla="*/ 0 w 302821"/>
              <a:gd name="connsiteY0" fmla="*/ 0 h 588925"/>
              <a:gd name="connsiteX1" fmla="*/ 302821 w 302821"/>
              <a:gd name="connsiteY1" fmla="*/ 48598 h 588925"/>
              <a:gd name="connsiteX2" fmla="*/ 255320 w 302821"/>
              <a:gd name="connsiteY2" fmla="*/ 588925 h 588925"/>
              <a:gd name="connsiteX0" fmla="*/ 0 w 314696"/>
              <a:gd name="connsiteY0" fmla="*/ 0 h 588925"/>
              <a:gd name="connsiteX1" fmla="*/ 314696 w 314696"/>
              <a:gd name="connsiteY1" fmla="*/ 48598 h 588925"/>
              <a:gd name="connsiteX2" fmla="*/ 255320 w 314696"/>
              <a:gd name="connsiteY2" fmla="*/ 588925 h 588925"/>
            </a:gdLst>
            <a:ahLst/>
            <a:cxnLst>
              <a:cxn ang="0">
                <a:pos x="connsiteX0" y="connsiteY0"/>
              </a:cxn>
              <a:cxn ang="0">
                <a:pos x="connsiteX1" y="connsiteY1"/>
              </a:cxn>
              <a:cxn ang="0">
                <a:pos x="connsiteX2" y="connsiteY2"/>
              </a:cxn>
            </a:cxnLst>
            <a:rect l="l" t="t" r="r" b="b"/>
            <a:pathLst>
              <a:path w="314696" h="588925">
                <a:moveTo>
                  <a:pt x="0" y="0"/>
                </a:moveTo>
                <a:lnTo>
                  <a:pt x="314696" y="48598"/>
                </a:lnTo>
                <a:cubicBezTo>
                  <a:pt x="283029" y="254653"/>
                  <a:pt x="258289" y="501033"/>
                  <a:pt x="255320" y="588925"/>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5140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2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87"/>
                                        </p:tgtEl>
                                        <p:attrNameLst>
                                          <p:attrName>style.visibility</p:attrName>
                                        </p:attrNameLst>
                                      </p:cBhvr>
                                      <p:to>
                                        <p:strVal val="visible"/>
                                      </p:to>
                                    </p:set>
                                    <p:animEffect transition="in" filter="fade">
                                      <p:cBhvr>
                                        <p:cTn id="11" dur="500"/>
                                        <p:tgtEl>
                                          <p:spTgt spid="8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75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750"/>
                            </p:stCondLst>
                            <p:childTnLst>
                              <p:par>
                                <p:cTn id="22" presetID="10" presetClass="entr" presetSubtype="0" fill="hold" grpId="0" nodeType="afterEffect">
                                  <p:stCondLst>
                                    <p:cond delay="75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3000"/>
                            </p:stCondLst>
                            <p:childTnLst>
                              <p:par>
                                <p:cTn id="26" presetID="22" presetClass="entr" presetSubtype="4" fill="hold" nodeType="afterEffect">
                                  <p:stCondLst>
                                    <p:cond delay="75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00"/>
                                        <p:tgtEl>
                                          <p:spTgt spid="47"/>
                                        </p:tgtEl>
                                      </p:cBhvr>
                                    </p:animEffect>
                                  </p:childTnLst>
                                </p:cTn>
                              </p:par>
                            </p:childTnLst>
                          </p:cTn>
                        </p:par>
                        <p:par>
                          <p:cTn id="29" fill="hold">
                            <p:stCondLst>
                              <p:cond delay="4250"/>
                            </p:stCondLst>
                            <p:childTnLst>
                              <p:par>
                                <p:cTn id="30" presetID="22" presetClass="entr" presetSubtype="8" fill="hold" nodeType="afterEffect">
                                  <p:stCondLst>
                                    <p:cond delay="750"/>
                                  </p:stCondLst>
                                  <p:childTnLst>
                                    <p:set>
                                      <p:cBhvr>
                                        <p:cTn id="31" dur="1" fill="hold">
                                          <p:stCondLst>
                                            <p:cond delay="0"/>
                                          </p:stCondLst>
                                        </p:cTn>
                                        <p:tgtEl>
                                          <p:spTgt spid="50"/>
                                        </p:tgtEl>
                                        <p:attrNameLst>
                                          <p:attrName>style.visibility</p:attrName>
                                        </p:attrNameLst>
                                      </p:cBhvr>
                                      <p:to>
                                        <p:strVal val="visible"/>
                                      </p:to>
                                    </p:set>
                                    <p:animEffect transition="in" filter="wipe(left)">
                                      <p:cBhvr>
                                        <p:cTn id="32" dur="500"/>
                                        <p:tgtEl>
                                          <p:spTgt spid="50"/>
                                        </p:tgtEl>
                                      </p:cBhvr>
                                    </p:animEffect>
                                  </p:childTnLst>
                                </p:cTn>
                              </p:par>
                            </p:childTnLst>
                          </p:cTn>
                        </p:par>
                        <p:par>
                          <p:cTn id="33" fill="hold">
                            <p:stCondLst>
                              <p:cond delay="5500"/>
                            </p:stCondLst>
                            <p:childTnLst>
                              <p:par>
                                <p:cTn id="34" presetID="22" presetClass="entr" presetSubtype="1" fill="hold" nodeType="afterEffect">
                                  <p:stCondLst>
                                    <p:cond delay="750"/>
                                  </p:stCondLst>
                                  <p:childTnLst>
                                    <p:set>
                                      <p:cBhvr>
                                        <p:cTn id="35" dur="1" fill="hold">
                                          <p:stCondLst>
                                            <p:cond delay="0"/>
                                          </p:stCondLst>
                                        </p:cTn>
                                        <p:tgtEl>
                                          <p:spTgt spid="44"/>
                                        </p:tgtEl>
                                        <p:attrNameLst>
                                          <p:attrName>style.visibility</p:attrName>
                                        </p:attrNameLst>
                                      </p:cBhvr>
                                      <p:to>
                                        <p:strVal val="visible"/>
                                      </p:to>
                                    </p:set>
                                    <p:animEffect transition="in" filter="wipe(up)">
                                      <p:cBhvr>
                                        <p:cTn id="36" dur="500"/>
                                        <p:tgtEl>
                                          <p:spTgt spid="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fade">
                                      <p:cBhvr>
                                        <p:cTn id="41" dur="500"/>
                                        <p:tgtEl>
                                          <p:spTgt spid="89"/>
                                        </p:tgtEl>
                                      </p:cBhvr>
                                    </p:animEffect>
                                  </p:childTnLst>
                                </p:cTn>
                              </p:par>
                            </p:childTnLst>
                          </p:cTn>
                        </p:par>
                        <p:par>
                          <p:cTn id="42" fill="hold">
                            <p:stCondLst>
                              <p:cond delay="500"/>
                            </p:stCondLst>
                            <p:childTnLst>
                              <p:par>
                                <p:cTn id="43" presetID="10" presetClass="entr" presetSubtype="0" fill="hold" grpId="0" nodeType="afterEffect">
                                  <p:stCondLst>
                                    <p:cond delay="50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500"/>
                                        <p:tgtEl>
                                          <p:spTgt spid="112"/>
                                        </p:tgtEl>
                                      </p:cBhvr>
                                    </p:animEffect>
                                  </p:childTnLst>
                                </p:cTn>
                              </p:par>
                            </p:childTnLst>
                          </p:cTn>
                        </p:par>
                        <p:par>
                          <p:cTn id="46" fill="hold">
                            <p:stCondLst>
                              <p:cond delay="1500"/>
                            </p:stCondLst>
                            <p:childTnLst>
                              <p:par>
                                <p:cTn id="47" presetID="10" presetClass="entr" presetSubtype="0" fill="hold" grpId="0" nodeType="afterEffect">
                                  <p:stCondLst>
                                    <p:cond delay="500"/>
                                  </p:stCondLst>
                                  <p:childTnLst>
                                    <p:set>
                                      <p:cBhvr>
                                        <p:cTn id="48" dur="1" fill="hold">
                                          <p:stCondLst>
                                            <p:cond delay="0"/>
                                          </p:stCondLst>
                                        </p:cTn>
                                        <p:tgtEl>
                                          <p:spTgt spid="113"/>
                                        </p:tgtEl>
                                        <p:attrNameLst>
                                          <p:attrName>style.visibility</p:attrName>
                                        </p:attrNameLst>
                                      </p:cBhvr>
                                      <p:to>
                                        <p:strVal val="visible"/>
                                      </p:to>
                                    </p:set>
                                    <p:animEffect transition="in" filter="fade">
                                      <p:cBhvr>
                                        <p:cTn id="49" dur="500"/>
                                        <p:tgtEl>
                                          <p:spTgt spid="113"/>
                                        </p:tgtEl>
                                      </p:cBhvr>
                                    </p:animEffect>
                                  </p:childTnLst>
                                </p:cTn>
                              </p:par>
                            </p:childTnLst>
                          </p:cTn>
                        </p:par>
                        <p:par>
                          <p:cTn id="50" fill="hold">
                            <p:stCondLst>
                              <p:cond delay="2500"/>
                            </p:stCondLst>
                            <p:childTnLst>
                              <p:par>
                                <p:cTn id="51" presetID="10" presetClass="entr" presetSubtype="0" fill="hold" grpId="0" nodeType="afterEffect">
                                  <p:stCondLst>
                                    <p:cond delay="50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childTnLst>
                          </p:cTn>
                        </p:par>
                        <p:par>
                          <p:cTn id="54" fill="hold">
                            <p:stCondLst>
                              <p:cond delay="3500"/>
                            </p:stCondLst>
                            <p:childTnLst>
                              <p:par>
                                <p:cTn id="55" presetID="21" presetClass="entr" presetSubtype="1" fill="hold" grpId="0" nodeType="afterEffect">
                                  <p:stCondLst>
                                    <p:cond delay="500"/>
                                  </p:stCondLst>
                                  <p:childTnLst>
                                    <p:set>
                                      <p:cBhvr>
                                        <p:cTn id="56" dur="1" fill="hold">
                                          <p:stCondLst>
                                            <p:cond delay="0"/>
                                          </p:stCondLst>
                                        </p:cTn>
                                        <p:tgtEl>
                                          <p:spTgt spid="102"/>
                                        </p:tgtEl>
                                        <p:attrNameLst>
                                          <p:attrName>style.visibility</p:attrName>
                                        </p:attrNameLst>
                                      </p:cBhvr>
                                      <p:to>
                                        <p:strVal val="visible"/>
                                      </p:to>
                                    </p:set>
                                    <p:animEffect transition="in" filter="wheel(1)">
                                      <p:cBhvr>
                                        <p:cTn id="57" dur="2000"/>
                                        <p:tgtEl>
                                          <p:spTgt spid="10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iterate type="wd">
                                    <p:tmPct val="10000"/>
                                  </p:iterate>
                                  <p:childTnLst>
                                    <p:set>
                                      <p:cBhvr>
                                        <p:cTn id="61" dur="1" fill="hold">
                                          <p:stCondLst>
                                            <p:cond delay="0"/>
                                          </p:stCondLst>
                                        </p:cTn>
                                        <p:tgtEl>
                                          <p:spTgt spid="95"/>
                                        </p:tgtEl>
                                        <p:attrNameLst>
                                          <p:attrName>style.visibility</p:attrName>
                                        </p:attrNameLst>
                                      </p:cBhvr>
                                      <p:to>
                                        <p:strVal val="visible"/>
                                      </p:to>
                                    </p:set>
                                    <p:animEffect transition="in" filter="fade">
                                      <p:cBhvr>
                                        <p:cTn id="62" dur="500"/>
                                        <p:tgtEl>
                                          <p:spTgt spid="9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6"/>
                                        </p:tgtEl>
                                        <p:attrNameLst>
                                          <p:attrName>style.visibility</p:attrName>
                                        </p:attrNameLst>
                                      </p:cBhvr>
                                      <p:to>
                                        <p:strVal val="visible"/>
                                      </p:to>
                                    </p:set>
                                    <p:animEffect transition="in" filter="fade">
                                      <p:cBhvr>
                                        <p:cTn id="67" dur="500"/>
                                        <p:tgtEl>
                                          <p:spTgt spid="96"/>
                                        </p:tgtEl>
                                      </p:cBhvr>
                                    </p:animEffect>
                                  </p:childTnLst>
                                </p:cTn>
                              </p:par>
                              <p:par>
                                <p:cTn id="68" presetID="6" presetClass="emph" presetSubtype="0" fill="hold" nodeType="withEffect">
                                  <p:stCondLst>
                                    <p:cond delay="0"/>
                                  </p:stCondLst>
                                  <p:childTnLst>
                                    <p:animScale>
                                      <p:cBhvr>
                                        <p:cTn id="69" dur="2000" fill="hold"/>
                                        <p:tgtEl>
                                          <p:spTgt spid="96"/>
                                        </p:tgtEl>
                                      </p:cBhvr>
                                      <p:by x="60000" y="60000"/>
                                    </p:animScale>
                                  </p:childTnLst>
                                </p:cTn>
                              </p:par>
                              <p:par>
                                <p:cTn id="70" presetID="0" presetClass="path" presetSubtype="0" accel="50000" decel="50000" fill="hold" nodeType="withEffect">
                                  <p:stCondLst>
                                    <p:cond delay="0"/>
                                  </p:stCondLst>
                                  <p:childTnLst>
                                    <p:animMotion origin="layout" path="M 1.66667E-6 7.40741E-7 L -0.14966 0.11551 " pathEditMode="relative" ptsTypes="AA">
                                      <p:cBhvr>
                                        <p:cTn id="71" dur="2000" fill="hold"/>
                                        <p:tgtEl>
                                          <p:spTgt spid="96"/>
                                        </p:tgtEl>
                                        <p:attrNameLst>
                                          <p:attrName>ppt_x</p:attrName>
                                          <p:attrName>ppt_y</p:attrName>
                                        </p:attrNameLst>
                                      </p:cBhvr>
                                    </p:animMotion>
                                  </p:childTnLst>
                                </p:cTn>
                              </p:par>
                              <p:par>
                                <p:cTn id="72" presetID="10" presetClass="exit" presetSubtype="0" fill="hold" nodeType="withEffect">
                                  <p:stCondLst>
                                    <p:cond delay="1750"/>
                                  </p:stCondLst>
                                  <p:childTnLst>
                                    <p:animEffect transition="out" filter="fade">
                                      <p:cBhvr>
                                        <p:cTn id="73" dur="500"/>
                                        <p:tgtEl>
                                          <p:spTgt spid="96"/>
                                        </p:tgtEl>
                                      </p:cBhvr>
                                    </p:animEffect>
                                    <p:set>
                                      <p:cBhvr>
                                        <p:cTn id="74" dur="1" fill="hold">
                                          <p:stCondLst>
                                            <p:cond delay="499"/>
                                          </p:stCondLst>
                                        </p:cTn>
                                        <p:tgtEl>
                                          <p:spTgt spid="96"/>
                                        </p:tgtEl>
                                        <p:attrNameLst>
                                          <p:attrName>style.visibility</p:attrName>
                                        </p:attrNameLst>
                                      </p:cBhvr>
                                      <p:to>
                                        <p:strVal val="hidden"/>
                                      </p:to>
                                    </p:set>
                                  </p:childTnLst>
                                </p:cTn>
                              </p:par>
                            </p:childTnLst>
                          </p:cTn>
                        </p:par>
                        <p:par>
                          <p:cTn id="75" fill="hold">
                            <p:stCondLst>
                              <p:cond delay="2250"/>
                            </p:stCondLst>
                            <p:childTnLst>
                              <p:par>
                                <p:cTn id="76" presetID="22" presetClass="entr" presetSubtype="4" fill="hold" nodeType="afterEffect">
                                  <p:stCondLst>
                                    <p:cond delay="0"/>
                                  </p:stCondLst>
                                  <p:childTnLst>
                                    <p:set>
                                      <p:cBhvr>
                                        <p:cTn id="77" dur="1" fill="hold">
                                          <p:stCondLst>
                                            <p:cond delay="0"/>
                                          </p:stCondLst>
                                        </p:cTn>
                                        <p:tgtEl>
                                          <p:spTgt spid="94"/>
                                        </p:tgtEl>
                                        <p:attrNameLst>
                                          <p:attrName>style.visibility</p:attrName>
                                        </p:attrNameLst>
                                      </p:cBhvr>
                                      <p:to>
                                        <p:strVal val="visible"/>
                                      </p:to>
                                    </p:set>
                                    <p:animEffect transition="in" filter="wipe(down)">
                                      <p:cBhvr>
                                        <p:cTn id="78" dur="500"/>
                                        <p:tgtEl>
                                          <p:spTgt spid="9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98"/>
                                        </p:tgtEl>
                                        <p:attrNameLst>
                                          <p:attrName>style.visibility</p:attrName>
                                        </p:attrNameLst>
                                      </p:cBhvr>
                                      <p:to>
                                        <p:strVal val="visible"/>
                                      </p:to>
                                    </p:set>
                                    <p:animEffect transition="in" filter="fade">
                                      <p:cBhvr>
                                        <p:cTn id="83" dur="500"/>
                                        <p:tgtEl>
                                          <p:spTgt spid="98"/>
                                        </p:tgtEl>
                                      </p:cBhvr>
                                    </p:animEffect>
                                  </p:childTnLst>
                                </p:cTn>
                              </p:par>
                              <p:par>
                                <p:cTn id="84" presetID="6" presetClass="emph" presetSubtype="0" fill="hold" nodeType="withEffect">
                                  <p:stCondLst>
                                    <p:cond delay="0"/>
                                  </p:stCondLst>
                                  <p:childTnLst>
                                    <p:animScale>
                                      <p:cBhvr>
                                        <p:cTn id="85" dur="2000" fill="hold"/>
                                        <p:tgtEl>
                                          <p:spTgt spid="98"/>
                                        </p:tgtEl>
                                      </p:cBhvr>
                                      <p:by x="60000" y="60000"/>
                                    </p:animScale>
                                  </p:childTnLst>
                                </p:cTn>
                              </p:par>
                              <p:par>
                                <p:cTn id="86" presetID="0" presetClass="path" presetSubtype="0" accel="50000" decel="50000" fill="hold" nodeType="withEffect">
                                  <p:stCondLst>
                                    <p:cond delay="0"/>
                                  </p:stCondLst>
                                  <p:childTnLst>
                                    <p:animMotion origin="layout" path="M 3.05556E-6 -2.22222E-6 L -0.00157 -0.22245 " pathEditMode="relative" rAng="0" ptsTypes="AA">
                                      <p:cBhvr>
                                        <p:cTn id="87" dur="2000" fill="hold"/>
                                        <p:tgtEl>
                                          <p:spTgt spid="98"/>
                                        </p:tgtEl>
                                        <p:attrNameLst>
                                          <p:attrName>ppt_x</p:attrName>
                                          <p:attrName>ppt_y</p:attrName>
                                        </p:attrNameLst>
                                      </p:cBhvr>
                                      <p:rCtr x="-87" y="-11134"/>
                                    </p:animMotion>
                                  </p:childTnLst>
                                </p:cTn>
                              </p:par>
                              <p:par>
                                <p:cTn id="88" presetID="10" presetClass="exit" presetSubtype="0" fill="hold" nodeType="withEffect">
                                  <p:stCondLst>
                                    <p:cond delay="1750"/>
                                  </p:stCondLst>
                                  <p:childTnLst>
                                    <p:animEffect transition="out" filter="fade">
                                      <p:cBhvr>
                                        <p:cTn id="89" dur="500"/>
                                        <p:tgtEl>
                                          <p:spTgt spid="98"/>
                                        </p:tgtEl>
                                      </p:cBhvr>
                                    </p:animEffect>
                                    <p:set>
                                      <p:cBhvr>
                                        <p:cTn id="90" dur="1" fill="hold">
                                          <p:stCondLst>
                                            <p:cond delay="499"/>
                                          </p:stCondLst>
                                        </p:cTn>
                                        <p:tgtEl>
                                          <p:spTgt spid="98"/>
                                        </p:tgtEl>
                                        <p:attrNameLst>
                                          <p:attrName>style.visibility</p:attrName>
                                        </p:attrNameLst>
                                      </p:cBhvr>
                                      <p:to>
                                        <p:strVal val="hidden"/>
                                      </p:to>
                                    </p:set>
                                  </p:childTnLst>
                                </p:cTn>
                              </p:par>
                            </p:childTnLst>
                          </p:cTn>
                        </p:par>
                        <p:par>
                          <p:cTn id="91" fill="hold">
                            <p:stCondLst>
                              <p:cond delay="2250"/>
                            </p:stCondLst>
                            <p:childTnLst>
                              <p:par>
                                <p:cTn id="92" presetID="22" presetClass="entr" presetSubtype="8" fill="hold" nodeType="after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wipe(left)">
                                      <p:cBhvr>
                                        <p:cTn id="94" dur="500"/>
                                        <p:tgtEl>
                                          <p:spTgt spid="8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00"/>
                                        </p:tgtEl>
                                        <p:attrNameLst>
                                          <p:attrName>style.visibility</p:attrName>
                                        </p:attrNameLst>
                                      </p:cBhvr>
                                      <p:to>
                                        <p:strVal val="visible"/>
                                      </p:to>
                                    </p:set>
                                    <p:animEffect transition="in" filter="fade">
                                      <p:cBhvr>
                                        <p:cTn id="99" dur="500"/>
                                        <p:tgtEl>
                                          <p:spTgt spid="100"/>
                                        </p:tgtEl>
                                      </p:cBhvr>
                                    </p:animEffect>
                                  </p:childTnLst>
                                </p:cTn>
                              </p:par>
                              <p:par>
                                <p:cTn id="100" presetID="6" presetClass="emph" presetSubtype="0" fill="hold" nodeType="withEffect">
                                  <p:stCondLst>
                                    <p:cond delay="0"/>
                                  </p:stCondLst>
                                  <p:childTnLst>
                                    <p:animScale>
                                      <p:cBhvr>
                                        <p:cTn id="101" dur="2000" fill="hold"/>
                                        <p:tgtEl>
                                          <p:spTgt spid="100"/>
                                        </p:tgtEl>
                                      </p:cBhvr>
                                      <p:by x="60000" y="60000"/>
                                    </p:animScale>
                                  </p:childTnLst>
                                </p:cTn>
                              </p:par>
                              <p:par>
                                <p:cTn id="102" presetID="0" presetClass="path" presetSubtype="0" accel="50000" decel="50000" fill="hold" nodeType="withEffect">
                                  <p:stCondLst>
                                    <p:cond delay="0"/>
                                  </p:stCondLst>
                                  <p:childTnLst>
                                    <p:animMotion origin="layout" path="M 3.05556E-6 -1.48148E-6 L 0.15538 0.11227 " pathEditMode="relative" ptsTypes="AA">
                                      <p:cBhvr>
                                        <p:cTn id="103" dur="2000" fill="hold"/>
                                        <p:tgtEl>
                                          <p:spTgt spid="100"/>
                                        </p:tgtEl>
                                        <p:attrNameLst>
                                          <p:attrName>ppt_x</p:attrName>
                                          <p:attrName>ppt_y</p:attrName>
                                        </p:attrNameLst>
                                      </p:cBhvr>
                                    </p:animMotion>
                                  </p:childTnLst>
                                </p:cTn>
                              </p:par>
                              <p:par>
                                <p:cTn id="104" presetID="10" presetClass="exit" presetSubtype="0" fill="hold" nodeType="withEffect">
                                  <p:stCondLst>
                                    <p:cond delay="1750"/>
                                  </p:stCondLst>
                                  <p:childTnLst>
                                    <p:animEffect transition="out" filter="fade">
                                      <p:cBhvr>
                                        <p:cTn id="105" dur="500"/>
                                        <p:tgtEl>
                                          <p:spTgt spid="100"/>
                                        </p:tgtEl>
                                      </p:cBhvr>
                                    </p:animEffect>
                                    <p:set>
                                      <p:cBhvr>
                                        <p:cTn id="106" dur="1" fill="hold">
                                          <p:stCondLst>
                                            <p:cond delay="499"/>
                                          </p:stCondLst>
                                        </p:cTn>
                                        <p:tgtEl>
                                          <p:spTgt spid="100"/>
                                        </p:tgtEl>
                                        <p:attrNameLst>
                                          <p:attrName>style.visibility</p:attrName>
                                        </p:attrNameLst>
                                      </p:cBhvr>
                                      <p:to>
                                        <p:strVal val="hidden"/>
                                      </p:to>
                                    </p:set>
                                  </p:childTnLst>
                                </p:cTn>
                              </p:par>
                            </p:childTnLst>
                          </p:cTn>
                        </p:par>
                        <p:par>
                          <p:cTn id="107" fill="hold">
                            <p:stCondLst>
                              <p:cond delay="2250"/>
                            </p:stCondLst>
                            <p:childTnLst>
                              <p:par>
                                <p:cTn id="108" presetID="22" presetClass="entr" presetSubtype="1" fill="hold" nodeType="afterEffect">
                                  <p:stCondLst>
                                    <p:cond delay="0"/>
                                  </p:stCondLst>
                                  <p:childTnLst>
                                    <p:set>
                                      <p:cBhvr>
                                        <p:cTn id="109" dur="1" fill="hold">
                                          <p:stCondLst>
                                            <p:cond delay="0"/>
                                          </p:stCondLst>
                                        </p:cTn>
                                        <p:tgtEl>
                                          <p:spTgt spid="90"/>
                                        </p:tgtEl>
                                        <p:attrNameLst>
                                          <p:attrName>style.visibility</p:attrName>
                                        </p:attrNameLst>
                                      </p:cBhvr>
                                      <p:to>
                                        <p:strVal val="visible"/>
                                      </p:to>
                                    </p:set>
                                    <p:animEffect transition="in" filter="wipe(up)">
                                      <p:cBhvr>
                                        <p:cTn id="110" dur="500"/>
                                        <p:tgtEl>
                                          <p:spTgt spid="90"/>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iterate type="wd">
                                    <p:tmPct val="10000"/>
                                  </p:iterate>
                                  <p:childTnLst>
                                    <p:set>
                                      <p:cBhvr>
                                        <p:cTn id="114" dur="1" fill="hold">
                                          <p:stCondLst>
                                            <p:cond delay="0"/>
                                          </p:stCondLst>
                                        </p:cTn>
                                        <p:tgtEl>
                                          <p:spTgt spid="88"/>
                                        </p:tgtEl>
                                        <p:attrNameLst>
                                          <p:attrName>style.visibility</p:attrName>
                                        </p:attrNameLst>
                                      </p:cBhvr>
                                      <p:to>
                                        <p:strVal val="visible"/>
                                      </p:to>
                                    </p:set>
                                    <p:animEffect transition="in" filter="fade">
                                      <p:cBhvr>
                                        <p:cTn id="115" dur="500"/>
                                        <p:tgtEl>
                                          <p:spTgt spid="8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97"/>
                                        </p:tgtEl>
                                        <p:attrNameLst>
                                          <p:attrName>style.visibility</p:attrName>
                                        </p:attrNameLst>
                                      </p:cBhvr>
                                      <p:to>
                                        <p:strVal val="visible"/>
                                      </p:to>
                                    </p:set>
                                    <p:animEffect transition="in" filter="fade">
                                      <p:cBhvr>
                                        <p:cTn id="120" dur="500"/>
                                        <p:tgtEl>
                                          <p:spTgt spid="97"/>
                                        </p:tgtEl>
                                      </p:cBhvr>
                                    </p:animEffect>
                                  </p:childTnLst>
                                </p:cTn>
                              </p:par>
                              <p:par>
                                <p:cTn id="121" presetID="6" presetClass="emph" presetSubtype="0" fill="hold" nodeType="withEffect">
                                  <p:stCondLst>
                                    <p:cond delay="0"/>
                                  </p:stCondLst>
                                  <p:childTnLst>
                                    <p:animScale>
                                      <p:cBhvr>
                                        <p:cTn id="122" dur="2000" fill="hold"/>
                                        <p:tgtEl>
                                          <p:spTgt spid="97"/>
                                        </p:tgtEl>
                                      </p:cBhvr>
                                      <p:by x="35000" y="35000"/>
                                    </p:animScale>
                                  </p:childTnLst>
                                </p:cTn>
                              </p:par>
                              <p:par>
                                <p:cTn id="123" presetID="8" presetClass="emph" presetSubtype="0" fill="hold" nodeType="withEffect">
                                  <p:stCondLst>
                                    <p:cond delay="0"/>
                                  </p:stCondLst>
                                  <p:childTnLst>
                                    <p:animRot by="-19800000">
                                      <p:cBhvr>
                                        <p:cTn id="124" dur="2000" fill="hold"/>
                                        <p:tgtEl>
                                          <p:spTgt spid="97"/>
                                        </p:tgtEl>
                                        <p:attrNameLst>
                                          <p:attrName>r</p:attrName>
                                        </p:attrNameLst>
                                      </p:cBhvr>
                                    </p:animRot>
                                  </p:childTnLst>
                                </p:cTn>
                              </p:par>
                              <p:par>
                                <p:cTn id="125" presetID="0" presetClass="path" presetSubtype="0" accel="50000" decel="50000" fill="hold" nodeType="withEffect">
                                  <p:stCondLst>
                                    <p:cond delay="0"/>
                                  </p:stCondLst>
                                  <p:childTnLst>
                                    <p:animMotion origin="layout" path="M 2.77778E-6 3.3981E-6 L 0.13385 0.29377 L 0.23628 0.35669 L 0.38593 0.33587 L 0.54166 0.2836 " pathEditMode="relative" rAng="0" ptsTypes="AAAAA">
                                      <p:cBhvr>
                                        <p:cTn id="126" dur="2000" fill="hold"/>
                                        <p:tgtEl>
                                          <p:spTgt spid="97"/>
                                        </p:tgtEl>
                                        <p:attrNameLst>
                                          <p:attrName>ppt_x</p:attrName>
                                          <p:attrName>ppt_y</p:attrName>
                                        </p:attrNameLst>
                                      </p:cBhvr>
                                      <p:rCtr x="27083" y="17835"/>
                                    </p:animMotion>
                                  </p:childTnLst>
                                </p:cTn>
                              </p:par>
                              <p:par>
                                <p:cTn id="127" presetID="10" presetClass="exit" presetSubtype="0" fill="hold" nodeType="withEffect">
                                  <p:stCondLst>
                                    <p:cond delay="1750"/>
                                  </p:stCondLst>
                                  <p:childTnLst>
                                    <p:animEffect transition="out" filter="fade">
                                      <p:cBhvr>
                                        <p:cTn id="128" dur="500"/>
                                        <p:tgtEl>
                                          <p:spTgt spid="97"/>
                                        </p:tgtEl>
                                      </p:cBhvr>
                                    </p:animEffect>
                                    <p:set>
                                      <p:cBhvr>
                                        <p:cTn id="129" dur="1" fill="hold">
                                          <p:stCondLst>
                                            <p:cond delay="499"/>
                                          </p:stCondLst>
                                        </p:cTn>
                                        <p:tgtEl>
                                          <p:spTgt spid="97"/>
                                        </p:tgtEl>
                                        <p:attrNameLst>
                                          <p:attrName>style.visibility</p:attrName>
                                        </p:attrNameLst>
                                      </p:cBhvr>
                                      <p:to>
                                        <p:strVal val="hidden"/>
                                      </p:to>
                                    </p:set>
                                  </p:childTnLst>
                                </p:cTn>
                              </p:par>
                            </p:childTnLst>
                          </p:cTn>
                        </p:par>
                        <p:par>
                          <p:cTn id="130" fill="hold">
                            <p:stCondLst>
                              <p:cond delay="2250"/>
                            </p:stCondLst>
                            <p:childTnLst>
                              <p:par>
                                <p:cTn id="131" presetID="22" presetClass="entr" presetSubtype="4" fill="hold" nodeType="afterEffect">
                                  <p:stCondLst>
                                    <p:cond delay="0"/>
                                  </p:stCondLst>
                                  <p:childTnLst>
                                    <p:set>
                                      <p:cBhvr>
                                        <p:cTn id="132" dur="1" fill="hold">
                                          <p:stCondLst>
                                            <p:cond delay="0"/>
                                          </p:stCondLst>
                                        </p:cTn>
                                        <p:tgtEl>
                                          <p:spTgt spid="66"/>
                                        </p:tgtEl>
                                        <p:attrNameLst>
                                          <p:attrName>style.visibility</p:attrName>
                                        </p:attrNameLst>
                                      </p:cBhvr>
                                      <p:to>
                                        <p:strVal val="visible"/>
                                      </p:to>
                                    </p:set>
                                    <p:animEffect transition="in" filter="wipe(down)">
                                      <p:cBhvr>
                                        <p:cTn id="133" dur="500"/>
                                        <p:tgtEl>
                                          <p:spTgt spid="66"/>
                                        </p:tgtEl>
                                      </p:cBhvr>
                                    </p:animEffect>
                                  </p:childTnLst>
                                </p:cTn>
                              </p:par>
                            </p:childTnLst>
                          </p:cTn>
                        </p:par>
                        <p:par>
                          <p:cTn id="134" fill="hold">
                            <p:stCondLst>
                              <p:cond delay="2750"/>
                            </p:stCondLst>
                            <p:childTnLst>
                              <p:par>
                                <p:cTn id="135" presetID="22" presetClass="entr" presetSubtype="4" fill="hold" grpId="0" nodeType="afterEffect">
                                  <p:stCondLst>
                                    <p:cond delay="0"/>
                                  </p:stCondLst>
                                  <p:childTnLst>
                                    <p:set>
                                      <p:cBhvr>
                                        <p:cTn id="136" dur="1" fill="hold">
                                          <p:stCondLst>
                                            <p:cond delay="0"/>
                                          </p:stCondLst>
                                        </p:cTn>
                                        <p:tgtEl>
                                          <p:spTgt spid="130"/>
                                        </p:tgtEl>
                                        <p:attrNameLst>
                                          <p:attrName>style.visibility</p:attrName>
                                        </p:attrNameLst>
                                      </p:cBhvr>
                                      <p:to>
                                        <p:strVal val="visible"/>
                                      </p:to>
                                    </p:set>
                                    <p:animEffect transition="in" filter="wipe(down)">
                                      <p:cBhvr>
                                        <p:cTn id="137" dur="500"/>
                                        <p:tgtEl>
                                          <p:spTgt spid="130"/>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99"/>
                                        </p:tgtEl>
                                        <p:attrNameLst>
                                          <p:attrName>style.visibility</p:attrName>
                                        </p:attrNameLst>
                                      </p:cBhvr>
                                      <p:to>
                                        <p:strVal val="visible"/>
                                      </p:to>
                                    </p:set>
                                    <p:animEffect transition="in" filter="fade">
                                      <p:cBhvr>
                                        <p:cTn id="142" dur="500"/>
                                        <p:tgtEl>
                                          <p:spTgt spid="99"/>
                                        </p:tgtEl>
                                      </p:cBhvr>
                                    </p:animEffect>
                                  </p:childTnLst>
                                </p:cTn>
                              </p:par>
                              <p:par>
                                <p:cTn id="143" presetID="6" presetClass="emph" presetSubtype="0" fill="hold" nodeType="withEffect">
                                  <p:stCondLst>
                                    <p:cond delay="0"/>
                                  </p:stCondLst>
                                  <p:childTnLst>
                                    <p:animScale>
                                      <p:cBhvr>
                                        <p:cTn id="144" dur="2000" fill="hold"/>
                                        <p:tgtEl>
                                          <p:spTgt spid="99"/>
                                        </p:tgtEl>
                                      </p:cBhvr>
                                      <p:by x="35000" y="35000"/>
                                    </p:animScale>
                                  </p:childTnLst>
                                </p:cTn>
                              </p:par>
                              <p:par>
                                <p:cTn id="145" presetID="8" presetClass="emph" presetSubtype="0" fill="hold" nodeType="withEffect">
                                  <p:stCondLst>
                                    <p:cond delay="0"/>
                                  </p:stCondLst>
                                  <p:childTnLst>
                                    <p:animRot by="-5400000">
                                      <p:cBhvr>
                                        <p:cTn id="146" dur="2000" fill="hold"/>
                                        <p:tgtEl>
                                          <p:spTgt spid="99"/>
                                        </p:tgtEl>
                                        <p:attrNameLst>
                                          <p:attrName>r</p:attrName>
                                        </p:attrNameLst>
                                      </p:cBhvr>
                                    </p:animRot>
                                  </p:childTnLst>
                                </p:cTn>
                              </p:par>
                              <p:par>
                                <p:cTn id="147" presetID="0" presetClass="path" presetSubtype="0" accel="50000" decel="50000" fill="hold" nodeType="withEffect">
                                  <p:stCondLst>
                                    <p:cond delay="0"/>
                                  </p:stCondLst>
                                  <p:childTnLst>
                                    <p:animMotion origin="layout" path="M -4.16667E-6 -2.22222E-6 L 0.31511 0.2206 L 0.55139 0.18912 L 0.66303 0.08542 " pathEditMode="relative" rAng="0" ptsTypes="AAAA">
                                      <p:cBhvr>
                                        <p:cTn id="148" dur="2000" fill="hold"/>
                                        <p:tgtEl>
                                          <p:spTgt spid="99"/>
                                        </p:tgtEl>
                                        <p:attrNameLst>
                                          <p:attrName>ppt_x</p:attrName>
                                          <p:attrName>ppt_y</p:attrName>
                                        </p:attrNameLst>
                                      </p:cBhvr>
                                      <p:rCtr x="33142" y="11019"/>
                                    </p:animMotion>
                                  </p:childTnLst>
                                </p:cTn>
                              </p:par>
                              <p:par>
                                <p:cTn id="149" presetID="10" presetClass="exit" presetSubtype="0" fill="hold" nodeType="withEffect">
                                  <p:stCondLst>
                                    <p:cond delay="1750"/>
                                  </p:stCondLst>
                                  <p:childTnLst>
                                    <p:animEffect transition="out" filter="fade">
                                      <p:cBhvr>
                                        <p:cTn id="150" dur="500"/>
                                        <p:tgtEl>
                                          <p:spTgt spid="99"/>
                                        </p:tgtEl>
                                      </p:cBhvr>
                                    </p:animEffect>
                                    <p:set>
                                      <p:cBhvr>
                                        <p:cTn id="151" dur="1" fill="hold">
                                          <p:stCondLst>
                                            <p:cond delay="499"/>
                                          </p:stCondLst>
                                        </p:cTn>
                                        <p:tgtEl>
                                          <p:spTgt spid="99"/>
                                        </p:tgtEl>
                                        <p:attrNameLst>
                                          <p:attrName>style.visibility</p:attrName>
                                        </p:attrNameLst>
                                      </p:cBhvr>
                                      <p:to>
                                        <p:strVal val="hidden"/>
                                      </p:to>
                                    </p:set>
                                  </p:childTnLst>
                                </p:cTn>
                              </p:par>
                            </p:childTnLst>
                          </p:cTn>
                        </p:par>
                        <p:par>
                          <p:cTn id="152" fill="hold">
                            <p:stCondLst>
                              <p:cond delay="2250"/>
                            </p:stCondLst>
                            <p:childTnLst>
                              <p:par>
                                <p:cTn id="153" presetID="22" presetClass="entr" presetSubtype="4" fill="hold" nodeType="afterEffect">
                                  <p:stCondLst>
                                    <p:cond delay="0"/>
                                  </p:stCondLst>
                                  <p:childTnLst>
                                    <p:set>
                                      <p:cBhvr>
                                        <p:cTn id="154" dur="1" fill="hold">
                                          <p:stCondLst>
                                            <p:cond delay="0"/>
                                          </p:stCondLst>
                                        </p:cTn>
                                        <p:tgtEl>
                                          <p:spTgt spid="67"/>
                                        </p:tgtEl>
                                        <p:attrNameLst>
                                          <p:attrName>style.visibility</p:attrName>
                                        </p:attrNameLst>
                                      </p:cBhvr>
                                      <p:to>
                                        <p:strVal val="visible"/>
                                      </p:to>
                                    </p:set>
                                    <p:animEffect transition="in" filter="wipe(down)">
                                      <p:cBhvr>
                                        <p:cTn id="155" dur="500"/>
                                        <p:tgtEl>
                                          <p:spTgt spid="67"/>
                                        </p:tgtEl>
                                      </p:cBhvr>
                                    </p:animEffect>
                                  </p:childTnLst>
                                </p:cTn>
                              </p:par>
                            </p:childTnLst>
                          </p:cTn>
                        </p:par>
                        <p:par>
                          <p:cTn id="156" fill="hold">
                            <p:stCondLst>
                              <p:cond delay="2750"/>
                            </p:stCondLst>
                            <p:childTnLst>
                              <p:par>
                                <p:cTn id="157" presetID="22" presetClass="entr" presetSubtype="4" fill="hold" grpId="0" nodeType="afterEffect">
                                  <p:stCondLst>
                                    <p:cond delay="0"/>
                                  </p:stCondLst>
                                  <p:childTnLst>
                                    <p:set>
                                      <p:cBhvr>
                                        <p:cTn id="158" dur="1" fill="hold">
                                          <p:stCondLst>
                                            <p:cond delay="0"/>
                                          </p:stCondLst>
                                        </p:cTn>
                                        <p:tgtEl>
                                          <p:spTgt spid="92"/>
                                        </p:tgtEl>
                                        <p:attrNameLst>
                                          <p:attrName>style.visibility</p:attrName>
                                        </p:attrNameLst>
                                      </p:cBhvr>
                                      <p:to>
                                        <p:strVal val="visible"/>
                                      </p:to>
                                    </p:set>
                                    <p:animEffect transition="in" filter="wipe(down)">
                                      <p:cBhvr>
                                        <p:cTn id="159" dur="500"/>
                                        <p:tgtEl>
                                          <p:spTgt spid="92"/>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nodeType="clickEffect">
                                  <p:stCondLst>
                                    <p:cond delay="0"/>
                                  </p:stCondLst>
                                  <p:childTnLst>
                                    <p:set>
                                      <p:cBhvr>
                                        <p:cTn id="163" dur="1" fill="hold">
                                          <p:stCondLst>
                                            <p:cond delay="0"/>
                                          </p:stCondLst>
                                        </p:cTn>
                                        <p:tgtEl>
                                          <p:spTgt spid="101"/>
                                        </p:tgtEl>
                                        <p:attrNameLst>
                                          <p:attrName>style.visibility</p:attrName>
                                        </p:attrNameLst>
                                      </p:cBhvr>
                                      <p:to>
                                        <p:strVal val="visible"/>
                                      </p:to>
                                    </p:set>
                                    <p:animEffect transition="in" filter="fade">
                                      <p:cBhvr>
                                        <p:cTn id="164" dur="500"/>
                                        <p:tgtEl>
                                          <p:spTgt spid="101"/>
                                        </p:tgtEl>
                                      </p:cBhvr>
                                    </p:animEffect>
                                  </p:childTnLst>
                                </p:cTn>
                              </p:par>
                              <p:par>
                                <p:cTn id="165" presetID="6" presetClass="emph" presetSubtype="0" fill="hold" nodeType="withEffect">
                                  <p:stCondLst>
                                    <p:cond delay="0"/>
                                  </p:stCondLst>
                                  <p:childTnLst>
                                    <p:animScale>
                                      <p:cBhvr>
                                        <p:cTn id="166" dur="2000" fill="hold"/>
                                        <p:tgtEl>
                                          <p:spTgt spid="101"/>
                                        </p:tgtEl>
                                      </p:cBhvr>
                                      <p:by x="35000" y="35000"/>
                                    </p:animScale>
                                  </p:childTnLst>
                                </p:cTn>
                              </p:par>
                              <p:par>
                                <p:cTn id="167" presetID="8" presetClass="emph" presetSubtype="0" fill="hold" nodeType="withEffect">
                                  <p:stCondLst>
                                    <p:cond delay="0"/>
                                  </p:stCondLst>
                                  <p:childTnLst>
                                    <p:animRot by="-12600000">
                                      <p:cBhvr>
                                        <p:cTn id="168" dur="2000" fill="hold"/>
                                        <p:tgtEl>
                                          <p:spTgt spid="101"/>
                                        </p:tgtEl>
                                        <p:attrNameLst>
                                          <p:attrName>r</p:attrName>
                                        </p:attrNameLst>
                                      </p:cBhvr>
                                    </p:animRot>
                                  </p:childTnLst>
                                </p:cTn>
                              </p:par>
                              <p:par>
                                <p:cTn id="169" presetID="0" presetClass="path" presetSubtype="0" accel="50000" decel="50000" fill="hold" nodeType="withEffect">
                                  <p:stCondLst>
                                    <p:cond delay="0"/>
                                  </p:stCondLst>
                                  <p:childTnLst>
                                    <p:animMotion origin="layout" path="M 8.33333E-7 3.33333E-6 L 0.29149 0.29398 L 0.48003 0.35694 L 0.63003 0.34652 L 0.8441 0.26597 " pathEditMode="relative" rAng="0" ptsTypes="AAAAA">
                                      <p:cBhvr>
                                        <p:cTn id="170" dur="2000" fill="hold"/>
                                        <p:tgtEl>
                                          <p:spTgt spid="101"/>
                                        </p:tgtEl>
                                        <p:attrNameLst>
                                          <p:attrName>ppt_x</p:attrName>
                                          <p:attrName>ppt_y</p:attrName>
                                        </p:attrNameLst>
                                      </p:cBhvr>
                                      <p:rCtr x="42205" y="17847"/>
                                    </p:animMotion>
                                  </p:childTnLst>
                                </p:cTn>
                              </p:par>
                              <p:par>
                                <p:cTn id="171" presetID="10" presetClass="exit" presetSubtype="0" fill="hold" nodeType="withEffect">
                                  <p:stCondLst>
                                    <p:cond delay="1750"/>
                                  </p:stCondLst>
                                  <p:childTnLst>
                                    <p:animEffect transition="out" filter="fade">
                                      <p:cBhvr>
                                        <p:cTn id="172" dur="500"/>
                                        <p:tgtEl>
                                          <p:spTgt spid="101"/>
                                        </p:tgtEl>
                                      </p:cBhvr>
                                    </p:animEffect>
                                    <p:set>
                                      <p:cBhvr>
                                        <p:cTn id="173" dur="1" fill="hold">
                                          <p:stCondLst>
                                            <p:cond delay="499"/>
                                          </p:stCondLst>
                                        </p:cTn>
                                        <p:tgtEl>
                                          <p:spTgt spid="101"/>
                                        </p:tgtEl>
                                        <p:attrNameLst>
                                          <p:attrName>style.visibility</p:attrName>
                                        </p:attrNameLst>
                                      </p:cBhvr>
                                      <p:to>
                                        <p:strVal val="hidden"/>
                                      </p:to>
                                    </p:set>
                                  </p:childTnLst>
                                </p:cTn>
                              </p:par>
                            </p:childTnLst>
                          </p:cTn>
                        </p:par>
                        <p:par>
                          <p:cTn id="174" fill="hold">
                            <p:stCondLst>
                              <p:cond delay="2250"/>
                            </p:stCondLst>
                            <p:childTnLst>
                              <p:par>
                                <p:cTn id="175" presetID="22" presetClass="entr" presetSubtype="4" fill="hold" nodeType="afterEffect">
                                  <p:stCondLst>
                                    <p:cond delay="0"/>
                                  </p:stCondLst>
                                  <p:childTnLst>
                                    <p:set>
                                      <p:cBhvr>
                                        <p:cTn id="176" dur="1" fill="hold">
                                          <p:stCondLst>
                                            <p:cond delay="0"/>
                                          </p:stCondLst>
                                        </p:cTn>
                                        <p:tgtEl>
                                          <p:spTgt spid="68"/>
                                        </p:tgtEl>
                                        <p:attrNameLst>
                                          <p:attrName>style.visibility</p:attrName>
                                        </p:attrNameLst>
                                      </p:cBhvr>
                                      <p:to>
                                        <p:strVal val="visible"/>
                                      </p:to>
                                    </p:set>
                                    <p:animEffect transition="in" filter="wipe(down)">
                                      <p:cBhvr>
                                        <p:cTn id="177" dur="500"/>
                                        <p:tgtEl>
                                          <p:spTgt spid="68"/>
                                        </p:tgtEl>
                                      </p:cBhvr>
                                    </p:animEffect>
                                  </p:childTnLst>
                                </p:cTn>
                              </p:par>
                            </p:childTnLst>
                          </p:cTn>
                        </p:par>
                        <p:par>
                          <p:cTn id="178" fill="hold">
                            <p:stCondLst>
                              <p:cond delay="2750"/>
                            </p:stCondLst>
                            <p:childTnLst>
                              <p:par>
                                <p:cTn id="179" presetID="21" presetClass="entr" presetSubtype="1" fill="hold" grpId="0" nodeType="afterEffect">
                                  <p:stCondLst>
                                    <p:cond delay="0"/>
                                  </p:stCondLst>
                                  <p:childTnLst>
                                    <p:set>
                                      <p:cBhvr>
                                        <p:cTn id="180" dur="1" fill="hold">
                                          <p:stCondLst>
                                            <p:cond delay="0"/>
                                          </p:stCondLst>
                                        </p:cTn>
                                        <p:tgtEl>
                                          <p:spTgt spid="91"/>
                                        </p:tgtEl>
                                        <p:attrNameLst>
                                          <p:attrName>style.visibility</p:attrName>
                                        </p:attrNameLst>
                                      </p:cBhvr>
                                      <p:to>
                                        <p:strVal val="visible"/>
                                      </p:to>
                                    </p:set>
                                    <p:animEffect transition="in" filter="wheel(1)">
                                      <p:cBhvr>
                                        <p:cTn id="181" dur="2000"/>
                                        <p:tgtEl>
                                          <p:spTgt spid="91"/>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iterate type="wd">
                                    <p:tmPct val="10000"/>
                                  </p:iterate>
                                  <p:childTnLst>
                                    <p:set>
                                      <p:cBhvr>
                                        <p:cTn id="185" dur="1" fill="hold">
                                          <p:stCondLst>
                                            <p:cond delay="0"/>
                                          </p:stCondLst>
                                        </p:cTn>
                                        <p:tgtEl>
                                          <p:spTgt spid="93"/>
                                        </p:tgtEl>
                                        <p:attrNameLst>
                                          <p:attrName>style.visibility</p:attrName>
                                        </p:attrNameLst>
                                      </p:cBhvr>
                                      <p:to>
                                        <p:strVal val="visible"/>
                                      </p:to>
                                    </p:set>
                                    <p:animEffect transition="in" filter="fade">
                                      <p:cBhvr>
                                        <p:cTn id="186" dur="500"/>
                                        <p:tgtEl>
                                          <p:spTgt spid="93"/>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08"/>
                                        </p:tgtEl>
                                        <p:attrNameLst>
                                          <p:attrName>style.visibility</p:attrName>
                                        </p:attrNameLst>
                                      </p:cBhvr>
                                      <p:to>
                                        <p:strVal val="visible"/>
                                      </p:to>
                                    </p:set>
                                    <p:animEffect transition="in" filter="fade">
                                      <p:cBhvr>
                                        <p:cTn id="191" dur="500"/>
                                        <p:tgtEl>
                                          <p:spTgt spid="108"/>
                                        </p:tgtEl>
                                      </p:cBhvr>
                                    </p:animEffect>
                                  </p:childTnLst>
                                </p:cTn>
                              </p:par>
                              <p:par>
                                <p:cTn id="192" presetID="6" presetClass="emph" presetSubtype="0" fill="hold" nodeType="withEffect">
                                  <p:stCondLst>
                                    <p:cond delay="0"/>
                                  </p:stCondLst>
                                  <p:childTnLst>
                                    <p:animScale>
                                      <p:cBhvr>
                                        <p:cTn id="193" dur="2000" fill="hold"/>
                                        <p:tgtEl>
                                          <p:spTgt spid="108"/>
                                        </p:tgtEl>
                                      </p:cBhvr>
                                      <p:by x="40000" y="40000"/>
                                    </p:animScale>
                                  </p:childTnLst>
                                </p:cTn>
                              </p:par>
                              <p:par>
                                <p:cTn id="194" presetID="8" presetClass="emph" presetSubtype="0" fill="hold" nodeType="withEffect">
                                  <p:stCondLst>
                                    <p:cond delay="0"/>
                                  </p:stCondLst>
                                  <p:childTnLst>
                                    <p:animRot by="12600000">
                                      <p:cBhvr>
                                        <p:cTn id="195" dur="2000" fill="hold"/>
                                        <p:tgtEl>
                                          <p:spTgt spid="108"/>
                                        </p:tgtEl>
                                        <p:attrNameLst>
                                          <p:attrName>r</p:attrName>
                                        </p:attrNameLst>
                                      </p:cBhvr>
                                    </p:animRot>
                                  </p:childTnLst>
                                </p:cTn>
                              </p:par>
                              <p:par>
                                <p:cTn id="196" presetID="0" presetClass="path" presetSubtype="0" accel="50000" decel="50000" fill="hold" nodeType="withEffect">
                                  <p:stCondLst>
                                    <p:cond delay="0"/>
                                  </p:stCondLst>
                                  <p:childTnLst>
                                    <p:animMotion origin="layout" path="M 0 -1.85185E-6 L 0.19688 -0.29398 L 0.35434 -0.32546 L 0.55122 -0.29398 L 0.68854 -0.26435 " pathEditMode="relative" rAng="0" ptsTypes="AAAAA">
                                      <p:cBhvr>
                                        <p:cTn id="197" dur="2000" fill="hold"/>
                                        <p:tgtEl>
                                          <p:spTgt spid="108"/>
                                        </p:tgtEl>
                                        <p:attrNameLst>
                                          <p:attrName>ppt_x</p:attrName>
                                          <p:attrName>ppt_y</p:attrName>
                                        </p:attrNameLst>
                                      </p:cBhvr>
                                      <p:rCtr x="34427" y="-16273"/>
                                    </p:animMotion>
                                  </p:childTnLst>
                                </p:cTn>
                              </p:par>
                              <p:par>
                                <p:cTn id="198" presetID="10" presetClass="exit" presetSubtype="0" fill="hold" nodeType="withEffect">
                                  <p:stCondLst>
                                    <p:cond delay="1750"/>
                                  </p:stCondLst>
                                  <p:childTnLst>
                                    <p:animEffect transition="out" filter="fade">
                                      <p:cBhvr>
                                        <p:cTn id="199" dur="500"/>
                                        <p:tgtEl>
                                          <p:spTgt spid="108"/>
                                        </p:tgtEl>
                                      </p:cBhvr>
                                    </p:animEffect>
                                    <p:set>
                                      <p:cBhvr>
                                        <p:cTn id="200" dur="1" fill="hold">
                                          <p:stCondLst>
                                            <p:cond delay="499"/>
                                          </p:stCondLst>
                                        </p:cTn>
                                        <p:tgtEl>
                                          <p:spTgt spid="108"/>
                                        </p:tgtEl>
                                        <p:attrNameLst>
                                          <p:attrName>style.visibility</p:attrName>
                                        </p:attrNameLst>
                                      </p:cBhvr>
                                      <p:to>
                                        <p:strVal val="hidden"/>
                                      </p:to>
                                    </p:set>
                                  </p:childTnLst>
                                </p:cTn>
                              </p:par>
                            </p:childTnLst>
                          </p:cTn>
                        </p:par>
                        <p:par>
                          <p:cTn id="201" fill="hold">
                            <p:stCondLst>
                              <p:cond delay="2250"/>
                            </p:stCondLst>
                            <p:childTnLst>
                              <p:par>
                                <p:cTn id="202" presetID="22" presetClass="entr" presetSubtype="1" fill="hold" grpId="0" nodeType="afterEffect">
                                  <p:stCondLst>
                                    <p:cond delay="0"/>
                                  </p:stCondLst>
                                  <p:childTnLst>
                                    <p:set>
                                      <p:cBhvr>
                                        <p:cTn id="203" dur="1" fill="hold">
                                          <p:stCondLst>
                                            <p:cond delay="0"/>
                                          </p:stCondLst>
                                        </p:cTn>
                                        <p:tgtEl>
                                          <p:spTgt spid="2"/>
                                        </p:tgtEl>
                                        <p:attrNameLst>
                                          <p:attrName>style.visibility</p:attrName>
                                        </p:attrNameLst>
                                      </p:cBhvr>
                                      <p:to>
                                        <p:strVal val="visible"/>
                                      </p:to>
                                    </p:set>
                                    <p:animEffect transition="in" filter="wipe(up)">
                                      <p:cBhvr>
                                        <p:cTn id="204" dur="500"/>
                                        <p:tgtEl>
                                          <p:spTgt spid="2"/>
                                        </p:tgtEl>
                                      </p:cBhvr>
                                    </p:animEffect>
                                  </p:childTnLst>
                                </p:cTn>
                              </p:par>
                            </p:childTnLst>
                          </p:cTn>
                        </p:par>
                        <p:par>
                          <p:cTn id="205" fill="hold">
                            <p:stCondLst>
                              <p:cond delay="2750"/>
                            </p:stCondLst>
                            <p:childTnLst>
                              <p:par>
                                <p:cTn id="206" presetID="22" presetClass="entr" presetSubtype="1" fill="hold" grpId="0" nodeType="afterEffect">
                                  <p:stCondLst>
                                    <p:cond delay="0"/>
                                  </p:stCondLst>
                                  <p:childTnLst>
                                    <p:set>
                                      <p:cBhvr>
                                        <p:cTn id="207" dur="1" fill="hold">
                                          <p:stCondLst>
                                            <p:cond delay="0"/>
                                          </p:stCondLst>
                                        </p:cTn>
                                        <p:tgtEl>
                                          <p:spTgt spid="128"/>
                                        </p:tgtEl>
                                        <p:attrNameLst>
                                          <p:attrName>style.visibility</p:attrName>
                                        </p:attrNameLst>
                                      </p:cBhvr>
                                      <p:to>
                                        <p:strVal val="visible"/>
                                      </p:to>
                                    </p:set>
                                    <p:animEffect transition="in" filter="wipe(up)">
                                      <p:cBhvr>
                                        <p:cTn id="208" dur="500"/>
                                        <p:tgtEl>
                                          <p:spTgt spid="128"/>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nodeType="clickEffect">
                                  <p:stCondLst>
                                    <p:cond delay="0"/>
                                  </p:stCondLst>
                                  <p:childTnLst>
                                    <p:set>
                                      <p:cBhvr>
                                        <p:cTn id="212" dur="1" fill="hold">
                                          <p:stCondLst>
                                            <p:cond delay="0"/>
                                          </p:stCondLst>
                                        </p:cTn>
                                        <p:tgtEl>
                                          <p:spTgt spid="104"/>
                                        </p:tgtEl>
                                        <p:attrNameLst>
                                          <p:attrName>style.visibility</p:attrName>
                                        </p:attrNameLst>
                                      </p:cBhvr>
                                      <p:to>
                                        <p:strVal val="visible"/>
                                      </p:to>
                                    </p:set>
                                    <p:animEffect transition="in" filter="fade">
                                      <p:cBhvr>
                                        <p:cTn id="213" dur="500"/>
                                        <p:tgtEl>
                                          <p:spTgt spid="104"/>
                                        </p:tgtEl>
                                      </p:cBhvr>
                                    </p:animEffect>
                                  </p:childTnLst>
                                </p:cTn>
                              </p:par>
                              <p:par>
                                <p:cTn id="214" presetID="6" presetClass="emph" presetSubtype="0" fill="hold" nodeType="withEffect">
                                  <p:stCondLst>
                                    <p:cond delay="0"/>
                                  </p:stCondLst>
                                  <p:childTnLst>
                                    <p:animScale>
                                      <p:cBhvr>
                                        <p:cTn id="215" dur="2000" fill="hold"/>
                                        <p:tgtEl>
                                          <p:spTgt spid="104"/>
                                        </p:tgtEl>
                                      </p:cBhvr>
                                      <p:by x="40000" y="40000"/>
                                    </p:animScale>
                                  </p:childTnLst>
                                </p:cTn>
                              </p:par>
                              <p:par>
                                <p:cTn id="216" presetID="8" presetClass="emph" presetSubtype="0" fill="hold" nodeType="withEffect">
                                  <p:stCondLst>
                                    <p:cond delay="0"/>
                                  </p:stCondLst>
                                  <p:childTnLst>
                                    <p:animRot by="5400000">
                                      <p:cBhvr>
                                        <p:cTn id="217" dur="2000" fill="hold"/>
                                        <p:tgtEl>
                                          <p:spTgt spid="104"/>
                                        </p:tgtEl>
                                        <p:attrNameLst>
                                          <p:attrName>r</p:attrName>
                                        </p:attrNameLst>
                                      </p:cBhvr>
                                    </p:animRot>
                                  </p:childTnLst>
                                </p:cTn>
                              </p:par>
                              <p:par>
                                <p:cTn id="218" presetID="0" presetClass="path" presetSubtype="0" accel="50000" decel="50000" fill="hold" nodeType="withEffect">
                                  <p:stCondLst>
                                    <p:cond delay="0"/>
                                  </p:stCondLst>
                                  <p:childTnLst>
                                    <p:animMotion origin="layout" path="M -0.00105 0.00347 L 0.06996 -0.12246 L 0.21944 -0.23797 L 0.41632 -0.22755 L 0.55816 -0.19607 L 0.6493 -0.10949 " pathEditMode="relative" rAng="0" ptsTypes="AAAAAA">
                                      <p:cBhvr>
                                        <p:cTn id="219" dur="2000" fill="hold"/>
                                        <p:tgtEl>
                                          <p:spTgt spid="104"/>
                                        </p:tgtEl>
                                        <p:attrNameLst>
                                          <p:attrName>ppt_x</p:attrName>
                                          <p:attrName>ppt_y</p:attrName>
                                        </p:attrNameLst>
                                      </p:cBhvr>
                                      <p:rCtr x="32517" y="-12083"/>
                                    </p:animMotion>
                                  </p:childTnLst>
                                </p:cTn>
                              </p:par>
                              <p:par>
                                <p:cTn id="220" presetID="10" presetClass="exit" presetSubtype="0" fill="hold" nodeType="withEffect">
                                  <p:stCondLst>
                                    <p:cond delay="1750"/>
                                  </p:stCondLst>
                                  <p:childTnLst>
                                    <p:animEffect transition="out" filter="fade">
                                      <p:cBhvr>
                                        <p:cTn id="221" dur="500"/>
                                        <p:tgtEl>
                                          <p:spTgt spid="104"/>
                                        </p:tgtEl>
                                      </p:cBhvr>
                                    </p:animEffect>
                                    <p:set>
                                      <p:cBhvr>
                                        <p:cTn id="222" dur="1" fill="hold">
                                          <p:stCondLst>
                                            <p:cond delay="499"/>
                                          </p:stCondLst>
                                        </p:cTn>
                                        <p:tgtEl>
                                          <p:spTgt spid="104"/>
                                        </p:tgtEl>
                                        <p:attrNameLst>
                                          <p:attrName>style.visibility</p:attrName>
                                        </p:attrNameLst>
                                      </p:cBhvr>
                                      <p:to>
                                        <p:strVal val="hidden"/>
                                      </p:to>
                                    </p:set>
                                  </p:childTnLst>
                                </p:cTn>
                              </p:par>
                            </p:childTnLst>
                          </p:cTn>
                        </p:par>
                        <p:par>
                          <p:cTn id="223" fill="hold">
                            <p:stCondLst>
                              <p:cond delay="2250"/>
                            </p:stCondLst>
                            <p:childTnLst>
                              <p:par>
                                <p:cTn id="224" presetID="22" presetClass="entr" presetSubtype="1" fill="hold" grpId="0" nodeType="afterEffect">
                                  <p:stCondLst>
                                    <p:cond delay="0"/>
                                  </p:stCondLst>
                                  <p:childTnLst>
                                    <p:set>
                                      <p:cBhvr>
                                        <p:cTn id="225" dur="1" fill="hold">
                                          <p:stCondLst>
                                            <p:cond delay="0"/>
                                          </p:stCondLst>
                                        </p:cTn>
                                        <p:tgtEl>
                                          <p:spTgt spid="106"/>
                                        </p:tgtEl>
                                        <p:attrNameLst>
                                          <p:attrName>style.visibility</p:attrName>
                                        </p:attrNameLst>
                                      </p:cBhvr>
                                      <p:to>
                                        <p:strVal val="visible"/>
                                      </p:to>
                                    </p:set>
                                    <p:animEffect transition="in" filter="wipe(up)">
                                      <p:cBhvr>
                                        <p:cTn id="226" dur="500"/>
                                        <p:tgtEl>
                                          <p:spTgt spid="106"/>
                                        </p:tgtEl>
                                      </p:cBhvr>
                                    </p:animEffect>
                                  </p:childTnLst>
                                </p:cTn>
                              </p:par>
                            </p:childTnLst>
                          </p:cTn>
                        </p:par>
                        <p:par>
                          <p:cTn id="227" fill="hold">
                            <p:stCondLst>
                              <p:cond delay="2750"/>
                            </p:stCondLst>
                            <p:childTnLst>
                              <p:par>
                                <p:cTn id="228" presetID="22" presetClass="entr" presetSubtype="1" fill="hold" grpId="0" nodeType="afterEffect">
                                  <p:stCondLst>
                                    <p:cond delay="0"/>
                                  </p:stCondLst>
                                  <p:childTnLst>
                                    <p:set>
                                      <p:cBhvr>
                                        <p:cTn id="229" dur="1" fill="hold">
                                          <p:stCondLst>
                                            <p:cond delay="0"/>
                                          </p:stCondLst>
                                        </p:cTn>
                                        <p:tgtEl>
                                          <p:spTgt spid="110"/>
                                        </p:tgtEl>
                                        <p:attrNameLst>
                                          <p:attrName>style.visibility</p:attrName>
                                        </p:attrNameLst>
                                      </p:cBhvr>
                                      <p:to>
                                        <p:strVal val="visible"/>
                                      </p:to>
                                    </p:set>
                                    <p:animEffect transition="in" filter="wipe(up)">
                                      <p:cBhvr>
                                        <p:cTn id="230" dur="500"/>
                                        <p:tgtEl>
                                          <p:spTgt spid="110"/>
                                        </p:tgtEl>
                                      </p:cBhvr>
                                    </p:animEffect>
                                  </p:childTnLst>
                                </p:cTn>
                              </p:par>
                            </p:childTnLst>
                          </p:cTn>
                        </p:par>
                      </p:childTnLst>
                    </p:cTn>
                  </p:par>
                  <p:par>
                    <p:cTn id="231" fill="hold">
                      <p:stCondLst>
                        <p:cond delay="indefinite"/>
                      </p:stCondLst>
                      <p:childTnLst>
                        <p:par>
                          <p:cTn id="232" fill="hold">
                            <p:stCondLst>
                              <p:cond delay="0"/>
                            </p:stCondLst>
                            <p:childTnLst>
                              <p:par>
                                <p:cTn id="233" presetID="10" presetClass="entr" presetSubtype="0" fill="hold" nodeType="clickEffect">
                                  <p:stCondLst>
                                    <p:cond delay="0"/>
                                  </p:stCondLst>
                                  <p:childTnLst>
                                    <p:set>
                                      <p:cBhvr>
                                        <p:cTn id="234" dur="1" fill="hold">
                                          <p:stCondLst>
                                            <p:cond delay="0"/>
                                          </p:stCondLst>
                                        </p:cTn>
                                        <p:tgtEl>
                                          <p:spTgt spid="105"/>
                                        </p:tgtEl>
                                        <p:attrNameLst>
                                          <p:attrName>style.visibility</p:attrName>
                                        </p:attrNameLst>
                                      </p:cBhvr>
                                      <p:to>
                                        <p:strVal val="visible"/>
                                      </p:to>
                                    </p:set>
                                    <p:animEffect transition="in" filter="fade">
                                      <p:cBhvr>
                                        <p:cTn id="235" dur="500"/>
                                        <p:tgtEl>
                                          <p:spTgt spid="105"/>
                                        </p:tgtEl>
                                      </p:cBhvr>
                                    </p:animEffect>
                                  </p:childTnLst>
                                </p:cTn>
                              </p:par>
                              <p:par>
                                <p:cTn id="236" presetID="6" presetClass="emph" presetSubtype="0" fill="hold" nodeType="withEffect">
                                  <p:stCondLst>
                                    <p:cond delay="0"/>
                                  </p:stCondLst>
                                  <p:childTnLst>
                                    <p:animScale>
                                      <p:cBhvr>
                                        <p:cTn id="237" dur="2000" fill="hold"/>
                                        <p:tgtEl>
                                          <p:spTgt spid="105"/>
                                        </p:tgtEl>
                                      </p:cBhvr>
                                      <p:by x="40000" y="40000"/>
                                    </p:animScale>
                                  </p:childTnLst>
                                </p:cTn>
                              </p:par>
                              <p:par>
                                <p:cTn id="238" presetID="8" presetClass="emph" presetSubtype="0" fill="hold" nodeType="withEffect">
                                  <p:stCondLst>
                                    <p:cond delay="0"/>
                                  </p:stCondLst>
                                  <p:childTnLst>
                                    <p:animRot by="19800000">
                                      <p:cBhvr>
                                        <p:cTn id="239" dur="2000" fill="hold"/>
                                        <p:tgtEl>
                                          <p:spTgt spid="105"/>
                                        </p:tgtEl>
                                        <p:attrNameLst>
                                          <p:attrName>r</p:attrName>
                                        </p:attrNameLst>
                                      </p:cBhvr>
                                    </p:animRot>
                                  </p:childTnLst>
                                </p:cTn>
                              </p:par>
                              <p:par>
                                <p:cTn id="240" presetID="0" presetClass="path" presetSubtype="0" accel="50000" decel="50000" fill="hold" nodeType="withEffect">
                                  <p:stCondLst>
                                    <p:cond delay="0"/>
                                  </p:stCondLst>
                                  <p:childTnLst>
                                    <p:animMotion origin="layout" path="M -4.16667E-6 4.81481E-6 L 0.12605 -0.17848 L 0.2915 -0.41991 L 0.46459 -0.45139 L 0.59862 -0.39908 L 0.66719 -0.25047 " pathEditMode="relative" rAng="0" ptsTypes="AAAAAA">
                                      <p:cBhvr>
                                        <p:cTn id="241" dur="2000" fill="hold"/>
                                        <p:tgtEl>
                                          <p:spTgt spid="105"/>
                                        </p:tgtEl>
                                        <p:attrNameLst>
                                          <p:attrName>ppt_x</p:attrName>
                                          <p:attrName>ppt_y</p:attrName>
                                        </p:attrNameLst>
                                      </p:cBhvr>
                                      <p:rCtr x="33351" y="-22569"/>
                                    </p:animMotion>
                                  </p:childTnLst>
                                </p:cTn>
                              </p:par>
                              <p:par>
                                <p:cTn id="242" presetID="10" presetClass="exit" presetSubtype="0" fill="hold" nodeType="withEffect">
                                  <p:stCondLst>
                                    <p:cond delay="1750"/>
                                  </p:stCondLst>
                                  <p:childTnLst>
                                    <p:animEffect transition="out" filter="fade">
                                      <p:cBhvr>
                                        <p:cTn id="243" dur="500"/>
                                        <p:tgtEl>
                                          <p:spTgt spid="105"/>
                                        </p:tgtEl>
                                      </p:cBhvr>
                                    </p:animEffect>
                                    <p:set>
                                      <p:cBhvr>
                                        <p:cTn id="244" dur="1" fill="hold">
                                          <p:stCondLst>
                                            <p:cond delay="499"/>
                                          </p:stCondLst>
                                        </p:cTn>
                                        <p:tgtEl>
                                          <p:spTgt spid="105"/>
                                        </p:tgtEl>
                                        <p:attrNameLst>
                                          <p:attrName>style.visibility</p:attrName>
                                        </p:attrNameLst>
                                      </p:cBhvr>
                                      <p:to>
                                        <p:strVal val="hidden"/>
                                      </p:to>
                                    </p:set>
                                  </p:childTnLst>
                                </p:cTn>
                              </p:par>
                            </p:childTnLst>
                          </p:cTn>
                        </p:par>
                        <p:par>
                          <p:cTn id="245" fill="hold">
                            <p:stCondLst>
                              <p:cond delay="2250"/>
                            </p:stCondLst>
                            <p:childTnLst>
                              <p:par>
                                <p:cTn id="246" presetID="22" presetClass="entr" presetSubtype="1" fill="hold" grpId="0" nodeType="afterEffect">
                                  <p:stCondLst>
                                    <p:cond delay="0"/>
                                  </p:stCondLst>
                                  <p:childTnLst>
                                    <p:set>
                                      <p:cBhvr>
                                        <p:cTn id="247" dur="1" fill="hold">
                                          <p:stCondLst>
                                            <p:cond delay="0"/>
                                          </p:stCondLst>
                                        </p:cTn>
                                        <p:tgtEl>
                                          <p:spTgt spid="107"/>
                                        </p:tgtEl>
                                        <p:attrNameLst>
                                          <p:attrName>style.visibility</p:attrName>
                                        </p:attrNameLst>
                                      </p:cBhvr>
                                      <p:to>
                                        <p:strVal val="visible"/>
                                      </p:to>
                                    </p:set>
                                    <p:animEffect transition="in" filter="wipe(up)">
                                      <p:cBhvr>
                                        <p:cTn id="248" dur="500"/>
                                        <p:tgtEl>
                                          <p:spTgt spid="107"/>
                                        </p:tgtEl>
                                      </p:cBhvr>
                                    </p:animEffect>
                                  </p:childTnLst>
                                </p:cTn>
                              </p:par>
                            </p:childTnLst>
                          </p:cTn>
                        </p:par>
                        <p:par>
                          <p:cTn id="249" fill="hold">
                            <p:stCondLst>
                              <p:cond delay="2750"/>
                            </p:stCondLst>
                            <p:childTnLst>
                              <p:par>
                                <p:cTn id="250" presetID="22" presetClass="entr" presetSubtype="2" fill="hold" grpId="0" nodeType="afterEffect">
                                  <p:stCondLst>
                                    <p:cond delay="0"/>
                                  </p:stCondLst>
                                  <p:childTnLst>
                                    <p:set>
                                      <p:cBhvr>
                                        <p:cTn id="251" dur="1" fill="hold">
                                          <p:stCondLst>
                                            <p:cond delay="0"/>
                                          </p:stCondLst>
                                        </p:cTn>
                                        <p:tgtEl>
                                          <p:spTgt spid="127"/>
                                        </p:tgtEl>
                                        <p:attrNameLst>
                                          <p:attrName>style.visibility</p:attrName>
                                        </p:attrNameLst>
                                      </p:cBhvr>
                                      <p:to>
                                        <p:strVal val="visible"/>
                                      </p:to>
                                    </p:set>
                                    <p:animEffect transition="in" filter="wipe(right)">
                                      <p:cBhvr>
                                        <p:cTn id="252"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83" grpId="0"/>
      <p:bldP spid="3" grpId="0"/>
      <p:bldP spid="12" grpId="0"/>
      <p:bldP spid="56" grpId="0"/>
      <p:bldP spid="112" grpId="0"/>
      <p:bldP spid="113" grpId="0"/>
      <p:bldP spid="114" grpId="0"/>
      <p:bldP spid="91" grpId="0" animBg="1"/>
      <p:bldP spid="92" grpId="0" animBg="1"/>
      <p:bldP spid="127" grpId="0" animBg="1"/>
      <p:bldP spid="128" grpId="0" animBg="1"/>
      <p:bldP spid="130" grpId="0" animBg="1"/>
      <p:bldP spid="106" grpId="0" animBg="1"/>
      <p:bldP spid="107" grpId="0" animBg="1"/>
      <p:bldP spid="87" grpId="0" animBg="1"/>
      <p:bldP spid="88" grpId="0" animBg="1"/>
      <p:bldP spid="89" grpId="0" animBg="1"/>
      <p:bldP spid="93" grpId="0" animBg="1"/>
      <p:bldP spid="95" grpId="0" animBg="1"/>
      <p:bldP spid="2" grpId="0" animBg="1"/>
      <p:bldP spid="1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e 126"/>
          <p:cNvGrpSpPr/>
          <p:nvPr/>
        </p:nvGrpSpPr>
        <p:grpSpPr>
          <a:xfrm rot="19783529">
            <a:off x="199225" y="2224577"/>
            <a:ext cx="3240000" cy="3240000"/>
            <a:chOff x="5148063" y="1916831"/>
            <a:chExt cx="3240000" cy="3240000"/>
          </a:xfrm>
        </p:grpSpPr>
        <p:sp>
          <p:nvSpPr>
            <p:cNvPr id="128" name="ZoneTexte 127"/>
            <p:cNvSpPr txBox="1"/>
            <p:nvPr/>
          </p:nvSpPr>
          <p:spPr>
            <a:xfrm>
              <a:off x="6240623" y="2044881"/>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29" name="Rectangle 128"/>
            <p:cNvSpPr/>
            <p:nvPr/>
          </p:nvSpPr>
          <p:spPr>
            <a:xfrm>
              <a:off x="7828815" y="3828441"/>
              <a:ext cx="404231" cy="373792"/>
            </a:xfrm>
            <a:prstGeom prst="rect">
              <a:avLst/>
            </a:prstGeom>
          </p:spPr>
          <p:txBody>
            <a:bodyPr wrap="squar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30" name="Rectangle 129"/>
            <p:cNvSpPr/>
            <p:nvPr/>
          </p:nvSpPr>
          <p:spPr>
            <a:xfrm>
              <a:off x="5495640" y="4194750"/>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131" name="Triangle isocèle 130"/>
            <p:cNvSpPr/>
            <p:nvPr/>
          </p:nvSpPr>
          <p:spPr>
            <a:xfrm>
              <a:off x="5613616" y="2204864"/>
              <a:ext cx="2270752" cy="1980000"/>
            </a:xfrm>
            <a:prstGeom prst="triangle">
              <a:avLst>
                <a:gd name="adj" fmla="val 49777"/>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148063" y="1916831"/>
              <a:ext cx="3240000" cy="3240000"/>
            </a:xfrm>
            <a:prstGeom prst="ellipse">
              <a:avLst/>
            </a:prstGeom>
            <a:no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fontScale="90000"/>
          </a:bodyPr>
          <a:lstStyle/>
          <a:p>
            <a:r>
              <a:rPr lang="fr-FR" sz="3200" dirty="0" smtClean="0">
                <a:solidFill>
                  <a:schemeClr val="bg1"/>
                </a:solidFill>
              </a:rPr>
              <a:t>Retrouver la désignation du Couplage avec le schéma.</a:t>
            </a:r>
            <a:endParaRPr lang="fr-FR" sz="3200" dirty="0">
              <a:solidFill>
                <a:schemeClr val="bg1"/>
              </a:solidFill>
            </a:endParaRPr>
          </a:p>
        </p:txBody>
      </p:sp>
      <p:sp>
        <p:nvSpPr>
          <p:cNvPr id="115" name="ZoneTexte 114"/>
          <p:cNvSpPr txBox="1"/>
          <p:nvPr/>
        </p:nvSpPr>
        <p:spPr>
          <a:xfrm>
            <a:off x="45145" y="1124744"/>
            <a:ext cx="7151548"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1°) L’alimentation se fait par « A;B;C ».</a:t>
            </a:r>
          </a:p>
          <a:p>
            <a:pPr algn="ctr"/>
            <a:r>
              <a:rPr lang="fr-FR" sz="1700" dirty="0">
                <a:solidFill>
                  <a:schemeClr val="bg1"/>
                </a:solidFill>
              </a:rPr>
              <a:t>On à le même sens de rotation pour le positionnement de « A;B;C » et pour « </a:t>
            </a:r>
            <a:r>
              <a:rPr lang="fr-FR" sz="1700" dirty="0" err="1">
                <a:solidFill>
                  <a:schemeClr val="bg1"/>
                </a:solidFill>
              </a:rPr>
              <a:t>a;b;c</a:t>
            </a:r>
            <a:r>
              <a:rPr lang="fr-FR" sz="1700" dirty="0">
                <a:solidFill>
                  <a:schemeClr val="bg1"/>
                </a:solidFill>
              </a:rPr>
              <a:t> </a:t>
            </a:r>
            <a:r>
              <a:rPr lang="fr-FR" sz="1700" dirty="0" smtClean="0">
                <a:solidFill>
                  <a:schemeClr val="bg1"/>
                </a:solidFill>
              </a:rPr>
              <a:t>».</a:t>
            </a:r>
          </a:p>
        </p:txBody>
      </p:sp>
      <p:sp>
        <p:nvSpPr>
          <p:cNvPr id="116" name="ZoneTexte 115"/>
          <p:cNvSpPr txBox="1"/>
          <p:nvPr/>
        </p:nvSpPr>
        <p:spPr>
          <a:xfrm>
            <a:off x="3504060" y="3585888"/>
            <a:ext cx="3750769"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3°) </a:t>
            </a:r>
            <a:r>
              <a:rPr lang="fr-FR" sz="1700" dirty="0">
                <a:solidFill>
                  <a:schemeClr val="bg1"/>
                </a:solidFill>
              </a:rPr>
              <a:t>couplage </a:t>
            </a:r>
            <a:r>
              <a:rPr lang="fr-FR" sz="1700" dirty="0" smtClean="0">
                <a:solidFill>
                  <a:schemeClr val="bg1"/>
                </a:solidFill>
              </a:rPr>
              <a:t>secondaire d triangle. La tension en phase avec « A » se retrouve entre « a » et « c »</a:t>
            </a:r>
          </a:p>
        </p:txBody>
      </p:sp>
      <p:sp>
        <p:nvSpPr>
          <p:cNvPr id="123" name="ZoneTexte 122"/>
          <p:cNvSpPr txBox="1"/>
          <p:nvPr/>
        </p:nvSpPr>
        <p:spPr>
          <a:xfrm>
            <a:off x="-17215" y="5648181"/>
            <a:ext cx="9346814" cy="1107996"/>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r>
              <a:rPr lang="fr-FR" sz="1700" dirty="0" smtClean="0">
                <a:solidFill>
                  <a:schemeClr val="bg1"/>
                </a:solidFill>
              </a:rPr>
              <a:t>4°) Le graphique ainsi reconstitué nous fait apparaitre un « a » à 11 heures.</a:t>
            </a:r>
          </a:p>
          <a:p>
            <a:endParaRPr lang="fr-FR" sz="1700" dirty="0">
              <a:solidFill>
                <a:schemeClr val="bg1"/>
              </a:solidFill>
            </a:endParaRPr>
          </a:p>
          <a:p>
            <a:pPr algn="ctr"/>
            <a:r>
              <a:rPr lang="fr-FR" sz="1700" dirty="0" smtClean="0">
                <a:solidFill>
                  <a:schemeClr val="bg1"/>
                </a:solidFill>
              </a:rPr>
              <a:t>La désignation du couplage transformateur est donc: </a:t>
            </a:r>
            <a:r>
              <a:rPr lang="fr-FR" sz="3200" b="1" dirty="0" smtClean="0">
                <a:solidFill>
                  <a:schemeClr val="bg1"/>
                </a:solidFill>
              </a:rPr>
              <a:t>Yd11 </a:t>
            </a:r>
            <a:endParaRPr lang="fr-FR" sz="3200" b="1" dirty="0">
              <a:solidFill>
                <a:schemeClr val="bg1"/>
              </a:solidFill>
            </a:endParaRP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p:nvPr/>
        </p:nvCxnSpPr>
        <p:spPr>
          <a:xfrm flipH="1" flipV="1">
            <a:off x="1779767" y="2051760"/>
            <a:ext cx="27262" cy="176912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07448" y="1612900"/>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a:endCxn id="52" idx="0"/>
          </p:cNvCxnSpPr>
          <p:nvPr/>
        </p:nvCxnSpPr>
        <p:spPr>
          <a:xfrm flipH="1">
            <a:off x="7913389" y="2647953"/>
            <a:ext cx="102402" cy="56469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67399"/>
            <a:ext cx="72008" cy="5452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3" idx="0"/>
          </p:cNvCxnSpPr>
          <p:nvPr/>
        </p:nvCxnSpPr>
        <p:spPr>
          <a:xfrm flipH="1">
            <a:off x="8255900" y="2666317"/>
            <a:ext cx="276540" cy="54633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589520" y="5562600"/>
            <a:ext cx="1064484" cy="2981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Forme libre 90"/>
          <p:cNvSpPr/>
          <p:nvPr/>
        </p:nvSpPr>
        <p:spPr>
          <a:xfrm flipH="1">
            <a:off x="7500786" y="1543051"/>
            <a:ext cx="1403892" cy="114424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90" h="1144240">
                <a:moveTo>
                  <a:pt x="1163290" y="124445"/>
                </a:moveTo>
                <a:lnTo>
                  <a:pt x="1163290" y="16232"/>
                </a:lnTo>
                <a:lnTo>
                  <a:pt x="2706" y="0"/>
                </a:lnTo>
                <a:lnTo>
                  <a:pt x="0" y="1049667"/>
                </a:lnTo>
                <a:cubicBezTo>
                  <a:pt x="122872" y="1094925"/>
                  <a:pt x="318490" y="1133194"/>
                  <a:pt x="324689" y="114424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993781" y="1612900"/>
            <a:ext cx="541725" cy="105332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sp>
        <p:nvSpPr>
          <p:cNvPr id="93" name="Forme libre 92"/>
          <p:cNvSpPr/>
          <p:nvPr/>
        </p:nvSpPr>
        <p:spPr>
          <a:xfrm flipV="1">
            <a:off x="7474066" y="1620097"/>
            <a:ext cx="541725" cy="1053322"/>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77281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954722" y="175894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H="1">
            <a:off x="8460432" y="1772816"/>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3529965" y="4829671"/>
            <a:ext cx="3750769" cy="61555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4°) On vérifie la concordance des tensions au secondaire.</a:t>
            </a:r>
          </a:p>
        </p:txBody>
      </p:sp>
      <p:cxnSp>
        <p:nvCxnSpPr>
          <p:cNvPr id="86" name="Connecteur droit avec flèche 85"/>
          <p:cNvCxnSpPr/>
          <p:nvPr/>
        </p:nvCxnSpPr>
        <p:spPr>
          <a:xfrm flipV="1">
            <a:off x="7510285" y="4554129"/>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V="1">
            <a:off x="8028384" y="456137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V="1">
            <a:off x="8532440" y="456137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flipV="1">
            <a:off x="1783177" y="2060848"/>
            <a:ext cx="27262" cy="176912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217476" y="3836244"/>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a:off x="1786010" y="3836828"/>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083568" y="2692417"/>
            <a:ext cx="2071423" cy="115647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H="1">
            <a:off x="1093795" y="3836245"/>
            <a:ext cx="2025292" cy="1175284"/>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flipV="1">
            <a:off x="1117600" y="2697898"/>
            <a:ext cx="35458" cy="2306785"/>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33" name="ZoneTexte 132"/>
          <p:cNvSpPr txBox="1"/>
          <p:nvPr/>
        </p:nvSpPr>
        <p:spPr>
          <a:xfrm>
            <a:off x="3154991" y="2224511"/>
            <a:ext cx="3952458"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2°) Couplage Primaire haute tension Y étoile « A » sur  12 heures « B » et « C » à 120° , on trace les tension simples.</a:t>
            </a:r>
          </a:p>
        </p:txBody>
      </p:sp>
      <p:cxnSp>
        <p:nvCxnSpPr>
          <p:cNvPr id="135" name="Connecteur droit avec flèche 134"/>
          <p:cNvCxnSpPr/>
          <p:nvPr/>
        </p:nvCxnSpPr>
        <p:spPr>
          <a:xfrm>
            <a:off x="7380312" y="177281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a:off x="7956376" y="1747907"/>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p:nvPr/>
        </p:nvCxnSpPr>
        <p:spPr>
          <a:xfrm flipH="1">
            <a:off x="8460432" y="1772816"/>
            <a:ext cx="11492"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99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5"/>
                                        </p:tgtEl>
                                        <p:attrNameLst>
                                          <p:attrName>style.visibility</p:attrName>
                                        </p:attrNameLst>
                                      </p:cBhvr>
                                      <p:to>
                                        <p:strVal val="visible"/>
                                      </p:to>
                                    </p:set>
                                    <p:animEffect transition="in" filter="fade">
                                      <p:cBhvr>
                                        <p:cTn id="12" dur="500"/>
                                        <p:tgtEl>
                                          <p:spTgt spid="1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133"/>
                                        </p:tgtEl>
                                        <p:attrNameLst>
                                          <p:attrName>style.visibility</p:attrName>
                                        </p:attrNameLst>
                                      </p:cBhvr>
                                      <p:to>
                                        <p:strVal val="visible"/>
                                      </p:to>
                                    </p:set>
                                    <p:animEffect transition="in" filter="fade">
                                      <p:cBhvr>
                                        <p:cTn id="17" dur="500"/>
                                        <p:tgtEl>
                                          <p:spTgt spid="1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10" presetClass="entr" presetSubtype="0" fill="hold" grpId="0" nodeType="afterEffect">
                                  <p:stCondLst>
                                    <p:cond delay="75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1750"/>
                            </p:stCondLst>
                            <p:childTnLst>
                              <p:par>
                                <p:cTn id="28" presetID="10" presetClass="entr" presetSubtype="0" fill="hold" grpId="0" nodeType="afterEffect">
                                  <p:stCondLst>
                                    <p:cond delay="75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6"/>
                                        </p:tgtEl>
                                        <p:attrNameLst>
                                          <p:attrName>style.visibility</p:attrName>
                                        </p:attrNameLst>
                                      </p:cBhvr>
                                      <p:to>
                                        <p:strVal val="visible"/>
                                      </p:to>
                                    </p:set>
                                    <p:animEffect transition="in" filter="fade">
                                      <p:cBhvr>
                                        <p:cTn id="35" dur="500"/>
                                        <p:tgtEl>
                                          <p:spTgt spid="86"/>
                                        </p:tgtEl>
                                      </p:cBhvr>
                                    </p:animEffect>
                                  </p:childTnLst>
                                </p:cTn>
                              </p:par>
                              <p:par>
                                <p:cTn id="36" presetID="6" presetClass="emph" presetSubtype="0" fill="hold" nodeType="withEffect">
                                  <p:stCondLst>
                                    <p:cond delay="0"/>
                                  </p:stCondLst>
                                  <p:childTnLst>
                                    <p:animScale>
                                      <p:cBhvr>
                                        <p:cTn id="37" dur="2000" fill="hold"/>
                                        <p:tgtEl>
                                          <p:spTgt spid="86"/>
                                        </p:tgtEl>
                                      </p:cBhvr>
                                      <p:by x="150000" y="150000"/>
                                    </p:animScale>
                                  </p:childTnLst>
                                </p:cTn>
                              </p:par>
                              <p:par>
                                <p:cTn id="38" presetID="0" presetClass="path" presetSubtype="0" accel="50000" decel="50000" fill="hold" nodeType="withEffect">
                                  <p:stCondLst>
                                    <p:cond delay="0"/>
                                  </p:stCondLst>
                                  <p:childTnLst>
                                    <p:animMotion origin="layout" path="M 0.00157 -0.00278 L -0.16388 -0.0132 L -0.25833 -0.20232 L -0.35277 -0.31783 L -0.62847 -0.29653 " pathEditMode="relative" rAng="0" ptsTypes="AAAAA">
                                      <p:cBhvr>
                                        <p:cTn id="39" dur="2000" fill="hold"/>
                                        <p:tgtEl>
                                          <p:spTgt spid="86"/>
                                        </p:tgtEl>
                                        <p:attrNameLst>
                                          <p:attrName>ppt_x</p:attrName>
                                          <p:attrName>ppt_y</p:attrName>
                                        </p:attrNameLst>
                                      </p:cBhvr>
                                      <p:rCtr x="-31510" y="-15764"/>
                                    </p:animMotion>
                                  </p:childTnLst>
                                </p:cTn>
                              </p:par>
                              <p:par>
                                <p:cTn id="40" presetID="10" presetClass="exit" presetSubtype="0" fill="hold" nodeType="withEffect">
                                  <p:stCondLst>
                                    <p:cond delay="1750"/>
                                  </p:stCondLst>
                                  <p:childTnLst>
                                    <p:animEffect transition="out" filter="fade">
                                      <p:cBhvr>
                                        <p:cTn id="41" dur="500"/>
                                        <p:tgtEl>
                                          <p:spTgt spid="86"/>
                                        </p:tgtEl>
                                      </p:cBhvr>
                                    </p:animEffect>
                                    <p:set>
                                      <p:cBhvr>
                                        <p:cTn id="42" dur="1" fill="hold">
                                          <p:stCondLst>
                                            <p:cond delay="499"/>
                                          </p:stCondLst>
                                        </p:cTn>
                                        <p:tgtEl>
                                          <p:spTgt spid="86"/>
                                        </p:tgtEl>
                                        <p:attrNameLst>
                                          <p:attrName>style.visibility</p:attrName>
                                        </p:attrNameLst>
                                      </p:cBhvr>
                                      <p:to>
                                        <p:strVal val="hidden"/>
                                      </p:to>
                                    </p:set>
                                  </p:childTnLst>
                                </p:cTn>
                              </p:par>
                              <p:par>
                                <p:cTn id="43" presetID="22" presetClass="entr" presetSubtype="4" fill="hold" nodeType="withEffect">
                                  <p:stCondLst>
                                    <p:cond delay="1750"/>
                                  </p:stCondLst>
                                  <p:childTnLst>
                                    <p:set>
                                      <p:cBhvr>
                                        <p:cTn id="44" dur="1" fill="hold">
                                          <p:stCondLst>
                                            <p:cond delay="0"/>
                                          </p:stCondLst>
                                        </p:cTn>
                                        <p:tgtEl>
                                          <p:spTgt spid="44"/>
                                        </p:tgtEl>
                                        <p:attrNameLst>
                                          <p:attrName>style.visibility</p:attrName>
                                        </p:attrNameLst>
                                      </p:cBhvr>
                                      <p:to>
                                        <p:strVal val="visible"/>
                                      </p:to>
                                    </p:set>
                                    <p:animEffect transition="in" filter="wipe(down)">
                                      <p:cBhvr>
                                        <p:cTn id="45" dur="500"/>
                                        <p:tgtEl>
                                          <p:spTgt spid="4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fade">
                                      <p:cBhvr>
                                        <p:cTn id="50" dur="500"/>
                                        <p:tgtEl>
                                          <p:spTgt spid="87"/>
                                        </p:tgtEl>
                                      </p:cBhvr>
                                    </p:animEffect>
                                  </p:childTnLst>
                                </p:cTn>
                              </p:par>
                              <p:par>
                                <p:cTn id="51" presetID="6" presetClass="emph" presetSubtype="0" fill="hold" nodeType="withEffect">
                                  <p:stCondLst>
                                    <p:cond delay="0"/>
                                  </p:stCondLst>
                                  <p:childTnLst>
                                    <p:animScale>
                                      <p:cBhvr>
                                        <p:cTn id="52" dur="2000" fill="hold"/>
                                        <p:tgtEl>
                                          <p:spTgt spid="87"/>
                                        </p:tgtEl>
                                      </p:cBhvr>
                                      <p:by x="150000" y="150000"/>
                                    </p:animScale>
                                  </p:childTnLst>
                                </p:cTn>
                              </p:par>
                              <p:par>
                                <p:cTn id="53" presetID="8" presetClass="emph" presetSubtype="0" fill="hold" nodeType="withEffect">
                                  <p:stCondLst>
                                    <p:cond delay="0"/>
                                  </p:stCondLst>
                                  <p:childTnLst>
                                    <p:animRot by="7200000">
                                      <p:cBhvr>
                                        <p:cTn id="54" dur="2000" fill="hold"/>
                                        <p:tgtEl>
                                          <p:spTgt spid="87"/>
                                        </p:tgtEl>
                                        <p:attrNameLst>
                                          <p:attrName>r</p:attrName>
                                        </p:attrNameLst>
                                      </p:cBhvr>
                                    </p:animRot>
                                  </p:childTnLst>
                                </p:cTn>
                              </p:par>
                              <p:par>
                                <p:cTn id="55" presetID="0" presetClass="path" presetSubtype="0" accel="50000" decel="50000" fill="hold" nodeType="withEffect">
                                  <p:stCondLst>
                                    <p:cond delay="0"/>
                                  </p:stCondLst>
                                  <p:childTnLst>
                                    <p:animMotion origin="layout" path="M -1.38889E-6 3.7037E-6 L -0.19687 0.02106 L -0.34653 -0.06296 L -0.43316 -0.13658 L -0.60625 -0.11551 " pathEditMode="relative" ptsTypes="AAAAA">
                                      <p:cBhvr>
                                        <p:cTn id="56" dur="2000" fill="hold"/>
                                        <p:tgtEl>
                                          <p:spTgt spid="87"/>
                                        </p:tgtEl>
                                        <p:attrNameLst>
                                          <p:attrName>ppt_x</p:attrName>
                                          <p:attrName>ppt_y</p:attrName>
                                        </p:attrNameLst>
                                      </p:cBhvr>
                                    </p:animMotion>
                                  </p:childTnLst>
                                </p:cTn>
                              </p:par>
                              <p:par>
                                <p:cTn id="57" presetID="10" presetClass="exit" presetSubtype="0" fill="hold" nodeType="withEffect">
                                  <p:stCondLst>
                                    <p:cond delay="1750"/>
                                  </p:stCondLst>
                                  <p:childTnLst>
                                    <p:animEffect transition="out" filter="fade">
                                      <p:cBhvr>
                                        <p:cTn id="58" dur="500"/>
                                        <p:tgtEl>
                                          <p:spTgt spid="87"/>
                                        </p:tgtEl>
                                      </p:cBhvr>
                                    </p:animEffect>
                                    <p:set>
                                      <p:cBhvr>
                                        <p:cTn id="59" dur="1" fill="hold">
                                          <p:stCondLst>
                                            <p:cond delay="499"/>
                                          </p:stCondLst>
                                        </p:cTn>
                                        <p:tgtEl>
                                          <p:spTgt spid="87"/>
                                        </p:tgtEl>
                                        <p:attrNameLst>
                                          <p:attrName>style.visibility</p:attrName>
                                        </p:attrNameLst>
                                      </p:cBhvr>
                                      <p:to>
                                        <p:strVal val="hidden"/>
                                      </p:to>
                                    </p:set>
                                  </p:childTnLst>
                                </p:cTn>
                              </p:par>
                              <p:par>
                                <p:cTn id="60" presetID="22" presetClass="entr" presetSubtype="8" fill="hold" nodeType="withEffect">
                                  <p:stCondLst>
                                    <p:cond delay="1750"/>
                                  </p:stCondLst>
                                  <p:childTnLst>
                                    <p:set>
                                      <p:cBhvr>
                                        <p:cTn id="61" dur="1" fill="hold">
                                          <p:stCondLst>
                                            <p:cond delay="0"/>
                                          </p:stCondLst>
                                        </p:cTn>
                                        <p:tgtEl>
                                          <p:spTgt spid="47"/>
                                        </p:tgtEl>
                                        <p:attrNameLst>
                                          <p:attrName>style.visibility</p:attrName>
                                        </p:attrNameLst>
                                      </p:cBhvr>
                                      <p:to>
                                        <p:strVal val="visible"/>
                                      </p:to>
                                    </p:set>
                                    <p:animEffect transition="in" filter="wipe(left)">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8"/>
                                        </p:tgtEl>
                                        <p:attrNameLst>
                                          <p:attrName>style.visibility</p:attrName>
                                        </p:attrNameLst>
                                      </p:cBhvr>
                                      <p:to>
                                        <p:strVal val="visible"/>
                                      </p:to>
                                    </p:set>
                                    <p:animEffect transition="in" filter="fade">
                                      <p:cBhvr>
                                        <p:cTn id="67" dur="500"/>
                                        <p:tgtEl>
                                          <p:spTgt spid="88"/>
                                        </p:tgtEl>
                                      </p:cBhvr>
                                    </p:animEffect>
                                  </p:childTnLst>
                                </p:cTn>
                              </p:par>
                              <p:par>
                                <p:cTn id="68" presetID="6" presetClass="emph" presetSubtype="0" fill="hold" nodeType="withEffect">
                                  <p:stCondLst>
                                    <p:cond delay="0"/>
                                  </p:stCondLst>
                                  <p:childTnLst>
                                    <p:animScale>
                                      <p:cBhvr>
                                        <p:cTn id="69" dur="2000" fill="hold"/>
                                        <p:tgtEl>
                                          <p:spTgt spid="88"/>
                                        </p:tgtEl>
                                      </p:cBhvr>
                                      <p:by x="150000" y="150000"/>
                                    </p:animScale>
                                  </p:childTnLst>
                                </p:cTn>
                              </p:par>
                              <p:par>
                                <p:cTn id="70" presetID="8" presetClass="emph" presetSubtype="0" fill="hold" nodeType="withEffect">
                                  <p:stCondLst>
                                    <p:cond delay="0"/>
                                  </p:stCondLst>
                                  <p:childTnLst>
                                    <p:animRot by="14400000">
                                      <p:cBhvr>
                                        <p:cTn id="71" dur="2000" fill="hold"/>
                                        <p:tgtEl>
                                          <p:spTgt spid="88"/>
                                        </p:tgtEl>
                                        <p:attrNameLst>
                                          <p:attrName>r</p:attrName>
                                        </p:attrNameLst>
                                      </p:cBhvr>
                                    </p:animRot>
                                  </p:childTnLst>
                                </p:cTn>
                              </p:par>
                              <p:par>
                                <p:cTn id="72" presetID="0" presetClass="path" presetSubtype="0" accel="50000" decel="50000" fill="hold" nodeType="withEffect">
                                  <p:stCondLst>
                                    <p:cond delay="0"/>
                                  </p:stCondLst>
                                  <p:childTnLst>
                                    <p:animMotion origin="layout" path="M 2.77778E-7 -2.22222E-6 L -0.12604 0.06297 L -0.46458 0.09445 L -0.66146 0.06297 L -0.81962 -0.10694 " pathEditMode="relative" rAng="0" ptsTypes="AAAAA">
                                      <p:cBhvr>
                                        <p:cTn id="73" dur="2000" fill="hold"/>
                                        <p:tgtEl>
                                          <p:spTgt spid="88"/>
                                        </p:tgtEl>
                                        <p:attrNameLst>
                                          <p:attrName>ppt_x</p:attrName>
                                          <p:attrName>ppt_y</p:attrName>
                                        </p:attrNameLst>
                                      </p:cBhvr>
                                      <p:rCtr x="-40990" y="-625"/>
                                    </p:animMotion>
                                  </p:childTnLst>
                                </p:cTn>
                              </p:par>
                              <p:par>
                                <p:cTn id="74" presetID="10" presetClass="exit" presetSubtype="0" fill="hold" nodeType="withEffect">
                                  <p:stCondLst>
                                    <p:cond delay="1750"/>
                                  </p:stCondLst>
                                  <p:childTnLst>
                                    <p:animEffect transition="out" filter="fade">
                                      <p:cBhvr>
                                        <p:cTn id="75" dur="500"/>
                                        <p:tgtEl>
                                          <p:spTgt spid="88"/>
                                        </p:tgtEl>
                                      </p:cBhvr>
                                    </p:animEffect>
                                    <p:set>
                                      <p:cBhvr>
                                        <p:cTn id="76" dur="1" fill="hold">
                                          <p:stCondLst>
                                            <p:cond delay="499"/>
                                          </p:stCondLst>
                                        </p:cTn>
                                        <p:tgtEl>
                                          <p:spTgt spid="88"/>
                                        </p:tgtEl>
                                        <p:attrNameLst>
                                          <p:attrName>style.visibility</p:attrName>
                                        </p:attrNameLst>
                                      </p:cBhvr>
                                      <p:to>
                                        <p:strVal val="hidden"/>
                                      </p:to>
                                    </p:set>
                                  </p:childTnLst>
                                </p:cTn>
                              </p:par>
                              <p:par>
                                <p:cTn id="77" presetID="22" presetClass="entr" presetSubtype="2" fill="hold" nodeType="withEffect">
                                  <p:stCondLst>
                                    <p:cond delay="1750"/>
                                  </p:stCondLst>
                                  <p:childTnLst>
                                    <p:set>
                                      <p:cBhvr>
                                        <p:cTn id="78" dur="1" fill="hold">
                                          <p:stCondLst>
                                            <p:cond delay="0"/>
                                          </p:stCondLst>
                                        </p:cTn>
                                        <p:tgtEl>
                                          <p:spTgt spid="50"/>
                                        </p:tgtEl>
                                        <p:attrNameLst>
                                          <p:attrName>style.visibility</p:attrName>
                                        </p:attrNameLst>
                                      </p:cBhvr>
                                      <p:to>
                                        <p:strVal val="visible"/>
                                      </p:to>
                                    </p:set>
                                    <p:animEffect transition="in" filter="wipe(right)">
                                      <p:cBhvr>
                                        <p:cTn id="79" dur="500"/>
                                        <p:tgtEl>
                                          <p:spTgt spid="5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iterate type="wd">
                                    <p:tmPct val="10000"/>
                                  </p:iterate>
                                  <p:childTnLst>
                                    <p:set>
                                      <p:cBhvr>
                                        <p:cTn id="83" dur="1" fill="hold">
                                          <p:stCondLst>
                                            <p:cond delay="0"/>
                                          </p:stCondLst>
                                        </p:cTn>
                                        <p:tgtEl>
                                          <p:spTgt spid="116"/>
                                        </p:tgtEl>
                                        <p:attrNameLst>
                                          <p:attrName>style.visibility</p:attrName>
                                        </p:attrNameLst>
                                      </p:cBhvr>
                                      <p:to>
                                        <p:strVal val="visible"/>
                                      </p:to>
                                    </p:set>
                                    <p:animEffect transition="in" filter="fade">
                                      <p:cBhvr>
                                        <p:cTn id="84" dur="500"/>
                                        <p:tgtEl>
                                          <p:spTgt spid="116"/>
                                        </p:tgtEl>
                                      </p:cBhvr>
                                    </p:animEffect>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nodeType="clickEffect">
                                  <p:stCondLst>
                                    <p:cond delay="0"/>
                                  </p:stCondLst>
                                  <p:childTnLst>
                                    <p:set>
                                      <p:cBhvr>
                                        <p:cTn id="88" dur="1" fill="hold">
                                          <p:stCondLst>
                                            <p:cond delay="0"/>
                                          </p:stCondLst>
                                        </p:cTn>
                                        <p:tgtEl>
                                          <p:spTgt spid="127"/>
                                        </p:tgtEl>
                                        <p:attrNameLst>
                                          <p:attrName>style.visibility</p:attrName>
                                        </p:attrNameLst>
                                      </p:cBhvr>
                                      <p:to>
                                        <p:strVal val="visible"/>
                                      </p:to>
                                    </p:set>
                                    <p:animEffect transition="in" filter="wheel(1)">
                                      <p:cBhvr>
                                        <p:cTn id="89" dur="2000"/>
                                        <p:tgtEl>
                                          <p:spTgt spid="127"/>
                                        </p:tgtEl>
                                      </p:cBhvr>
                                    </p:animEffect>
                                  </p:childTnLst>
                                </p:cTn>
                              </p:par>
                              <p:par>
                                <p:cTn id="90" presetID="8" presetClass="emph" presetSubtype="0" fill="hold" nodeType="withEffect">
                                  <p:stCondLst>
                                    <p:cond delay="0"/>
                                  </p:stCondLst>
                                  <p:childTnLst>
                                    <p:animRot by="3600000">
                                      <p:cBhvr>
                                        <p:cTn id="91" dur="2000" fill="hold"/>
                                        <p:tgtEl>
                                          <p:spTgt spid="127"/>
                                        </p:tgtEl>
                                        <p:attrNameLst>
                                          <p:attrName>r</p:attrName>
                                        </p:attrNameLst>
                                      </p:cBhvr>
                                    </p:animRot>
                                  </p:childTnLst>
                                </p:cTn>
                              </p:par>
                            </p:childTnLst>
                          </p:cTn>
                        </p:par>
                      </p:childTnLst>
                    </p:cTn>
                  </p:par>
                  <p:par>
                    <p:cTn id="92" fill="hold">
                      <p:stCondLst>
                        <p:cond delay="indefinite"/>
                      </p:stCondLst>
                      <p:childTnLst>
                        <p:par>
                          <p:cTn id="93" fill="hold">
                            <p:stCondLst>
                              <p:cond delay="0"/>
                            </p:stCondLst>
                            <p:childTnLst>
                              <p:par>
                                <p:cTn id="94" presetID="8" presetClass="emph" presetSubtype="0" fill="hold" nodeType="clickEffect">
                                  <p:stCondLst>
                                    <p:cond delay="0"/>
                                  </p:stCondLst>
                                  <p:childTnLst>
                                    <p:animRot by="3600000">
                                      <p:cBhvr>
                                        <p:cTn id="95" dur="2000" fill="hold"/>
                                        <p:tgtEl>
                                          <p:spTgt spid="127"/>
                                        </p:tgtEl>
                                        <p:attrNameLst>
                                          <p:attrName>r</p:attrName>
                                        </p:attrNameLst>
                                      </p:cBhvr>
                                    </p:animRot>
                                  </p:childTnLst>
                                </p:cTn>
                              </p:par>
                            </p:childTnLst>
                          </p:cTn>
                        </p:par>
                      </p:childTnLst>
                    </p:cTn>
                  </p:par>
                  <p:par>
                    <p:cTn id="96" fill="hold">
                      <p:stCondLst>
                        <p:cond delay="indefinite"/>
                      </p:stCondLst>
                      <p:childTnLst>
                        <p:par>
                          <p:cTn id="97" fill="hold">
                            <p:stCondLst>
                              <p:cond delay="0"/>
                            </p:stCondLst>
                            <p:childTnLst>
                              <p:par>
                                <p:cTn id="98" presetID="8" presetClass="emph" presetSubtype="0" fill="hold" nodeType="clickEffect">
                                  <p:stCondLst>
                                    <p:cond delay="0"/>
                                  </p:stCondLst>
                                  <p:childTnLst>
                                    <p:animRot by="3600000">
                                      <p:cBhvr>
                                        <p:cTn id="99" dur="2000" fill="hold"/>
                                        <p:tgtEl>
                                          <p:spTgt spid="127"/>
                                        </p:tgtEl>
                                        <p:attrNameLst>
                                          <p:attrName>r</p:attrName>
                                        </p:attrNameLst>
                                      </p:cBhvr>
                                    </p:animRot>
                                  </p:childTnLst>
                                </p:cTn>
                              </p:par>
                            </p:childTnLst>
                          </p:cTn>
                        </p:par>
                      </p:childTnLst>
                    </p:cTn>
                  </p:par>
                  <p:par>
                    <p:cTn id="100" fill="hold">
                      <p:stCondLst>
                        <p:cond delay="indefinite"/>
                      </p:stCondLst>
                      <p:childTnLst>
                        <p:par>
                          <p:cTn id="101" fill="hold">
                            <p:stCondLst>
                              <p:cond delay="0"/>
                            </p:stCondLst>
                            <p:childTnLst>
                              <p:par>
                                <p:cTn id="102" presetID="8" presetClass="emph" presetSubtype="0" fill="hold" nodeType="clickEffect">
                                  <p:stCondLst>
                                    <p:cond delay="0"/>
                                  </p:stCondLst>
                                  <p:childTnLst>
                                    <p:animRot by="3600000">
                                      <p:cBhvr>
                                        <p:cTn id="103" dur="2000" fill="hold"/>
                                        <p:tgtEl>
                                          <p:spTgt spid="127"/>
                                        </p:tgtEl>
                                        <p:attrNameLst>
                                          <p:attrName>r</p:attrName>
                                        </p:attrNameLst>
                                      </p:cBhvr>
                                    </p:animRot>
                                  </p:childTnLst>
                                </p:cTn>
                              </p:par>
                            </p:childTnLst>
                          </p:cTn>
                        </p:par>
                      </p:childTnLst>
                    </p:cTn>
                  </p:par>
                  <p:par>
                    <p:cTn id="104" fill="hold">
                      <p:stCondLst>
                        <p:cond delay="indefinite"/>
                      </p:stCondLst>
                      <p:childTnLst>
                        <p:par>
                          <p:cTn id="105" fill="hold">
                            <p:stCondLst>
                              <p:cond delay="0"/>
                            </p:stCondLst>
                            <p:childTnLst>
                              <p:par>
                                <p:cTn id="106" presetID="8" presetClass="emph" presetSubtype="0" fill="hold" nodeType="clickEffect">
                                  <p:stCondLst>
                                    <p:cond delay="0"/>
                                  </p:stCondLst>
                                  <p:childTnLst>
                                    <p:animRot by="3600000">
                                      <p:cBhvr>
                                        <p:cTn id="107" dur="2000" fill="hold"/>
                                        <p:tgtEl>
                                          <p:spTgt spid="127"/>
                                        </p:tgtEl>
                                        <p:attrNameLst>
                                          <p:attrName>r</p:attrName>
                                        </p:attrNameLst>
                                      </p:cBhvr>
                                    </p:animRot>
                                  </p:childTnLst>
                                </p:cTn>
                              </p:par>
                            </p:childTnLst>
                          </p:cTn>
                        </p:par>
                      </p:childTnLst>
                    </p:cTn>
                  </p:par>
                  <p:par>
                    <p:cTn id="108" fill="hold">
                      <p:stCondLst>
                        <p:cond delay="indefinite"/>
                      </p:stCondLst>
                      <p:childTnLst>
                        <p:par>
                          <p:cTn id="109" fill="hold">
                            <p:stCondLst>
                              <p:cond delay="0"/>
                            </p:stCondLst>
                            <p:childTnLst>
                              <p:par>
                                <p:cTn id="110" presetID="8" presetClass="emph" presetSubtype="0" fill="hold" nodeType="clickEffect">
                                  <p:stCondLst>
                                    <p:cond delay="0"/>
                                  </p:stCondLst>
                                  <p:childTnLst>
                                    <p:animRot by="3600000">
                                      <p:cBhvr>
                                        <p:cTn id="111" dur="2000" fill="hold"/>
                                        <p:tgtEl>
                                          <p:spTgt spid="127"/>
                                        </p:tgtEl>
                                        <p:attrNameLst>
                                          <p:attrName>r</p:attrName>
                                        </p:attrNameLst>
                                      </p:cBhvr>
                                    </p:animRo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08"/>
                                        </p:tgtEl>
                                        <p:attrNameLst>
                                          <p:attrName>style.visibility</p:attrName>
                                        </p:attrNameLst>
                                      </p:cBhvr>
                                      <p:to>
                                        <p:strVal val="visible"/>
                                      </p:to>
                                    </p:set>
                                    <p:animEffect transition="in" filter="fade">
                                      <p:cBhvr>
                                        <p:cTn id="116" dur="500"/>
                                        <p:tgtEl>
                                          <p:spTgt spid="108"/>
                                        </p:tgtEl>
                                      </p:cBhvr>
                                    </p:animEffect>
                                  </p:childTnLst>
                                </p:cTn>
                              </p:par>
                              <p:par>
                                <p:cTn id="117" presetID="0" presetClass="path" presetSubtype="0" accel="50000" decel="50000" fill="hold" nodeType="withEffect">
                                  <p:stCondLst>
                                    <p:cond delay="0"/>
                                  </p:stCondLst>
                                  <p:childTnLst>
                                    <p:animMotion origin="layout" path="M -0.00347 0.00763 L -0.0743 0.1335 " pathEditMode="relative" ptsTypes="AA">
                                      <p:cBhvr>
                                        <p:cTn id="118" dur="2000" fill="hold"/>
                                        <p:tgtEl>
                                          <p:spTgt spid="108"/>
                                        </p:tgtEl>
                                        <p:attrNameLst>
                                          <p:attrName>ppt_x</p:attrName>
                                          <p:attrName>ppt_y</p:attrName>
                                        </p:attrNameLst>
                                      </p:cBhvr>
                                    </p:animMotion>
                                  </p:childTnLst>
                                </p:cTn>
                              </p:par>
                              <p:par>
                                <p:cTn id="119" presetID="10" presetClass="exit" presetSubtype="0" fill="hold" nodeType="withEffect">
                                  <p:stCondLst>
                                    <p:cond delay="1750"/>
                                  </p:stCondLst>
                                  <p:childTnLst>
                                    <p:animEffect transition="out" filter="fade">
                                      <p:cBhvr>
                                        <p:cTn id="120" dur="500"/>
                                        <p:tgtEl>
                                          <p:spTgt spid="108"/>
                                        </p:tgtEl>
                                      </p:cBhvr>
                                    </p:animEffect>
                                    <p:set>
                                      <p:cBhvr>
                                        <p:cTn id="121" dur="1" fill="hold">
                                          <p:stCondLst>
                                            <p:cond delay="499"/>
                                          </p:stCondLst>
                                        </p:cTn>
                                        <p:tgtEl>
                                          <p:spTgt spid="108"/>
                                        </p:tgtEl>
                                        <p:attrNameLst>
                                          <p:attrName>style.visibility</p:attrName>
                                        </p:attrNameLst>
                                      </p:cBhvr>
                                      <p:to>
                                        <p:strVal val="hidden"/>
                                      </p:to>
                                    </p:set>
                                  </p:childTnLst>
                                </p:cTn>
                              </p:par>
                            </p:childTnLst>
                          </p:cTn>
                        </p:par>
                        <p:par>
                          <p:cTn id="122" fill="hold">
                            <p:stCondLst>
                              <p:cond delay="2250"/>
                            </p:stCondLst>
                            <p:childTnLst>
                              <p:par>
                                <p:cTn id="123" presetID="22" presetClass="entr" presetSubtype="4" fill="hold" nodeType="afterEffect">
                                  <p:stCondLst>
                                    <p:cond delay="0"/>
                                  </p:stCondLst>
                                  <p:childTnLst>
                                    <p:set>
                                      <p:cBhvr>
                                        <p:cTn id="124" dur="1" fill="hold">
                                          <p:stCondLst>
                                            <p:cond delay="0"/>
                                          </p:stCondLst>
                                        </p:cTn>
                                        <p:tgtEl>
                                          <p:spTgt spid="94"/>
                                        </p:tgtEl>
                                        <p:attrNameLst>
                                          <p:attrName>style.visibility</p:attrName>
                                        </p:attrNameLst>
                                      </p:cBhvr>
                                      <p:to>
                                        <p:strVal val="visible"/>
                                      </p:to>
                                    </p:set>
                                    <p:animEffect transition="in" filter="wipe(down)">
                                      <p:cBhvr>
                                        <p:cTn id="125" dur="500"/>
                                        <p:tgtEl>
                                          <p:spTgt spid="94"/>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09"/>
                                        </p:tgtEl>
                                        <p:attrNameLst>
                                          <p:attrName>style.visibility</p:attrName>
                                        </p:attrNameLst>
                                      </p:cBhvr>
                                      <p:to>
                                        <p:strVal val="visible"/>
                                      </p:to>
                                    </p:set>
                                    <p:animEffect transition="in" filter="fade">
                                      <p:cBhvr>
                                        <p:cTn id="130" dur="500"/>
                                        <p:tgtEl>
                                          <p:spTgt spid="109"/>
                                        </p:tgtEl>
                                      </p:cBhvr>
                                    </p:animEffect>
                                  </p:childTnLst>
                                </p:cTn>
                              </p:par>
                              <p:par>
                                <p:cTn id="131" presetID="0" presetClass="path" presetSubtype="0" accel="50000" decel="50000" fill="hold" nodeType="withEffect">
                                  <p:stCondLst>
                                    <p:cond delay="0"/>
                                  </p:stCondLst>
                                  <p:childTnLst>
                                    <p:animMotion origin="layout" path="M 3.05556E-6 2.13327E-6 L 0.12847 0.01596 " pathEditMode="relative" ptsTypes="AA">
                                      <p:cBhvr>
                                        <p:cTn id="132" dur="2000" fill="hold"/>
                                        <p:tgtEl>
                                          <p:spTgt spid="109"/>
                                        </p:tgtEl>
                                        <p:attrNameLst>
                                          <p:attrName>ppt_x</p:attrName>
                                          <p:attrName>ppt_y</p:attrName>
                                        </p:attrNameLst>
                                      </p:cBhvr>
                                    </p:animMotion>
                                  </p:childTnLst>
                                </p:cTn>
                              </p:par>
                              <p:par>
                                <p:cTn id="133" presetID="10" presetClass="exit" presetSubtype="0" fill="hold" nodeType="withEffect">
                                  <p:stCondLst>
                                    <p:cond delay="1750"/>
                                  </p:stCondLst>
                                  <p:childTnLst>
                                    <p:animEffect transition="out" filter="fade">
                                      <p:cBhvr>
                                        <p:cTn id="134" dur="500"/>
                                        <p:tgtEl>
                                          <p:spTgt spid="109"/>
                                        </p:tgtEl>
                                      </p:cBhvr>
                                    </p:animEffect>
                                    <p:set>
                                      <p:cBhvr>
                                        <p:cTn id="135" dur="1" fill="hold">
                                          <p:stCondLst>
                                            <p:cond delay="499"/>
                                          </p:stCondLst>
                                        </p:cTn>
                                        <p:tgtEl>
                                          <p:spTgt spid="109"/>
                                        </p:tgtEl>
                                        <p:attrNameLst>
                                          <p:attrName>style.visibility</p:attrName>
                                        </p:attrNameLst>
                                      </p:cBhvr>
                                      <p:to>
                                        <p:strVal val="hidden"/>
                                      </p:to>
                                    </p:set>
                                  </p:childTnLst>
                                </p:cTn>
                              </p:par>
                            </p:childTnLst>
                          </p:cTn>
                        </p:par>
                        <p:par>
                          <p:cTn id="136" fill="hold">
                            <p:stCondLst>
                              <p:cond delay="2250"/>
                            </p:stCondLst>
                            <p:childTnLst>
                              <p:par>
                                <p:cTn id="137" presetID="22" presetClass="entr" presetSubtype="2" fill="hold" nodeType="afterEffect">
                                  <p:stCondLst>
                                    <p:cond delay="0"/>
                                  </p:stCondLst>
                                  <p:childTnLst>
                                    <p:set>
                                      <p:cBhvr>
                                        <p:cTn id="138" dur="1" fill="hold">
                                          <p:stCondLst>
                                            <p:cond delay="0"/>
                                          </p:stCondLst>
                                        </p:cTn>
                                        <p:tgtEl>
                                          <p:spTgt spid="90"/>
                                        </p:tgtEl>
                                        <p:attrNameLst>
                                          <p:attrName>style.visibility</p:attrName>
                                        </p:attrNameLst>
                                      </p:cBhvr>
                                      <p:to>
                                        <p:strVal val="visible"/>
                                      </p:to>
                                    </p:set>
                                    <p:animEffect transition="in" filter="wipe(right)">
                                      <p:cBhvr>
                                        <p:cTn id="139" dur="500"/>
                                        <p:tgtEl>
                                          <p:spTgt spid="90"/>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110"/>
                                        </p:tgtEl>
                                        <p:attrNameLst>
                                          <p:attrName>style.visibility</p:attrName>
                                        </p:attrNameLst>
                                      </p:cBhvr>
                                      <p:to>
                                        <p:strVal val="visible"/>
                                      </p:to>
                                    </p:set>
                                    <p:animEffect transition="in" filter="fade">
                                      <p:cBhvr>
                                        <p:cTn id="144" dur="500"/>
                                        <p:tgtEl>
                                          <p:spTgt spid="110"/>
                                        </p:tgtEl>
                                      </p:cBhvr>
                                    </p:animEffect>
                                  </p:childTnLst>
                                </p:cTn>
                              </p:par>
                              <p:par>
                                <p:cTn id="145" presetID="0" presetClass="path" presetSubtype="0" accel="50000" decel="50000" fill="hold" nodeType="withEffect">
                                  <p:stCondLst>
                                    <p:cond delay="0"/>
                                  </p:stCondLst>
                                  <p:childTnLst>
                                    <p:animMotion origin="layout" path="M -5.27778E-6 -5.22906E-7 L -0.03942 -0.13651 " pathEditMode="relative" ptsTypes="AA">
                                      <p:cBhvr>
                                        <p:cTn id="146" dur="2000" fill="hold"/>
                                        <p:tgtEl>
                                          <p:spTgt spid="110"/>
                                        </p:tgtEl>
                                        <p:attrNameLst>
                                          <p:attrName>ppt_x</p:attrName>
                                          <p:attrName>ppt_y</p:attrName>
                                        </p:attrNameLst>
                                      </p:cBhvr>
                                    </p:animMotion>
                                  </p:childTnLst>
                                </p:cTn>
                              </p:par>
                              <p:par>
                                <p:cTn id="147" presetID="10" presetClass="exit" presetSubtype="0" fill="hold" nodeType="withEffect">
                                  <p:stCondLst>
                                    <p:cond delay="1750"/>
                                  </p:stCondLst>
                                  <p:childTnLst>
                                    <p:animEffect transition="out" filter="fade">
                                      <p:cBhvr>
                                        <p:cTn id="148" dur="500"/>
                                        <p:tgtEl>
                                          <p:spTgt spid="110"/>
                                        </p:tgtEl>
                                      </p:cBhvr>
                                    </p:animEffect>
                                    <p:set>
                                      <p:cBhvr>
                                        <p:cTn id="149" dur="1" fill="hold">
                                          <p:stCondLst>
                                            <p:cond delay="499"/>
                                          </p:stCondLst>
                                        </p:cTn>
                                        <p:tgtEl>
                                          <p:spTgt spid="110"/>
                                        </p:tgtEl>
                                        <p:attrNameLst>
                                          <p:attrName>style.visibility</p:attrName>
                                        </p:attrNameLst>
                                      </p:cBhvr>
                                      <p:to>
                                        <p:strVal val="hidden"/>
                                      </p:to>
                                    </p:set>
                                  </p:childTnLst>
                                </p:cTn>
                              </p:par>
                            </p:childTnLst>
                          </p:cTn>
                        </p:par>
                        <p:par>
                          <p:cTn id="150" fill="hold">
                            <p:stCondLst>
                              <p:cond delay="2250"/>
                            </p:stCondLst>
                            <p:childTnLst>
                              <p:par>
                                <p:cTn id="151" presetID="22" presetClass="entr" presetSubtype="8" fill="hold" nodeType="afterEffect">
                                  <p:stCondLst>
                                    <p:cond delay="0"/>
                                  </p:stCondLst>
                                  <p:childTnLst>
                                    <p:set>
                                      <p:cBhvr>
                                        <p:cTn id="152" dur="1" fill="hold">
                                          <p:stCondLst>
                                            <p:cond delay="0"/>
                                          </p:stCondLst>
                                        </p:cTn>
                                        <p:tgtEl>
                                          <p:spTgt spid="81"/>
                                        </p:tgtEl>
                                        <p:attrNameLst>
                                          <p:attrName>style.visibility</p:attrName>
                                        </p:attrNameLst>
                                      </p:cBhvr>
                                      <p:to>
                                        <p:strVal val="visible"/>
                                      </p:to>
                                    </p:set>
                                    <p:animEffect transition="in" filter="wipe(left)">
                                      <p:cBhvr>
                                        <p:cTn id="153" dur="500"/>
                                        <p:tgtEl>
                                          <p:spTgt spid="81"/>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iterate type="wd">
                                    <p:tmPct val="10000"/>
                                  </p:iterate>
                                  <p:childTnLst>
                                    <p:set>
                                      <p:cBhvr>
                                        <p:cTn id="157" dur="1" fill="hold">
                                          <p:stCondLst>
                                            <p:cond delay="0"/>
                                          </p:stCondLst>
                                        </p:cTn>
                                        <p:tgtEl>
                                          <p:spTgt spid="84"/>
                                        </p:tgtEl>
                                        <p:attrNameLst>
                                          <p:attrName>style.visibility</p:attrName>
                                        </p:attrNameLst>
                                      </p:cBhvr>
                                      <p:to>
                                        <p:strVal val="visible"/>
                                      </p:to>
                                    </p:set>
                                    <p:animEffect transition="in" filter="fade">
                                      <p:cBhvr>
                                        <p:cTn id="158" dur="500"/>
                                        <p:tgtEl>
                                          <p:spTgt spid="84"/>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35"/>
                                        </p:tgtEl>
                                        <p:attrNameLst>
                                          <p:attrName>style.visibility</p:attrName>
                                        </p:attrNameLst>
                                      </p:cBhvr>
                                      <p:to>
                                        <p:strVal val="visible"/>
                                      </p:to>
                                    </p:set>
                                    <p:animEffect transition="in" filter="fade">
                                      <p:cBhvr>
                                        <p:cTn id="163" dur="500"/>
                                        <p:tgtEl>
                                          <p:spTgt spid="135"/>
                                        </p:tgtEl>
                                      </p:cBhvr>
                                    </p:animEffect>
                                  </p:childTnLst>
                                </p:cTn>
                              </p:par>
                              <p:par>
                                <p:cTn id="164" presetID="8" presetClass="emph" presetSubtype="0" fill="hold" nodeType="withEffect">
                                  <p:stCondLst>
                                    <p:cond delay="0"/>
                                  </p:stCondLst>
                                  <p:childTnLst>
                                    <p:animRot by="-10800000">
                                      <p:cBhvr>
                                        <p:cTn id="165" dur="2000" fill="hold"/>
                                        <p:tgtEl>
                                          <p:spTgt spid="135"/>
                                        </p:tgtEl>
                                        <p:attrNameLst>
                                          <p:attrName>r</p:attrName>
                                        </p:attrNameLst>
                                      </p:cBhvr>
                                    </p:animRot>
                                  </p:childTnLst>
                                </p:cTn>
                              </p:par>
                              <p:par>
                                <p:cTn id="166" presetID="6" presetClass="emph" presetSubtype="0" fill="hold" nodeType="withEffect">
                                  <p:stCondLst>
                                    <p:cond delay="0"/>
                                  </p:stCondLst>
                                  <p:childTnLst>
                                    <p:animScale>
                                      <p:cBhvr>
                                        <p:cTn id="167" dur="2000" fill="hold"/>
                                        <p:tgtEl>
                                          <p:spTgt spid="135"/>
                                        </p:tgtEl>
                                      </p:cBhvr>
                                      <p:by x="150000" y="150000"/>
                                    </p:animScale>
                                  </p:childTnLst>
                                </p:cTn>
                              </p:par>
                              <p:par>
                                <p:cTn id="168" presetID="0" presetClass="path" presetSubtype="0" accel="50000" decel="50000" fill="hold" nodeType="withEffect">
                                  <p:stCondLst>
                                    <p:cond delay="0"/>
                                  </p:stCondLst>
                                  <p:childTnLst>
                                    <p:animMotion origin="layout" path="M -0.00018 -0.0044 L -0.23785 -0.03033 L -0.52656 0.00671 L -0.68212 0.23634 " pathEditMode="relative" ptsTypes="AAAA">
                                      <p:cBhvr>
                                        <p:cTn id="169" dur="2000" fill="hold"/>
                                        <p:tgtEl>
                                          <p:spTgt spid="135"/>
                                        </p:tgtEl>
                                        <p:attrNameLst>
                                          <p:attrName>ppt_x</p:attrName>
                                          <p:attrName>ppt_y</p:attrName>
                                        </p:attrNameLst>
                                      </p:cBhvr>
                                    </p:animMotion>
                                  </p:childTnLst>
                                </p:cTn>
                              </p:par>
                              <p:par>
                                <p:cTn id="170" presetID="10" presetClass="exit" presetSubtype="0" fill="hold" nodeType="withEffect">
                                  <p:stCondLst>
                                    <p:cond delay="1750"/>
                                  </p:stCondLst>
                                  <p:childTnLst>
                                    <p:animEffect transition="out" filter="fade">
                                      <p:cBhvr>
                                        <p:cTn id="171" dur="500"/>
                                        <p:tgtEl>
                                          <p:spTgt spid="135"/>
                                        </p:tgtEl>
                                      </p:cBhvr>
                                    </p:animEffect>
                                    <p:set>
                                      <p:cBhvr>
                                        <p:cTn id="172" dur="1" fill="hold">
                                          <p:stCondLst>
                                            <p:cond delay="499"/>
                                          </p:stCondLst>
                                        </p:cTn>
                                        <p:tgtEl>
                                          <p:spTgt spid="135"/>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136"/>
                                        </p:tgtEl>
                                        <p:attrNameLst>
                                          <p:attrName>style.visibility</p:attrName>
                                        </p:attrNameLst>
                                      </p:cBhvr>
                                      <p:to>
                                        <p:strVal val="visible"/>
                                      </p:to>
                                    </p:set>
                                    <p:animEffect transition="in" filter="fade">
                                      <p:cBhvr>
                                        <p:cTn id="177" dur="500"/>
                                        <p:tgtEl>
                                          <p:spTgt spid="136"/>
                                        </p:tgtEl>
                                      </p:cBhvr>
                                    </p:animEffect>
                                  </p:childTnLst>
                                </p:cTn>
                              </p:par>
                              <p:par>
                                <p:cTn id="178" presetID="6" presetClass="emph" presetSubtype="0" fill="hold" nodeType="withEffect">
                                  <p:stCondLst>
                                    <p:cond delay="0"/>
                                  </p:stCondLst>
                                  <p:childTnLst>
                                    <p:animScale>
                                      <p:cBhvr>
                                        <p:cTn id="179" dur="2000" fill="hold"/>
                                        <p:tgtEl>
                                          <p:spTgt spid="136"/>
                                        </p:tgtEl>
                                      </p:cBhvr>
                                      <p:by x="150000" y="150000"/>
                                    </p:animScale>
                                  </p:childTnLst>
                                </p:cTn>
                              </p:par>
                              <p:par>
                                <p:cTn id="180" presetID="8" presetClass="emph" presetSubtype="0" fill="hold" nodeType="withEffect">
                                  <p:stCondLst>
                                    <p:cond delay="0"/>
                                  </p:stCondLst>
                                  <p:childTnLst>
                                    <p:animRot by="-3600000">
                                      <p:cBhvr>
                                        <p:cTn id="181" dur="2000" fill="hold"/>
                                        <p:tgtEl>
                                          <p:spTgt spid="136"/>
                                        </p:tgtEl>
                                        <p:attrNameLst>
                                          <p:attrName>r</p:attrName>
                                        </p:attrNameLst>
                                      </p:cBhvr>
                                    </p:animRot>
                                  </p:childTnLst>
                                </p:cTn>
                              </p:par>
                              <p:par>
                                <p:cTn id="182" presetID="0" presetClass="path" presetSubtype="0" accel="50000" decel="50000" fill="hold" nodeType="withEffect">
                                  <p:stCondLst>
                                    <p:cond delay="0"/>
                                  </p:stCondLst>
                                  <p:childTnLst>
                                    <p:animMotion origin="layout" path="M 1.11111E-6 4.07407E-6 L -0.27361 -0.06667 L -0.45695 -0.0426 L -0.63264 0.15254 " pathEditMode="relative" rAng="0" ptsTypes="AAAA">
                                      <p:cBhvr>
                                        <p:cTn id="183" dur="2000" fill="hold"/>
                                        <p:tgtEl>
                                          <p:spTgt spid="136"/>
                                        </p:tgtEl>
                                        <p:attrNameLst>
                                          <p:attrName>ppt_x</p:attrName>
                                          <p:attrName>ppt_y</p:attrName>
                                        </p:attrNameLst>
                                      </p:cBhvr>
                                      <p:rCtr x="-31632" y="4282"/>
                                    </p:animMotion>
                                  </p:childTnLst>
                                </p:cTn>
                              </p:par>
                              <p:par>
                                <p:cTn id="184" presetID="10" presetClass="exit" presetSubtype="0" fill="hold" nodeType="withEffect">
                                  <p:stCondLst>
                                    <p:cond delay="1750"/>
                                  </p:stCondLst>
                                  <p:childTnLst>
                                    <p:animEffect transition="out" filter="fade">
                                      <p:cBhvr>
                                        <p:cTn id="185" dur="500"/>
                                        <p:tgtEl>
                                          <p:spTgt spid="136"/>
                                        </p:tgtEl>
                                      </p:cBhvr>
                                    </p:animEffect>
                                    <p:set>
                                      <p:cBhvr>
                                        <p:cTn id="186" dur="1" fill="hold">
                                          <p:stCondLst>
                                            <p:cond delay="499"/>
                                          </p:stCondLst>
                                        </p:cTn>
                                        <p:tgtEl>
                                          <p:spTgt spid="136"/>
                                        </p:tgtEl>
                                        <p:attrNameLst>
                                          <p:attrName>style.visibility</p:attrName>
                                        </p:attrNameLst>
                                      </p:cBhvr>
                                      <p:to>
                                        <p:strVal val="hidden"/>
                                      </p:to>
                                    </p:se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37"/>
                                        </p:tgtEl>
                                        <p:attrNameLst>
                                          <p:attrName>style.visibility</p:attrName>
                                        </p:attrNameLst>
                                      </p:cBhvr>
                                      <p:to>
                                        <p:strVal val="visible"/>
                                      </p:to>
                                    </p:set>
                                    <p:animEffect transition="in" filter="fade">
                                      <p:cBhvr>
                                        <p:cTn id="191" dur="500"/>
                                        <p:tgtEl>
                                          <p:spTgt spid="137"/>
                                        </p:tgtEl>
                                      </p:cBhvr>
                                    </p:animEffect>
                                  </p:childTnLst>
                                </p:cTn>
                              </p:par>
                              <p:par>
                                <p:cTn id="192" presetID="8" presetClass="emph" presetSubtype="0" fill="hold" nodeType="withEffect">
                                  <p:stCondLst>
                                    <p:cond delay="0"/>
                                  </p:stCondLst>
                                  <p:childTnLst>
                                    <p:animRot by="3600000">
                                      <p:cBhvr>
                                        <p:cTn id="193" dur="2000" fill="hold"/>
                                        <p:tgtEl>
                                          <p:spTgt spid="137"/>
                                        </p:tgtEl>
                                        <p:attrNameLst>
                                          <p:attrName>r</p:attrName>
                                        </p:attrNameLst>
                                      </p:cBhvr>
                                    </p:animRot>
                                  </p:childTnLst>
                                </p:cTn>
                              </p:par>
                              <p:par>
                                <p:cTn id="194" presetID="6" presetClass="emph" presetSubtype="0" fill="hold" nodeType="withEffect">
                                  <p:stCondLst>
                                    <p:cond delay="0"/>
                                  </p:stCondLst>
                                  <p:childTnLst>
                                    <p:animScale>
                                      <p:cBhvr>
                                        <p:cTn id="195" dur="2000" fill="hold"/>
                                        <p:tgtEl>
                                          <p:spTgt spid="137"/>
                                        </p:tgtEl>
                                      </p:cBhvr>
                                      <p:by x="150000" y="150000"/>
                                    </p:animScale>
                                  </p:childTnLst>
                                </p:cTn>
                              </p:par>
                              <p:par>
                                <p:cTn id="196" presetID="0" presetClass="path" presetSubtype="0" accel="50000" decel="50000" fill="hold" nodeType="withEffect">
                                  <p:stCondLst>
                                    <p:cond delay="0"/>
                                  </p:stCondLst>
                                  <p:childTnLst>
                                    <p:animMotion origin="layout" path="M -0.00087 -0.00255 L -0.29271 -0.09514 L -0.48143 -0.01736 L -0.68143 0.23634 L -0.69393 0.30856 " pathEditMode="relative" rAng="0" ptsTypes="AAAAA">
                                      <p:cBhvr>
                                        <p:cTn id="197" dur="2000" fill="hold"/>
                                        <p:tgtEl>
                                          <p:spTgt spid="137"/>
                                        </p:tgtEl>
                                        <p:attrNameLst>
                                          <p:attrName>ppt_x</p:attrName>
                                          <p:attrName>ppt_y</p:attrName>
                                        </p:attrNameLst>
                                      </p:cBhvr>
                                      <p:rCtr x="-34653" y="10926"/>
                                    </p:animMotion>
                                  </p:childTnLst>
                                </p:cTn>
                              </p:par>
                              <p:par>
                                <p:cTn id="198" presetID="10" presetClass="exit" presetSubtype="0" fill="hold" nodeType="withEffect">
                                  <p:stCondLst>
                                    <p:cond delay="1750"/>
                                  </p:stCondLst>
                                  <p:childTnLst>
                                    <p:animEffect transition="out" filter="fade">
                                      <p:cBhvr>
                                        <p:cTn id="199" dur="500"/>
                                        <p:tgtEl>
                                          <p:spTgt spid="137"/>
                                        </p:tgtEl>
                                      </p:cBhvr>
                                    </p:animEffect>
                                    <p:set>
                                      <p:cBhvr>
                                        <p:cTn id="200" dur="1" fill="hold">
                                          <p:stCondLst>
                                            <p:cond delay="499"/>
                                          </p:stCondLst>
                                        </p:cTn>
                                        <p:tgtEl>
                                          <p:spTgt spid="137"/>
                                        </p:tgtEl>
                                        <p:attrNameLst>
                                          <p:attrName>style.visibility</p:attrName>
                                        </p:attrNameLst>
                                      </p:cBhvr>
                                      <p:to>
                                        <p:strVal val="hidden"/>
                                      </p:to>
                                    </p:set>
                                  </p:childTnLst>
                                </p:cTn>
                              </p:par>
                            </p:childTnLst>
                          </p:cTn>
                        </p:par>
                      </p:childTnLst>
                    </p:cTn>
                  </p:par>
                  <p:par>
                    <p:cTn id="201" fill="hold">
                      <p:stCondLst>
                        <p:cond delay="indefinite"/>
                      </p:stCondLst>
                      <p:childTnLst>
                        <p:par>
                          <p:cTn id="202" fill="hold">
                            <p:stCondLst>
                              <p:cond delay="0"/>
                            </p:stCondLst>
                            <p:childTnLst>
                              <p:par>
                                <p:cTn id="203" presetID="10" presetClass="entr" presetSubtype="0" fill="hold" grpId="0" nodeType="clickEffect">
                                  <p:stCondLst>
                                    <p:cond delay="0"/>
                                  </p:stCondLst>
                                  <p:iterate type="wd">
                                    <p:tmPct val="10000"/>
                                  </p:iterate>
                                  <p:childTnLst>
                                    <p:set>
                                      <p:cBhvr>
                                        <p:cTn id="204" dur="1" fill="hold">
                                          <p:stCondLst>
                                            <p:cond delay="0"/>
                                          </p:stCondLst>
                                        </p:cTn>
                                        <p:tgtEl>
                                          <p:spTgt spid="123"/>
                                        </p:tgtEl>
                                        <p:attrNameLst>
                                          <p:attrName>style.visibility</p:attrName>
                                        </p:attrNameLst>
                                      </p:cBhvr>
                                      <p:to>
                                        <p:strVal val="visible"/>
                                      </p:to>
                                    </p:set>
                                    <p:animEffect transition="in" filter="fade">
                                      <p:cBhvr>
                                        <p:cTn id="20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23" grpId="0" animBg="1"/>
      <p:bldP spid="3" grpId="0"/>
      <p:bldP spid="12" grpId="0"/>
      <p:bldP spid="56" grpId="0"/>
      <p:bldP spid="84" grpId="0" animBg="1"/>
      <p:bldP spid="1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e 81"/>
          <p:cNvGrpSpPr/>
          <p:nvPr/>
        </p:nvGrpSpPr>
        <p:grpSpPr>
          <a:xfrm>
            <a:off x="14808" y="2066888"/>
            <a:ext cx="3564000" cy="3564000"/>
            <a:chOff x="4572000" y="1228564"/>
            <a:chExt cx="4508884" cy="4400872"/>
          </a:xfrm>
        </p:grpSpPr>
        <p:sp>
          <p:nvSpPr>
            <p:cNvPr id="77" name="Ellipse 76"/>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Étoile à 6 branches 77"/>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Étoile à 6 branches 78"/>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Titre 1"/>
          <p:cNvSpPr>
            <a:spLocks noGrp="1"/>
          </p:cNvSpPr>
          <p:nvPr>
            <p:ph type="title"/>
          </p:nvPr>
        </p:nvSpPr>
        <p:spPr>
          <a:xfrm>
            <a:off x="457200" y="129969"/>
            <a:ext cx="8229600" cy="786077"/>
          </a:xfrm>
        </p:spPr>
        <p:txBody>
          <a:bodyPr>
            <a:normAutofit/>
          </a:bodyPr>
          <a:lstStyle/>
          <a:p>
            <a:r>
              <a:rPr lang="fr-FR" sz="3200" dirty="0" smtClean="0">
                <a:solidFill>
                  <a:schemeClr val="bg1"/>
                </a:solidFill>
              </a:rPr>
              <a:t>Le couplage </a:t>
            </a:r>
            <a:r>
              <a:rPr lang="fr-FR" sz="3200" dirty="0" err="1" smtClean="0">
                <a:solidFill>
                  <a:schemeClr val="bg1"/>
                </a:solidFill>
              </a:rPr>
              <a:t>Zig-Zag</a:t>
            </a:r>
            <a:r>
              <a:rPr lang="fr-FR" sz="3200" dirty="0" smtClean="0">
                <a:solidFill>
                  <a:schemeClr val="bg1"/>
                </a:solidFill>
              </a:rPr>
              <a:t>.</a:t>
            </a:r>
            <a:endParaRPr lang="fr-FR" sz="3200" dirty="0">
              <a:solidFill>
                <a:schemeClr val="bg1"/>
              </a:solidFill>
            </a:endParaRPr>
          </a:p>
        </p:txBody>
      </p:sp>
      <p:sp>
        <p:nvSpPr>
          <p:cNvPr id="115" name="ZoneTexte 114"/>
          <p:cNvSpPr txBox="1"/>
          <p:nvPr/>
        </p:nvSpPr>
        <p:spPr>
          <a:xfrm>
            <a:off x="56249" y="869811"/>
            <a:ext cx="6675991" cy="87716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Généralement du coté basse tension d’un transformateur abaisseur, le couplage </a:t>
            </a:r>
            <a:r>
              <a:rPr lang="fr-FR" sz="1700" dirty="0" err="1" smtClean="0">
                <a:solidFill>
                  <a:schemeClr val="bg1"/>
                </a:solidFill>
              </a:rPr>
              <a:t>zig-zag</a:t>
            </a:r>
            <a:r>
              <a:rPr lang="fr-FR" sz="1700" dirty="0" smtClean="0">
                <a:solidFill>
                  <a:schemeClr val="bg1"/>
                </a:solidFill>
              </a:rPr>
              <a:t> aura pour intérêt de répartir les déséquilibres de charge des phases.</a:t>
            </a:r>
          </a:p>
        </p:txBody>
      </p:sp>
      <p:sp>
        <p:nvSpPr>
          <p:cNvPr id="116" name="ZoneTexte 115"/>
          <p:cNvSpPr txBox="1"/>
          <p:nvPr/>
        </p:nvSpPr>
        <p:spPr>
          <a:xfrm>
            <a:off x="3491880" y="2924944"/>
            <a:ext cx="3929976" cy="166199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La tension secondaire est constituée de deux tensions générées par des bobines se  trouvant sur deux colonnes magnétiques différentes (déphasées de 120°).</a:t>
            </a:r>
          </a:p>
        </p:txBody>
      </p:sp>
      <p:sp>
        <p:nvSpPr>
          <p:cNvPr id="3" name="ZoneTexte 2"/>
          <p:cNvSpPr txBox="1"/>
          <p:nvPr/>
        </p:nvSpPr>
        <p:spPr>
          <a:xfrm>
            <a:off x="1630431" y="1700808"/>
            <a:ext cx="364202"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cxnSp>
        <p:nvCxnSpPr>
          <p:cNvPr id="44" name="Connecteur droit avec flèche 43"/>
          <p:cNvCxnSpPr>
            <a:endCxn id="3" idx="2"/>
          </p:cNvCxnSpPr>
          <p:nvPr/>
        </p:nvCxnSpPr>
        <p:spPr>
          <a:xfrm flipV="1">
            <a:off x="1801311" y="2070140"/>
            <a:ext cx="11221" cy="1733300"/>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792764" y="3845232"/>
            <a:ext cx="1604208" cy="884366"/>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a:off x="214103" y="3836245"/>
            <a:ext cx="1582705" cy="870665"/>
          </a:xfrm>
          <a:prstGeom prst="straightConnector1">
            <a:avLst/>
          </a:prstGeom>
          <a:ln w="571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47864" y="4662725"/>
            <a:ext cx="364202"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56" name="Rectangle 55"/>
          <p:cNvSpPr/>
          <p:nvPr/>
        </p:nvSpPr>
        <p:spPr>
          <a:xfrm>
            <a:off x="-55456" y="4653136"/>
            <a:ext cx="36420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grpSp>
        <p:nvGrpSpPr>
          <p:cNvPr id="48" name="Groupe 47"/>
          <p:cNvGrpSpPr/>
          <p:nvPr/>
        </p:nvGrpSpPr>
        <p:grpSpPr>
          <a:xfrm>
            <a:off x="7196692" y="2791516"/>
            <a:ext cx="1839804" cy="1548146"/>
            <a:chOff x="3666558" y="3466592"/>
            <a:chExt cx="1839804" cy="1548146"/>
          </a:xfrm>
          <a:solidFill>
            <a:schemeClr val="accent1">
              <a:lumMod val="75000"/>
            </a:schemeClr>
          </a:solidFill>
        </p:grpSpPr>
        <p:sp>
          <p:nvSpPr>
            <p:cNvPr id="49" name="Cube 48"/>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60" name="Ellipse 59"/>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1" name="Ellipse 60"/>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62" name="Ellipse 61"/>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63" name="Ellipse 62"/>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64" name="Ellipse 63"/>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65" name="Ellipse 64"/>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cxnSp>
        <p:nvCxnSpPr>
          <p:cNvPr id="66" name="Connecteur droit 65"/>
          <p:cNvCxnSpPr>
            <a:endCxn id="55" idx="3"/>
          </p:cNvCxnSpPr>
          <p:nvPr/>
        </p:nvCxnSpPr>
        <p:spPr>
          <a:xfrm flipV="1">
            <a:off x="7603384" y="4056218"/>
            <a:ext cx="132601" cy="4793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57" idx="4"/>
          </p:cNvCxnSpPr>
          <p:nvPr/>
        </p:nvCxnSpPr>
        <p:spPr>
          <a:xfrm flipV="1">
            <a:off x="8116535" y="4076748"/>
            <a:ext cx="12878" cy="47661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flipV="1">
            <a:off x="8477684" y="4074973"/>
            <a:ext cx="166843" cy="44188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5" name="Image 7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17316" y="1620097"/>
            <a:ext cx="1694548" cy="1084998"/>
          </a:xfrm>
          <a:prstGeom prst="rect">
            <a:avLst/>
          </a:prstGeom>
        </p:spPr>
      </p:pic>
      <p:pic>
        <p:nvPicPr>
          <p:cNvPr id="76" name="Image 7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210131" y="4504242"/>
            <a:ext cx="1694548" cy="1084998"/>
          </a:xfrm>
          <a:prstGeom prst="rect">
            <a:avLst/>
          </a:prstGeom>
        </p:spPr>
      </p:pic>
      <p:cxnSp>
        <p:nvCxnSpPr>
          <p:cNvPr id="104" name="Connecteur droit 103"/>
          <p:cNvCxnSpPr>
            <a:endCxn id="52" idx="0"/>
          </p:cNvCxnSpPr>
          <p:nvPr/>
        </p:nvCxnSpPr>
        <p:spPr>
          <a:xfrm flipH="1">
            <a:off x="7913389" y="2647953"/>
            <a:ext cx="102402" cy="56469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a:endCxn id="51" idx="0"/>
          </p:cNvCxnSpPr>
          <p:nvPr/>
        </p:nvCxnSpPr>
        <p:spPr>
          <a:xfrm>
            <a:off x="7498870" y="2667399"/>
            <a:ext cx="72008" cy="54525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a:endCxn id="53" idx="0"/>
          </p:cNvCxnSpPr>
          <p:nvPr/>
        </p:nvCxnSpPr>
        <p:spPr>
          <a:xfrm flipH="1">
            <a:off x="8255900" y="2666317"/>
            <a:ext cx="276540" cy="54633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a:off x="7621590" y="5572184"/>
            <a:ext cx="1032414" cy="202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2890555" y="2875415"/>
            <a:ext cx="338554" cy="369332"/>
          </a:xfrm>
          <a:prstGeom prst="rect">
            <a:avLst/>
          </a:prstGeom>
          <a:noFill/>
        </p:spPr>
        <p:txBody>
          <a:bodyPr wrap="none" rtlCol="0">
            <a:spAutoFit/>
          </a:bodyPr>
          <a:lstStyle/>
          <a:p>
            <a:r>
              <a:rPr lang="fr-FR" b="1" dirty="0" smtClean="0">
                <a:solidFill>
                  <a:sysClr val="windowText" lastClr="000000"/>
                </a:solidFill>
              </a:rPr>
              <a:t>a</a:t>
            </a:r>
            <a:endParaRPr lang="fr-FR" b="1" dirty="0">
              <a:solidFill>
                <a:sysClr val="windowText" lastClr="000000"/>
              </a:solidFill>
            </a:endParaRPr>
          </a:p>
        </p:txBody>
      </p:sp>
      <p:sp>
        <p:nvSpPr>
          <p:cNvPr id="113" name="Rectangle 112"/>
          <p:cNvSpPr/>
          <p:nvPr/>
        </p:nvSpPr>
        <p:spPr>
          <a:xfrm>
            <a:off x="1780832" y="5133480"/>
            <a:ext cx="346570" cy="369332"/>
          </a:xfrm>
          <a:prstGeom prst="rect">
            <a:avLst/>
          </a:prstGeom>
        </p:spPr>
        <p:txBody>
          <a:bodyPr wrap="none">
            <a:spAutoFit/>
          </a:bodyPr>
          <a:lstStyle/>
          <a:p>
            <a:r>
              <a:rPr lang="fr-FR" b="1" dirty="0" smtClean="0">
                <a:solidFill>
                  <a:sysClr val="windowText" lastClr="000000"/>
                </a:solidFill>
              </a:rPr>
              <a:t>b</a:t>
            </a:r>
            <a:endParaRPr lang="fr-FR" b="1" dirty="0">
              <a:solidFill>
                <a:sysClr val="windowText" lastClr="000000"/>
              </a:solidFill>
            </a:endParaRPr>
          </a:p>
        </p:txBody>
      </p:sp>
      <p:sp>
        <p:nvSpPr>
          <p:cNvPr id="114" name="Rectangle 113"/>
          <p:cNvSpPr/>
          <p:nvPr/>
        </p:nvSpPr>
        <p:spPr>
          <a:xfrm>
            <a:off x="389248" y="2874581"/>
            <a:ext cx="320922" cy="369332"/>
          </a:xfrm>
          <a:prstGeom prst="rect">
            <a:avLst/>
          </a:prstGeom>
        </p:spPr>
        <p:txBody>
          <a:bodyPr wrap="none">
            <a:spAutoFit/>
          </a:bodyPr>
          <a:lstStyle/>
          <a:p>
            <a:r>
              <a:rPr lang="fr-FR" b="1" dirty="0" smtClean="0">
                <a:solidFill>
                  <a:sysClr val="windowText" lastClr="000000"/>
                </a:solidFill>
              </a:rPr>
              <a:t>c</a:t>
            </a:r>
            <a:endParaRPr lang="fr-FR" b="1" dirty="0">
              <a:solidFill>
                <a:sysClr val="windowText" lastClr="000000"/>
              </a:solidFill>
            </a:endParaRPr>
          </a:p>
        </p:txBody>
      </p:sp>
      <p:sp>
        <p:nvSpPr>
          <p:cNvPr id="91" name="Forme libre 90"/>
          <p:cNvSpPr/>
          <p:nvPr/>
        </p:nvSpPr>
        <p:spPr>
          <a:xfrm flipH="1">
            <a:off x="7206645" y="116632"/>
            <a:ext cx="1698034" cy="1504016"/>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19423"/>
              <a:gd name="connsiteY0" fmla="*/ 73044 h 1130826"/>
              <a:gd name="connsiteX1" fmla="*/ 5411 w 519423"/>
              <a:gd name="connsiteY1" fmla="*/ 0 h 1130826"/>
              <a:gd name="connsiteX2" fmla="*/ 343577 w 519423"/>
              <a:gd name="connsiteY2" fmla="*/ 1101067 h 1130826"/>
              <a:gd name="connsiteX3" fmla="*/ 519423 w 519423"/>
              <a:gd name="connsiteY3" fmla="*/ 1130826 h 1130826"/>
              <a:gd name="connsiteX4" fmla="*/ 519423 w 519423"/>
              <a:gd name="connsiteY4" fmla="*/ 1125415 h 1130826"/>
              <a:gd name="connsiteX5" fmla="*/ 519423 w 519423"/>
              <a:gd name="connsiteY5" fmla="*/ 1130826 h 1130826"/>
              <a:gd name="connsiteX0" fmla="*/ 1155173 w 1674596"/>
              <a:gd name="connsiteY0" fmla="*/ 89276 h 1147058"/>
              <a:gd name="connsiteX1" fmla="*/ 1160584 w 1674596"/>
              <a:gd name="connsiteY1" fmla="*/ 16232 h 1147058"/>
              <a:gd name="connsiteX2" fmla="*/ 0 w 1674596"/>
              <a:gd name="connsiteY2" fmla="*/ 0 h 1147058"/>
              <a:gd name="connsiteX3" fmla="*/ 1674596 w 1674596"/>
              <a:gd name="connsiteY3" fmla="*/ 1147058 h 1147058"/>
              <a:gd name="connsiteX4" fmla="*/ 1674596 w 1674596"/>
              <a:gd name="connsiteY4" fmla="*/ 1141647 h 1147058"/>
              <a:gd name="connsiteX5" fmla="*/ 1674596 w 1674596"/>
              <a:gd name="connsiteY5" fmla="*/ 1147058 h 1147058"/>
              <a:gd name="connsiteX0" fmla="*/ 1155173 w 1753351"/>
              <a:gd name="connsiteY0" fmla="*/ 89276 h 1466286"/>
              <a:gd name="connsiteX1" fmla="*/ 1160584 w 1753351"/>
              <a:gd name="connsiteY1" fmla="*/ 16232 h 1466286"/>
              <a:gd name="connsiteX2" fmla="*/ 0 w 1753351"/>
              <a:gd name="connsiteY2" fmla="*/ 0 h 1466286"/>
              <a:gd name="connsiteX3" fmla="*/ 1674596 w 1753351"/>
              <a:gd name="connsiteY3" fmla="*/ 1147058 h 1466286"/>
              <a:gd name="connsiteX4" fmla="*/ 1674596 w 1753351"/>
              <a:gd name="connsiteY4" fmla="*/ 1141647 h 1466286"/>
              <a:gd name="connsiteX5" fmla="*/ 611403 w 1753351"/>
              <a:gd name="connsiteY5" fmla="*/ 1466286 h 1466286"/>
              <a:gd name="connsiteX0" fmla="*/ 1450054 w 1969477"/>
              <a:gd name="connsiteY0" fmla="*/ 89276 h 1466286"/>
              <a:gd name="connsiteX1" fmla="*/ 1455465 w 1969477"/>
              <a:gd name="connsiteY1" fmla="*/ 16232 h 1466286"/>
              <a:gd name="connsiteX2" fmla="*/ 294881 w 1969477"/>
              <a:gd name="connsiteY2" fmla="*/ 0 h 1466286"/>
              <a:gd name="connsiteX3" fmla="*/ 1969477 w 1969477"/>
              <a:gd name="connsiteY3" fmla="*/ 1147058 h 1466286"/>
              <a:gd name="connsiteX4" fmla="*/ 0 w 1969477"/>
              <a:gd name="connsiteY4" fmla="*/ 1190343 h 1466286"/>
              <a:gd name="connsiteX5" fmla="*/ 906284 w 1969477"/>
              <a:gd name="connsiteY5" fmla="*/ 1466286 h 1466286"/>
              <a:gd name="connsiteX0" fmla="*/ 1467007 w 1472418"/>
              <a:gd name="connsiteY0" fmla="*/ 89276 h 1466286"/>
              <a:gd name="connsiteX1" fmla="*/ 1472418 w 1472418"/>
              <a:gd name="connsiteY1" fmla="*/ 16232 h 1466286"/>
              <a:gd name="connsiteX2" fmla="*/ 311834 w 1472418"/>
              <a:gd name="connsiteY2" fmla="*/ 0 h 1466286"/>
              <a:gd name="connsiteX3" fmla="*/ 309128 w 1472418"/>
              <a:gd name="connsiteY3" fmla="*/ 1049667 h 1466286"/>
              <a:gd name="connsiteX4" fmla="*/ 16953 w 1472418"/>
              <a:gd name="connsiteY4" fmla="*/ 1190343 h 1466286"/>
              <a:gd name="connsiteX5" fmla="*/ 923237 w 1472418"/>
              <a:gd name="connsiteY5" fmla="*/ 1466286 h 1466286"/>
              <a:gd name="connsiteX0" fmla="*/ 1157879 w 1163290"/>
              <a:gd name="connsiteY0" fmla="*/ 89276 h 1466286"/>
              <a:gd name="connsiteX1" fmla="*/ 1163290 w 1163290"/>
              <a:gd name="connsiteY1" fmla="*/ 16232 h 1466286"/>
              <a:gd name="connsiteX2" fmla="*/ 2706 w 1163290"/>
              <a:gd name="connsiteY2" fmla="*/ 0 h 1466286"/>
              <a:gd name="connsiteX3" fmla="*/ 0 w 1163290"/>
              <a:gd name="connsiteY3" fmla="*/ 1049667 h 1466286"/>
              <a:gd name="connsiteX4" fmla="*/ 614109 w 1163290"/>
              <a:gd name="connsiteY4" fmla="*/ 1466286 h 1466286"/>
              <a:gd name="connsiteX0" fmla="*/ 1157879 w 1163290"/>
              <a:gd name="connsiteY0" fmla="*/ 89276 h 1170269"/>
              <a:gd name="connsiteX1" fmla="*/ 1163290 w 1163290"/>
              <a:gd name="connsiteY1" fmla="*/ 16232 h 1170269"/>
              <a:gd name="connsiteX2" fmla="*/ 2706 w 1163290"/>
              <a:gd name="connsiteY2" fmla="*/ 0 h 1170269"/>
              <a:gd name="connsiteX3" fmla="*/ 0 w 1163290"/>
              <a:gd name="connsiteY3" fmla="*/ 1049667 h 1170269"/>
              <a:gd name="connsiteX4" fmla="*/ 135267 w 1163290"/>
              <a:gd name="connsiteY4" fmla="*/ 1163290 h 1170269"/>
              <a:gd name="connsiteX0" fmla="*/ 1157879 w 1163290"/>
              <a:gd name="connsiteY0" fmla="*/ 89276 h 1194284"/>
              <a:gd name="connsiteX1" fmla="*/ 1163290 w 1163290"/>
              <a:gd name="connsiteY1" fmla="*/ 16232 h 1194284"/>
              <a:gd name="connsiteX2" fmla="*/ 2706 w 1163290"/>
              <a:gd name="connsiteY2" fmla="*/ 0 h 1194284"/>
              <a:gd name="connsiteX3" fmla="*/ 0 w 1163290"/>
              <a:gd name="connsiteY3" fmla="*/ 1049667 h 1194284"/>
              <a:gd name="connsiteX4" fmla="*/ 135267 w 1163290"/>
              <a:gd name="connsiteY4" fmla="*/ 1163290 h 1194284"/>
              <a:gd name="connsiteX0" fmla="*/ 1157879 w 1163290"/>
              <a:gd name="connsiteY0" fmla="*/ 89276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63290"/>
              <a:gd name="connsiteX1" fmla="*/ 1163290 w 1163290"/>
              <a:gd name="connsiteY1" fmla="*/ 16232 h 1163290"/>
              <a:gd name="connsiteX2" fmla="*/ 2706 w 1163290"/>
              <a:gd name="connsiteY2" fmla="*/ 0 h 1163290"/>
              <a:gd name="connsiteX3" fmla="*/ 0 w 1163290"/>
              <a:gd name="connsiteY3" fmla="*/ 1049667 h 1163290"/>
              <a:gd name="connsiteX4" fmla="*/ 135267 w 1163290"/>
              <a:gd name="connsiteY4" fmla="*/ 1163290 h 116329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63290 w 1163290"/>
              <a:gd name="connsiteY0" fmla="*/ 124445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50212 w 1163290"/>
              <a:gd name="connsiteY0" fmla="*/ 954528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1156751 w 1163290"/>
              <a:gd name="connsiteY0" fmla="*/ 1176361 h 1176361"/>
              <a:gd name="connsiteX1" fmla="*/ 1163290 w 1163290"/>
              <a:gd name="connsiteY1" fmla="*/ 16232 h 1176361"/>
              <a:gd name="connsiteX2" fmla="*/ 2706 w 1163290"/>
              <a:gd name="connsiteY2" fmla="*/ 0 h 1176361"/>
              <a:gd name="connsiteX3" fmla="*/ 0 w 1163290"/>
              <a:gd name="connsiteY3" fmla="*/ 1049667 h 1176361"/>
              <a:gd name="connsiteX4" fmla="*/ 324689 w 1163290"/>
              <a:gd name="connsiteY4" fmla="*/ 1144240 h 1176361"/>
              <a:gd name="connsiteX0" fmla="*/ 947509 w 1163290"/>
              <a:gd name="connsiteY0" fmla="*/ 961684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947509 w 1163290"/>
              <a:gd name="connsiteY0" fmla="*/ 961684 h 1144240"/>
              <a:gd name="connsiteX1" fmla="*/ 1163290 w 1163290"/>
              <a:gd name="connsiteY1" fmla="*/ 16232 h 1144240"/>
              <a:gd name="connsiteX2" fmla="*/ 2706 w 1163290"/>
              <a:gd name="connsiteY2" fmla="*/ 0 h 1144240"/>
              <a:gd name="connsiteX3" fmla="*/ 0 w 1163290"/>
              <a:gd name="connsiteY3" fmla="*/ 1049667 h 1144240"/>
              <a:gd name="connsiteX4" fmla="*/ 324689 w 1163290"/>
              <a:gd name="connsiteY4" fmla="*/ 1144240 h 1144240"/>
              <a:gd name="connsiteX0" fmla="*/ 947509 w 1233971"/>
              <a:gd name="connsiteY0" fmla="*/ 961684 h 1144240"/>
              <a:gd name="connsiteX1" fmla="*/ 1104239 w 1233971"/>
              <a:gd name="connsiteY1" fmla="*/ 935669 h 1144240"/>
              <a:gd name="connsiteX2" fmla="*/ 1163290 w 1233971"/>
              <a:gd name="connsiteY2" fmla="*/ 16232 h 1144240"/>
              <a:gd name="connsiteX3" fmla="*/ 2706 w 1233971"/>
              <a:gd name="connsiteY3" fmla="*/ 0 h 1144240"/>
              <a:gd name="connsiteX4" fmla="*/ 0 w 1233971"/>
              <a:gd name="connsiteY4" fmla="*/ 1049667 h 1144240"/>
              <a:gd name="connsiteX5" fmla="*/ 324689 w 1233971"/>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238415"/>
              <a:gd name="connsiteY0" fmla="*/ 961684 h 1144240"/>
              <a:gd name="connsiteX1" fmla="*/ 1123855 w 1238415"/>
              <a:gd name="connsiteY1" fmla="*/ 964293 h 1144240"/>
              <a:gd name="connsiteX2" fmla="*/ 1163290 w 1238415"/>
              <a:gd name="connsiteY2" fmla="*/ 16232 h 1144240"/>
              <a:gd name="connsiteX3" fmla="*/ 2706 w 1238415"/>
              <a:gd name="connsiteY3" fmla="*/ 0 h 1144240"/>
              <a:gd name="connsiteX4" fmla="*/ 0 w 1238415"/>
              <a:gd name="connsiteY4" fmla="*/ 1049667 h 1144240"/>
              <a:gd name="connsiteX5" fmla="*/ 324689 w 1238415"/>
              <a:gd name="connsiteY5" fmla="*/ 1144240 h 1144240"/>
              <a:gd name="connsiteX0" fmla="*/ 947509 w 1163290"/>
              <a:gd name="connsiteY0" fmla="*/ 961684 h 1144240"/>
              <a:gd name="connsiteX1" fmla="*/ 1123855 w 1163290"/>
              <a:gd name="connsiteY1" fmla="*/ 964293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36933 w 1163290"/>
              <a:gd name="connsiteY1" fmla="*/ 949982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63290"/>
              <a:gd name="connsiteY0" fmla="*/ 961684 h 1144240"/>
              <a:gd name="connsiteX1" fmla="*/ 1151308 w 1163290"/>
              <a:gd name="connsiteY1" fmla="*/ 960470 h 1144240"/>
              <a:gd name="connsiteX2" fmla="*/ 1163290 w 1163290"/>
              <a:gd name="connsiteY2" fmla="*/ 16232 h 1144240"/>
              <a:gd name="connsiteX3" fmla="*/ 2706 w 1163290"/>
              <a:gd name="connsiteY3" fmla="*/ 0 h 1144240"/>
              <a:gd name="connsiteX4" fmla="*/ 0 w 1163290"/>
              <a:gd name="connsiteY4" fmla="*/ 1049667 h 1144240"/>
              <a:gd name="connsiteX5" fmla="*/ 324689 w 1163290"/>
              <a:gd name="connsiteY5" fmla="*/ 1144240 h 1144240"/>
              <a:gd name="connsiteX0" fmla="*/ 947509 w 1170475"/>
              <a:gd name="connsiteY0" fmla="*/ 961684 h 1144240"/>
              <a:gd name="connsiteX1" fmla="*/ 1170475 w 1170475"/>
              <a:gd name="connsiteY1" fmla="*/ 965715 h 1144240"/>
              <a:gd name="connsiteX2" fmla="*/ 1163290 w 1170475"/>
              <a:gd name="connsiteY2" fmla="*/ 16232 h 1144240"/>
              <a:gd name="connsiteX3" fmla="*/ 2706 w 1170475"/>
              <a:gd name="connsiteY3" fmla="*/ 0 h 1144240"/>
              <a:gd name="connsiteX4" fmla="*/ 0 w 1170475"/>
              <a:gd name="connsiteY4" fmla="*/ 1049667 h 1144240"/>
              <a:gd name="connsiteX5" fmla="*/ 324689 w 1170475"/>
              <a:gd name="connsiteY5" fmla="*/ 1144240 h 1144240"/>
              <a:gd name="connsiteX0" fmla="*/ 947509 w 1165683"/>
              <a:gd name="connsiteY0" fmla="*/ 961684 h 1144240"/>
              <a:gd name="connsiteX1" fmla="*/ 1165683 w 1165683"/>
              <a:gd name="connsiteY1" fmla="*/ 960471 h 1144240"/>
              <a:gd name="connsiteX2" fmla="*/ 1163290 w 1165683"/>
              <a:gd name="connsiteY2" fmla="*/ 16232 h 1144240"/>
              <a:gd name="connsiteX3" fmla="*/ 2706 w 1165683"/>
              <a:gd name="connsiteY3" fmla="*/ 0 h 1144240"/>
              <a:gd name="connsiteX4" fmla="*/ 0 w 1165683"/>
              <a:gd name="connsiteY4" fmla="*/ 1049667 h 1144240"/>
              <a:gd name="connsiteX5" fmla="*/ 324689 w 1165683"/>
              <a:gd name="connsiteY5" fmla="*/ 1144240 h 1144240"/>
              <a:gd name="connsiteX0" fmla="*/ 947509 w 1165683"/>
              <a:gd name="connsiteY0" fmla="*/ 961684 h 1129928"/>
              <a:gd name="connsiteX1" fmla="*/ 1165683 w 1165683"/>
              <a:gd name="connsiteY1" fmla="*/ 960471 h 1129928"/>
              <a:gd name="connsiteX2" fmla="*/ 1163290 w 1165683"/>
              <a:gd name="connsiteY2" fmla="*/ 16232 h 1129928"/>
              <a:gd name="connsiteX3" fmla="*/ 2706 w 1165683"/>
              <a:gd name="connsiteY3" fmla="*/ 0 h 1129928"/>
              <a:gd name="connsiteX4" fmla="*/ 0 w 1165683"/>
              <a:gd name="connsiteY4" fmla="*/ 1049667 h 1129928"/>
              <a:gd name="connsiteX5" fmla="*/ 272379 w 1165683"/>
              <a:gd name="connsiteY5" fmla="*/ 1129928 h 112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683" h="1129928">
                <a:moveTo>
                  <a:pt x="947509" y="961684"/>
                </a:moveTo>
                <a:cubicBezTo>
                  <a:pt x="1059659" y="956840"/>
                  <a:pt x="1077510" y="959166"/>
                  <a:pt x="1165683" y="960471"/>
                </a:cubicBezTo>
                <a:cubicBezTo>
                  <a:pt x="1163312" y="787164"/>
                  <a:pt x="1153983" y="296212"/>
                  <a:pt x="1163290" y="16232"/>
                </a:cubicBezTo>
                <a:lnTo>
                  <a:pt x="2706" y="0"/>
                </a:lnTo>
                <a:lnTo>
                  <a:pt x="0" y="1049667"/>
                </a:lnTo>
                <a:cubicBezTo>
                  <a:pt x="122872" y="1094925"/>
                  <a:pt x="266180" y="1118882"/>
                  <a:pt x="272379" y="1129928"/>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flipV="1">
            <a:off x="7474066" y="1412310"/>
            <a:ext cx="557798" cy="23825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avec flèche 72"/>
          <p:cNvCxnSpPr/>
          <p:nvPr/>
        </p:nvCxnSpPr>
        <p:spPr>
          <a:xfrm flipV="1">
            <a:off x="8031864"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853244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98870" y="4546956"/>
            <a:ext cx="0" cy="955856"/>
          </a:xfrm>
          <a:prstGeom prst="straightConnector1">
            <a:avLst/>
          </a:prstGeom>
          <a:ln w="38100">
            <a:solidFill>
              <a:srgbClr val="FF0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1784380" y="3836245"/>
            <a:ext cx="1203444" cy="667997"/>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flipV="1">
            <a:off x="1780832" y="3212652"/>
            <a:ext cx="1199656" cy="663280"/>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flipH="1">
            <a:off x="1813618" y="3895464"/>
            <a:ext cx="10113" cy="1300731"/>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7358050" y="1694946"/>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a:off x="7884368" y="425308"/>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pic>
        <p:nvPicPr>
          <p:cNvPr id="84" name="Image 83"/>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7128272" y="327312"/>
            <a:ext cx="1694548" cy="1084998"/>
          </a:xfrm>
          <a:prstGeom prst="rect">
            <a:avLst/>
          </a:prstGeom>
        </p:spPr>
      </p:pic>
      <p:sp>
        <p:nvSpPr>
          <p:cNvPr id="86" name="Forme libre 85"/>
          <p:cNvSpPr/>
          <p:nvPr/>
        </p:nvSpPr>
        <p:spPr>
          <a:xfrm flipV="1">
            <a:off x="7996902" y="1395416"/>
            <a:ext cx="557798" cy="238250"/>
          </a:xfrm>
          <a:custGeom>
            <a:avLst/>
            <a:gdLst>
              <a:gd name="connsiteX0" fmla="*/ 0 w 519423"/>
              <a:gd name="connsiteY0" fmla="*/ 0 h 1057782"/>
              <a:gd name="connsiteX1" fmla="*/ 330050 w 519423"/>
              <a:gd name="connsiteY1" fmla="*/ 8116 h 1057782"/>
              <a:gd name="connsiteX2" fmla="*/ 343577 w 519423"/>
              <a:gd name="connsiteY2" fmla="*/ 1028023 h 1057782"/>
              <a:gd name="connsiteX3" fmla="*/ 519423 w 519423"/>
              <a:gd name="connsiteY3" fmla="*/ 1057782 h 1057782"/>
              <a:gd name="connsiteX4" fmla="*/ 519423 w 519423"/>
              <a:gd name="connsiteY4" fmla="*/ 1052371 h 1057782"/>
              <a:gd name="connsiteX5" fmla="*/ 519423 w 519423"/>
              <a:gd name="connsiteY5" fmla="*/ 1057782 h 1057782"/>
              <a:gd name="connsiteX0" fmla="*/ 0 w 541725"/>
              <a:gd name="connsiteY0" fmla="*/ 0 h 1053322"/>
              <a:gd name="connsiteX1" fmla="*/ 352352 w 541725"/>
              <a:gd name="connsiteY1" fmla="*/ 36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 name="connsiteX0" fmla="*/ 0 w 541725"/>
              <a:gd name="connsiteY0" fmla="*/ 0 h 1053322"/>
              <a:gd name="connsiteX1" fmla="*/ 352352 w 541725"/>
              <a:gd name="connsiteY1" fmla="*/ 79856 h 1053322"/>
              <a:gd name="connsiteX2" fmla="*/ 365879 w 541725"/>
              <a:gd name="connsiteY2" fmla="*/ 1023563 h 1053322"/>
              <a:gd name="connsiteX3" fmla="*/ 541725 w 541725"/>
              <a:gd name="connsiteY3" fmla="*/ 1053322 h 1053322"/>
              <a:gd name="connsiteX4" fmla="*/ 541725 w 541725"/>
              <a:gd name="connsiteY4" fmla="*/ 1047911 h 1053322"/>
              <a:gd name="connsiteX5" fmla="*/ 541725 w 541725"/>
              <a:gd name="connsiteY5" fmla="*/ 1053322 h 1053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725" h="1053322">
                <a:moveTo>
                  <a:pt x="0" y="0"/>
                </a:moveTo>
                <a:lnTo>
                  <a:pt x="352352" y="79856"/>
                </a:lnTo>
                <a:lnTo>
                  <a:pt x="365879" y="1023563"/>
                </a:lnTo>
                <a:lnTo>
                  <a:pt x="541725" y="1053322"/>
                </a:lnTo>
                <a:lnTo>
                  <a:pt x="541725" y="1047911"/>
                </a:lnTo>
                <a:lnTo>
                  <a:pt x="541725" y="1053322"/>
                </a:ln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7" name="Connecteur droit 86"/>
          <p:cNvCxnSpPr/>
          <p:nvPr/>
        </p:nvCxnSpPr>
        <p:spPr>
          <a:xfrm>
            <a:off x="7503858" y="314889"/>
            <a:ext cx="1050842" cy="2484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flipH="1" flipV="1">
            <a:off x="2976216" y="3212652"/>
            <a:ext cx="8545" cy="1291590"/>
          </a:xfrm>
          <a:prstGeom prst="straightConnector1">
            <a:avLst/>
          </a:prstGeom>
          <a:ln w="5715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flipH="1" flipV="1">
            <a:off x="611561" y="3212652"/>
            <a:ext cx="1169271" cy="623593"/>
          </a:xfrm>
          <a:prstGeom prst="straightConnector1">
            <a:avLst/>
          </a:prstGeom>
          <a:ln w="5715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3167027" y="1772816"/>
            <a:ext cx="4094333" cy="113877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Réalisé grâce à deux enroulements par colonne magnétique dans le circuit secondaire que l’on va croiser au raccordement. </a:t>
            </a:r>
          </a:p>
        </p:txBody>
      </p:sp>
      <p:sp>
        <p:nvSpPr>
          <p:cNvPr id="85" name="ZoneTexte 84"/>
          <p:cNvSpPr txBox="1"/>
          <p:nvPr/>
        </p:nvSpPr>
        <p:spPr>
          <a:xfrm>
            <a:off x="3563888" y="4598844"/>
            <a:ext cx="3929976" cy="1400383"/>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700" dirty="0" smtClean="0">
                <a:solidFill>
                  <a:schemeClr val="bg1"/>
                </a:solidFill>
              </a:rPr>
              <a:t>On construit la tension qui arrive sur « a »  avec « </a:t>
            </a:r>
            <a:r>
              <a:rPr lang="fr-FR" sz="1700" dirty="0" err="1" smtClean="0">
                <a:solidFill>
                  <a:schemeClr val="bg1"/>
                </a:solidFill>
              </a:rPr>
              <a:t>V’b</a:t>
            </a:r>
            <a:r>
              <a:rPr lang="fr-FR" sz="1700" dirty="0" smtClean="0">
                <a:solidFill>
                  <a:schemeClr val="bg1"/>
                </a:solidFill>
              </a:rPr>
              <a:t> » en phase avec « VB » + « Va » en phase avec « VA ». Puis par symétrie les tension sur « b » et « c ».</a:t>
            </a:r>
          </a:p>
        </p:txBody>
      </p:sp>
      <p:cxnSp>
        <p:nvCxnSpPr>
          <p:cNvPr id="93" name="Connecteur droit avec flèche 92"/>
          <p:cNvCxnSpPr/>
          <p:nvPr/>
        </p:nvCxnSpPr>
        <p:spPr>
          <a:xfrm>
            <a:off x="7884368" y="404664"/>
            <a:ext cx="0" cy="889005"/>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nvCxnSpPr>
        <p:spPr>
          <a:xfrm>
            <a:off x="7380312" y="1700808"/>
            <a:ext cx="0" cy="882424"/>
          </a:xfrm>
          <a:prstGeom prst="straightConnector1">
            <a:avLst/>
          </a:prstGeom>
          <a:ln w="38100">
            <a:solidFill>
              <a:srgbClr val="0070C0"/>
            </a:solidFill>
            <a:tailEnd type="arrow" w="sm" len="med"/>
          </a:ln>
        </p:spPr>
        <p:style>
          <a:lnRef idx="1">
            <a:schemeClr val="accent1"/>
          </a:lnRef>
          <a:fillRef idx="0">
            <a:schemeClr val="accent1"/>
          </a:fillRef>
          <a:effectRef idx="0">
            <a:schemeClr val="accent1"/>
          </a:effectRef>
          <a:fontRef idx="minor">
            <a:schemeClr val="tx1"/>
          </a:fontRef>
        </p:style>
      </p:cxnSp>
      <p:sp>
        <p:nvSpPr>
          <p:cNvPr id="96" name="ZoneTexte 95"/>
          <p:cNvSpPr txBox="1"/>
          <p:nvPr/>
        </p:nvSpPr>
        <p:spPr>
          <a:xfrm>
            <a:off x="7161342" y="420312"/>
            <a:ext cx="437940" cy="369332"/>
          </a:xfrm>
          <a:prstGeom prst="rect">
            <a:avLst/>
          </a:prstGeom>
          <a:noFill/>
        </p:spPr>
        <p:txBody>
          <a:bodyPr wrap="none" rtlCol="0">
            <a:spAutoFit/>
          </a:bodyPr>
          <a:lstStyle/>
          <a:p>
            <a:r>
              <a:rPr lang="fr-FR" b="1" dirty="0" smtClean="0">
                <a:solidFill>
                  <a:sysClr val="windowText" lastClr="000000"/>
                </a:solidFill>
              </a:rPr>
              <a:t>V’</a:t>
            </a:r>
            <a:endParaRPr lang="fr-FR" b="1" dirty="0">
              <a:solidFill>
                <a:sysClr val="windowText" lastClr="000000"/>
              </a:solidFill>
            </a:endParaRPr>
          </a:p>
        </p:txBody>
      </p:sp>
      <p:sp>
        <p:nvSpPr>
          <p:cNvPr id="97" name="ZoneTexte 96"/>
          <p:cNvSpPr txBox="1"/>
          <p:nvPr/>
        </p:nvSpPr>
        <p:spPr>
          <a:xfrm>
            <a:off x="6997054" y="1562308"/>
            <a:ext cx="360996" cy="369332"/>
          </a:xfrm>
          <a:prstGeom prst="rect">
            <a:avLst/>
          </a:prstGeom>
          <a:noFill/>
        </p:spPr>
        <p:txBody>
          <a:bodyPr wrap="none" rtlCol="0">
            <a:spAutoFit/>
          </a:bodyPr>
          <a:lstStyle/>
          <a:p>
            <a:r>
              <a:rPr lang="fr-FR" b="1" dirty="0" smtClean="0">
                <a:solidFill>
                  <a:sysClr val="windowText" lastClr="000000"/>
                </a:solidFill>
              </a:rPr>
              <a:t>V</a:t>
            </a:r>
            <a:endParaRPr lang="fr-FR" b="1" dirty="0">
              <a:solidFill>
                <a:sysClr val="windowText" lastClr="000000"/>
              </a:solidFill>
            </a:endParaRPr>
          </a:p>
        </p:txBody>
      </p:sp>
      <p:grpSp>
        <p:nvGrpSpPr>
          <p:cNvPr id="5" name="Groupe 4"/>
          <p:cNvGrpSpPr/>
          <p:nvPr/>
        </p:nvGrpSpPr>
        <p:grpSpPr>
          <a:xfrm>
            <a:off x="14809" y="6064840"/>
            <a:ext cx="8736004" cy="830997"/>
            <a:chOff x="14808" y="5949280"/>
            <a:chExt cx="9129192" cy="830997"/>
          </a:xfrm>
        </p:grpSpPr>
        <p:sp>
          <p:nvSpPr>
            <p:cNvPr id="123" name="ZoneTexte 122"/>
            <p:cNvSpPr txBox="1"/>
            <p:nvPr/>
          </p:nvSpPr>
          <p:spPr>
            <a:xfrm>
              <a:off x="14808" y="5949280"/>
              <a:ext cx="9129192" cy="830997"/>
            </a:xfrm>
            <a:prstGeom prst="rect">
              <a:avLst/>
            </a:prstGeom>
            <a:gradFill>
              <a:gsLst>
                <a:gs pos="91000">
                  <a:schemeClr val="tx2">
                    <a:lumMod val="75000"/>
                    <a:alpha val="26000"/>
                  </a:schemeClr>
                </a:gs>
                <a:gs pos="5000">
                  <a:schemeClr val="accent5">
                    <a:lumMod val="40000"/>
                    <a:lumOff val="60000"/>
                    <a:alpha val="37000"/>
                  </a:schemeClr>
                </a:gs>
              </a:gsLst>
              <a:path path="shape">
                <a:fillToRect l="50000" t="50000" r="50000" b="50000"/>
              </a:path>
            </a:gradFill>
          </p:spPr>
          <p:txBody>
            <a:bodyPr wrap="square" rtlCol="0">
              <a:spAutoFit/>
            </a:bodyPr>
            <a:lstStyle/>
            <a:p>
              <a:pPr algn="ctr"/>
              <a:r>
                <a:rPr lang="fr-FR" sz="1600" dirty="0">
                  <a:solidFill>
                    <a:schemeClr val="bg1"/>
                  </a:solidFill>
                </a:rPr>
                <a:t>La somme ainsi réalisée se note:  </a:t>
              </a:r>
              <a:r>
                <a:rPr lang="fr-FR" sz="1600" b="1" dirty="0" err="1">
                  <a:solidFill>
                    <a:schemeClr val="bg1"/>
                  </a:solidFill>
                </a:rPr>
                <a:t>V’b</a:t>
              </a:r>
              <a:r>
                <a:rPr lang="fr-FR" sz="1600" b="1" dirty="0">
                  <a:solidFill>
                    <a:schemeClr val="bg1"/>
                  </a:solidFill>
                </a:rPr>
                <a:t> + </a:t>
              </a:r>
              <a:r>
                <a:rPr lang="fr-FR" sz="1600" b="1" dirty="0" err="1">
                  <a:solidFill>
                    <a:schemeClr val="bg1"/>
                  </a:solidFill>
                </a:rPr>
                <a:t>V’a</a:t>
              </a:r>
              <a:r>
                <a:rPr lang="fr-FR" sz="2000" b="1" dirty="0">
                  <a:solidFill>
                    <a:schemeClr val="bg1"/>
                  </a:solidFill>
                </a:rPr>
                <a:t>  </a:t>
              </a:r>
              <a:r>
                <a:rPr lang="fr-FR" sz="1600" dirty="0">
                  <a:solidFill>
                    <a:schemeClr val="bg1"/>
                  </a:solidFill>
                </a:rPr>
                <a:t>c’est une somme vectorielle</a:t>
              </a:r>
            </a:p>
            <a:p>
              <a:pPr algn="ctr"/>
              <a:r>
                <a:rPr lang="fr-FR" sz="1700" dirty="0" smtClean="0">
                  <a:solidFill>
                    <a:schemeClr val="bg1"/>
                  </a:solidFill>
                </a:rPr>
                <a:t>La désignation du couplage ainsi réalisé est: </a:t>
              </a:r>
              <a:r>
                <a:rPr lang="fr-FR" sz="2800" b="1" dirty="0" smtClean="0">
                  <a:solidFill>
                    <a:schemeClr val="bg1"/>
                  </a:solidFill>
                </a:rPr>
                <a:t>Yz2</a:t>
              </a:r>
            </a:p>
          </p:txBody>
        </p:sp>
        <p:cxnSp>
          <p:nvCxnSpPr>
            <p:cNvPr id="4" name="Connecteur droit avec flèche 3"/>
            <p:cNvCxnSpPr/>
            <p:nvPr/>
          </p:nvCxnSpPr>
          <p:spPr>
            <a:xfrm>
              <a:off x="4196886" y="6039500"/>
              <a:ext cx="519130"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a:off x="4860032" y="6049744"/>
              <a:ext cx="519130"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6" name="Rectangle 5">
            <a:hlinkClick r:id="rId5" action="ppaction://hlinksldjump"/>
          </p:cNvPr>
          <p:cNvSpPr/>
          <p:nvPr/>
        </p:nvSpPr>
        <p:spPr>
          <a:xfrm>
            <a:off x="7404484" y="6311061"/>
            <a:ext cx="1742785" cy="584775"/>
          </a:xfrm>
          <a:prstGeom prst="rect">
            <a:avLst/>
          </a:prstGeom>
          <a:effectLst>
            <a:glow rad="228600">
              <a:schemeClr val="accent3">
                <a:satMod val="175000"/>
                <a:alpha val="40000"/>
              </a:schemeClr>
            </a:glow>
          </a:effectLst>
        </p:spPr>
        <p:txBody>
          <a:bodyPr wrap="none">
            <a:spAutoFit/>
            <a:scene3d>
              <a:camera prst="orthographicFront"/>
              <a:lightRig rig="threePt" dir="t"/>
            </a:scene3d>
            <a:sp3d extrusionH="57150">
              <a:bevelT w="50800" h="38100" prst="riblet"/>
            </a:sp3d>
          </a:bodyPr>
          <a:lstStyle/>
          <a:p>
            <a:pPr algn="ctr"/>
            <a:r>
              <a:rPr lang="fr-FR" sz="3200" b="1" dirty="0" smtClean="0">
                <a:solidFill>
                  <a:schemeClr val="tx1">
                    <a:lumMod val="75000"/>
                  </a:schemeClr>
                </a:solidFill>
              </a:rPr>
              <a:t>EX sup</a:t>
            </a:r>
            <a:endParaRPr lang="fr-FR" sz="3200" b="1" dirty="0">
              <a:solidFill>
                <a:schemeClr val="tx1">
                  <a:lumMod val="75000"/>
                </a:schemeClr>
              </a:solidFill>
            </a:endParaRPr>
          </a:p>
        </p:txBody>
      </p:sp>
    </p:spTree>
    <p:extLst>
      <p:ext uri="{BB962C8B-B14F-4D97-AF65-F5344CB8AC3E}">
        <p14:creationId xmlns:p14="http://schemas.microsoft.com/office/powerpoint/2010/main" val="420550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par>
                          <p:cTn id="12" fill="hold">
                            <p:stCondLst>
                              <p:cond delay="33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72"/>
                                        </p:tgtEl>
                                        <p:attrNameLst>
                                          <p:attrName>style.visibility</p:attrName>
                                        </p:attrNameLst>
                                      </p:cBhvr>
                                      <p:to>
                                        <p:strVal val="visible"/>
                                      </p:to>
                                    </p:set>
                                    <p:animEffect transition="in" filter="fade">
                                      <p:cBhvr>
                                        <p:cTn id="15" dur="500"/>
                                        <p:tgtEl>
                                          <p:spTgt spid="7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4"/>
                                        </p:tgtEl>
                                        <p:attrNameLst>
                                          <p:attrName>style.visibility</p:attrName>
                                        </p:attrNameLst>
                                      </p:cBhvr>
                                      <p:to>
                                        <p:strVal val="visible"/>
                                      </p:to>
                                    </p:set>
                                    <p:animEffect transition="in" filter="wipe(up)">
                                      <p:cBhvr>
                                        <p:cTn id="20" dur="500"/>
                                        <p:tgtEl>
                                          <p:spTgt spid="84"/>
                                        </p:tgtEl>
                                      </p:cBhvr>
                                    </p:animEffect>
                                  </p:childTnLst>
                                </p:cTn>
                              </p:par>
                            </p:childTnLst>
                          </p:cTn>
                        </p:par>
                        <p:par>
                          <p:cTn id="21" fill="hold">
                            <p:stCondLst>
                              <p:cond delay="500"/>
                            </p:stCondLst>
                            <p:childTnLst>
                              <p:par>
                                <p:cTn id="22" presetID="22" presetClass="entr" presetSubtype="1" fill="hold" nodeType="afterEffect">
                                  <p:stCondLst>
                                    <p:cond delay="500"/>
                                  </p:stCondLst>
                                  <p:childTnLst>
                                    <p:set>
                                      <p:cBhvr>
                                        <p:cTn id="23" dur="1" fill="hold">
                                          <p:stCondLst>
                                            <p:cond delay="0"/>
                                          </p:stCondLst>
                                        </p:cTn>
                                        <p:tgtEl>
                                          <p:spTgt spid="75"/>
                                        </p:tgtEl>
                                        <p:attrNameLst>
                                          <p:attrName>style.visibility</p:attrName>
                                        </p:attrNameLst>
                                      </p:cBhvr>
                                      <p:to>
                                        <p:strVal val="visible"/>
                                      </p:to>
                                    </p:set>
                                    <p:animEffect transition="in" filter="wipe(up)">
                                      <p:cBhvr>
                                        <p:cTn id="24" dur="500"/>
                                        <p:tgtEl>
                                          <p:spTgt spid="7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116"/>
                                        </p:tgtEl>
                                        <p:attrNameLst>
                                          <p:attrName>style.visibility</p:attrName>
                                        </p:attrNameLst>
                                      </p:cBhvr>
                                      <p:to>
                                        <p:strVal val="visible"/>
                                      </p:to>
                                    </p:set>
                                    <p:animEffect transition="in" filter="fade">
                                      <p:cBhvr>
                                        <p:cTn id="29" dur="500"/>
                                        <p:tgtEl>
                                          <p:spTgt spid="1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87"/>
                                        </p:tgtEl>
                                        <p:attrNameLst>
                                          <p:attrName>style.visibility</p:attrName>
                                        </p:attrNameLst>
                                      </p:cBhvr>
                                      <p:to>
                                        <p:strVal val="visible"/>
                                      </p:to>
                                    </p:set>
                                    <p:animEffect transition="in" filter="wipe(up)">
                                      <p:cBhvr>
                                        <p:cTn id="34" dur="500"/>
                                        <p:tgtEl>
                                          <p:spTgt spid="87"/>
                                        </p:tgtEl>
                                      </p:cBhvr>
                                    </p:animEffect>
                                  </p:childTnLst>
                                </p:cTn>
                              </p:par>
                            </p:childTnLst>
                          </p:cTn>
                        </p:par>
                        <p:par>
                          <p:cTn id="35" fill="hold">
                            <p:stCondLst>
                              <p:cond delay="500"/>
                            </p:stCondLst>
                            <p:childTnLst>
                              <p:par>
                                <p:cTn id="36" presetID="22" presetClass="entr" presetSubtype="8" fill="hold" grpId="0" nodeType="afterEffect">
                                  <p:stCondLst>
                                    <p:cond delay="500"/>
                                  </p:stCondLst>
                                  <p:childTnLst>
                                    <p:set>
                                      <p:cBhvr>
                                        <p:cTn id="37" dur="1" fill="hold">
                                          <p:stCondLst>
                                            <p:cond delay="0"/>
                                          </p:stCondLst>
                                        </p:cTn>
                                        <p:tgtEl>
                                          <p:spTgt spid="91"/>
                                        </p:tgtEl>
                                        <p:attrNameLst>
                                          <p:attrName>style.visibility</p:attrName>
                                        </p:attrNameLst>
                                      </p:cBhvr>
                                      <p:to>
                                        <p:strVal val="visible"/>
                                      </p:to>
                                    </p:set>
                                    <p:animEffect transition="in" filter="wipe(left)">
                                      <p:cBhvr>
                                        <p:cTn id="38" dur="500"/>
                                        <p:tgtEl>
                                          <p:spTgt spid="91"/>
                                        </p:tgtEl>
                                      </p:cBhvr>
                                    </p:animEffect>
                                  </p:childTnLst>
                                </p:cTn>
                              </p:par>
                            </p:childTnLst>
                          </p:cTn>
                        </p:par>
                        <p:par>
                          <p:cTn id="39" fill="hold">
                            <p:stCondLst>
                              <p:cond delay="1500"/>
                            </p:stCondLst>
                            <p:childTnLst>
                              <p:par>
                                <p:cTn id="40" presetID="22" presetClass="entr" presetSubtype="1" fill="hold" grpId="0" nodeType="afterEffect">
                                  <p:stCondLst>
                                    <p:cond delay="500"/>
                                  </p:stCondLst>
                                  <p:childTnLst>
                                    <p:set>
                                      <p:cBhvr>
                                        <p:cTn id="41" dur="1" fill="hold">
                                          <p:stCondLst>
                                            <p:cond delay="0"/>
                                          </p:stCondLst>
                                        </p:cTn>
                                        <p:tgtEl>
                                          <p:spTgt spid="92"/>
                                        </p:tgtEl>
                                        <p:attrNameLst>
                                          <p:attrName>style.visibility</p:attrName>
                                        </p:attrNameLst>
                                      </p:cBhvr>
                                      <p:to>
                                        <p:strVal val="visible"/>
                                      </p:to>
                                    </p:set>
                                    <p:animEffect transition="in" filter="wipe(up)">
                                      <p:cBhvr>
                                        <p:cTn id="42" dur="500"/>
                                        <p:tgtEl>
                                          <p:spTgt spid="92"/>
                                        </p:tgtEl>
                                      </p:cBhvr>
                                    </p:animEffect>
                                  </p:childTnLst>
                                </p:cTn>
                              </p:par>
                            </p:childTnLst>
                          </p:cTn>
                        </p:par>
                        <p:par>
                          <p:cTn id="43" fill="hold">
                            <p:stCondLst>
                              <p:cond delay="2500"/>
                            </p:stCondLst>
                            <p:childTnLst>
                              <p:par>
                                <p:cTn id="44" presetID="22" presetClass="entr" presetSubtype="1" fill="hold" grpId="0" nodeType="afterEffect">
                                  <p:stCondLst>
                                    <p:cond delay="500"/>
                                  </p:stCondLst>
                                  <p:childTnLst>
                                    <p:set>
                                      <p:cBhvr>
                                        <p:cTn id="45" dur="1" fill="hold">
                                          <p:stCondLst>
                                            <p:cond delay="0"/>
                                          </p:stCondLst>
                                        </p:cTn>
                                        <p:tgtEl>
                                          <p:spTgt spid="86"/>
                                        </p:tgtEl>
                                        <p:attrNameLst>
                                          <p:attrName>style.visibility</p:attrName>
                                        </p:attrNameLst>
                                      </p:cBhvr>
                                      <p:to>
                                        <p:strVal val="visible"/>
                                      </p:to>
                                    </p:set>
                                    <p:animEffect transition="in" filter="wipe(up)">
                                      <p:cBhvr>
                                        <p:cTn id="46" dur="500"/>
                                        <p:tgtEl>
                                          <p:spTgt spid="86"/>
                                        </p:tgtEl>
                                      </p:cBhvr>
                                    </p:animEffect>
                                  </p:childTnLst>
                                </p:cTn>
                              </p:par>
                            </p:childTnLst>
                          </p:cTn>
                        </p:par>
                        <p:par>
                          <p:cTn id="47" fill="hold">
                            <p:stCondLst>
                              <p:cond delay="3500"/>
                            </p:stCondLst>
                            <p:childTnLst>
                              <p:par>
                                <p:cTn id="48" presetID="22" presetClass="entr" presetSubtype="1" fill="hold" nodeType="afterEffect">
                                  <p:stCondLst>
                                    <p:cond delay="500"/>
                                  </p:stCondLst>
                                  <p:childTnLst>
                                    <p:set>
                                      <p:cBhvr>
                                        <p:cTn id="49" dur="1" fill="hold">
                                          <p:stCondLst>
                                            <p:cond delay="0"/>
                                          </p:stCondLst>
                                        </p:cTn>
                                        <p:tgtEl>
                                          <p:spTgt spid="103"/>
                                        </p:tgtEl>
                                        <p:attrNameLst>
                                          <p:attrName>style.visibility</p:attrName>
                                        </p:attrNameLst>
                                      </p:cBhvr>
                                      <p:to>
                                        <p:strVal val="visible"/>
                                      </p:to>
                                    </p:set>
                                    <p:animEffect transition="in" filter="wipe(up)">
                                      <p:cBhvr>
                                        <p:cTn id="50" dur="500"/>
                                        <p:tgtEl>
                                          <p:spTgt spid="103"/>
                                        </p:tgtEl>
                                      </p:cBhvr>
                                    </p:animEffect>
                                  </p:childTnLst>
                                </p:cTn>
                              </p:par>
                            </p:childTnLst>
                          </p:cTn>
                        </p:par>
                        <p:par>
                          <p:cTn id="51" fill="hold">
                            <p:stCondLst>
                              <p:cond delay="4500"/>
                            </p:stCondLst>
                            <p:childTnLst>
                              <p:par>
                                <p:cTn id="52" presetID="22" presetClass="entr" presetSubtype="1" fill="hold" nodeType="afterEffect">
                                  <p:stCondLst>
                                    <p:cond delay="500"/>
                                  </p:stCondLst>
                                  <p:childTnLst>
                                    <p:set>
                                      <p:cBhvr>
                                        <p:cTn id="53" dur="1" fill="hold">
                                          <p:stCondLst>
                                            <p:cond delay="0"/>
                                          </p:stCondLst>
                                        </p:cTn>
                                        <p:tgtEl>
                                          <p:spTgt spid="104"/>
                                        </p:tgtEl>
                                        <p:attrNameLst>
                                          <p:attrName>style.visibility</p:attrName>
                                        </p:attrNameLst>
                                      </p:cBhvr>
                                      <p:to>
                                        <p:strVal val="visible"/>
                                      </p:to>
                                    </p:set>
                                    <p:animEffect transition="in" filter="wipe(up)">
                                      <p:cBhvr>
                                        <p:cTn id="54" dur="500"/>
                                        <p:tgtEl>
                                          <p:spTgt spid="104"/>
                                        </p:tgtEl>
                                      </p:cBhvr>
                                    </p:animEffect>
                                  </p:childTnLst>
                                </p:cTn>
                              </p:par>
                            </p:childTnLst>
                          </p:cTn>
                        </p:par>
                        <p:par>
                          <p:cTn id="55" fill="hold">
                            <p:stCondLst>
                              <p:cond delay="5500"/>
                            </p:stCondLst>
                            <p:childTnLst>
                              <p:par>
                                <p:cTn id="56" presetID="22" presetClass="entr" presetSubtype="1" fill="hold" nodeType="afterEffect">
                                  <p:stCondLst>
                                    <p:cond delay="500"/>
                                  </p:stCondLst>
                                  <p:childTnLst>
                                    <p:set>
                                      <p:cBhvr>
                                        <p:cTn id="57" dur="1" fill="hold">
                                          <p:stCondLst>
                                            <p:cond delay="0"/>
                                          </p:stCondLst>
                                        </p:cTn>
                                        <p:tgtEl>
                                          <p:spTgt spid="105"/>
                                        </p:tgtEl>
                                        <p:attrNameLst>
                                          <p:attrName>style.visibility</p:attrName>
                                        </p:attrNameLst>
                                      </p:cBhvr>
                                      <p:to>
                                        <p:strVal val="visible"/>
                                      </p:to>
                                    </p:set>
                                    <p:animEffect transition="in" filter="wipe(up)">
                                      <p:cBhvr>
                                        <p:cTn id="58" dur="500"/>
                                        <p:tgtEl>
                                          <p:spTgt spid="10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iterate type="wd">
                                    <p:tmPct val="10000"/>
                                  </p:iterate>
                                  <p:childTnLst>
                                    <p:set>
                                      <p:cBhvr>
                                        <p:cTn id="62" dur="1" fill="hold">
                                          <p:stCondLst>
                                            <p:cond delay="0"/>
                                          </p:stCondLst>
                                        </p:cTn>
                                        <p:tgtEl>
                                          <p:spTgt spid="85"/>
                                        </p:tgtEl>
                                        <p:attrNameLst>
                                          <p:attrName>style.visibility</p:attrName>
                                        </p:attrNameLst>
                                      </p:cBhvr>
                                      <p:to>
                                        <p:strVal val="visible"/>
                                      </p:to>
                                    </p:set>
                                    <p:animEffect transition="in" filter="fade">
                                      <p:cBhvr>
                                        <p:cTn id="63" dur="500"/>
                                        <p:tgtEl>
                                          <p:spTgt spid="85"/>
                                        </p:tgtEl>
                                      </p:cBhvr>
                                    </p:animEffect>
                                  </p:childTnLst>
                                </p:cTn>
                              </p:par>
                            </p:childTnLst>
                          </p:cTn>
                        </p:par>
                        <p:par>
                          <p:cTn id="64" fill="hold">
                            <p:stCondLst>
                              <p:cond delay="2600"/>
                            </p:stCondLst>
                            <p:childTnLst>
                              <p:par>
                                <p:cTn id="65" presetID="22" presetClass="entr" presetSubtype="1" fill="hold" nodeType="afterEffect">
                                  <p:stCondLst>
                                    <p:cond delay="500"/>
                                  </p:stCondLst>
                                  <p:childTnLst>
                                    <p:set>
                                      <p:cBhvr>
                                        <p:cTn id="66" dur="1" fill="hold">
                                          <p:stCondLst>
                                            <p:cond delay="0"/>
                                          </p:stCondLst>
                                        </p:cTn>
                                        <p:tgtEl>
                                          <p:spTgt spid="71"/>
                                        </p:tgtEl>
                                        <p:attrNameLst>
                                          <p:attrName>style.visibility</p:attrName>
                                        </p:attrNameLst>
                                      </p:cBhvr>
                                      <p:to>
                                        <p:strVal val="visible"/>
                                      </p:to>
                                    </p:set>
                                    <p:animEffect transition="in" filter="wipe(up)">
                                      <p:cBhvr>
                                        <p:cTn id="67" dur="500"/>
                                        <p:tgtEl>
                                          <p:spTgt spid="71"/>
                                        </p:tgtEl>
                                      </p:cBhvr>
                                    </p:animEffect>
                                  </p:childTnLst>
                                </p:cTn>
                              </p:par>
                            </p:childTnLst>
                          </p:cTn>
                        </p:par>
                        <p:par>
                          <p:cTn id="68" fill="hold">
                            <p:stCondLst>
                              <p:cond delay="3600"/>
                            </p:stCondLst>
                            <p:childTnLst>
                              <p:par>
                                <p:cTn id="69" presetID="10" presetClass="entr" presetSubtype="0" fill="hold" grpId="0" nodeType="afterEffect">
                                  <p:stCondLst>
                                    <p:cond delay="250"/>
                                  </p:stCondLst>
                                  <p:childTnLst>
                                    <p:set>
                                      <p:cBhvr>
                                        <p:cTn id="70" dur="1" fill="hold">
                                          <p:stCondLst>
                                            <p:cond delay="0"/>
                                          </p:stCondLst>
                                        </p:cTn>
                                        <p:tgtEl>
                                          <p:spTgt spid="96"/>
                                        </p:tgtEl>
                                        <p:attrNameLst>
                                          <p:attrName>style.visibility</p:attrName>
                                        </p:attrNameLst>
                                      </p:cBhvr>
                                      <p:to>
                                        <p:strVal val="visible"/>
                                      </p:to>
                                    </p:set>
                                    <p:animEffect transition="in" filter="fade">
                                      <p:cBhvr>
                                        <p:cTn id="71" dur="500"/>
                                        <p:tgtEl>
                                          <p:spTgt spid="96"/>
                                        </p:tgtEl>
                                      </p:cBhvr>
                                    </p:animEffect>
                                  </p:childTnLst>
                                </p:cTn>
                              </p:par>
                            </p:childTnLst>
                          </p:cTn>
                        </p:par>
                        <p:par>
                          <p:cTn id="72" fill="hold">
                            <p:stCondLst>
                              <p:cond delay="4350"/>
                            </p:stCondLst>
                            <p:childTnLst>
                              <p:par>
                                <p:cTn id="73" presetID="22" presetClass="entr" presetSubtype="1" fill="hold" nodeType="afterEffect">
                                  <p:stCondLst>
                                    <p:cond delay="500"/>
                                  </p:stCondLst>
                                  <p:childTnLst>
                                    <p:set>
                                      <p:cBhvr>
                                        <p:cTn id="74" dur="1" fill="hold">
                                          <p:stCondLst>
                                            <p:cond delay="0"/>
                                          </p:stCondLst>
                                        </p:cTn>
                                        <p:tgtEl>
                                          <p:spTgt spid="69"/>
                                        </p:tgtEl>
                                        <p:attrNameLst>
                                          <p:attrName>style.visibility</p:attrName>
                                        </p:attrNameLst>
                                      </p:cBhvr>
                                      <p:to>
                                        <p:strVal val="visible"/>
                                      </p:to>
                                    </p:set>
                                    <p:animEffect transition="in" filter="wipe(up)">
                                      <p:cBhvr>
                                        <p:cTn id="75" dur="500"/>
                                        <p:tgtEl>
                                          <p:spTgt spid="69"/>
                                        </p:tgtEl>
                                      </p:cBhvr>
                                    </p:animEffect>
                                  </p:childTnLst>
                                </p:cTn>
                              </p:par>
                            </p:childTnLst>
                          </p:cTn>
                        </p:par>
                        <p:par>
                          <p:cTn id="76" fill="hold">
                            <p:stCondLst>
                              <p:cond delay="5350"/>
                            </p:stCondLst>
                            <p:childTnLst>
                              <p:par>
                                <p:cTn id="77" presetID="10" presetClass="entr" presetSubtype="0" fill="hold" grpId="0" nodeType="afterEffect">
                                  <p:stCondLst>
                                    <p:cond delay="500"/>
                                  </p:stCondLst>
                                  <p:childTnLst>
                                    <p:set>
                                      <p:cBhvr>
                                        <p:cTn id="78" dur="1" fill="hold">
                                          <p:stCondLst>
                                            <p:cond delay="0"/>
                                          </p:stCondLst>
                                        </p:cTn>
                                        <p:tgtEl>
                                          <p:spTgt spid="97"/>
                                        </p:tgtEl>
                                        <p:attrNameLst>
                                          <p:attrName>style.visibility</p:attrName>
                                        </p:attrNameLst>
                                      </p:cBhvr>
                                      <p:to>
                                        <p:strVal val="visible"/>
                                      </p:to>
                                    </p:set>
                                    <p:animEffect transition="in" filter="fade">
                                      <p:cBhvr>
                                        <p:cTn id="79" dur="500"/>
                                        <p:tgtEl>
                                          <p:spTgt spid="9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93"/>
                                        </p:tgtEl>
                                        <p:attrNameLst>
                                          <p:attrName>style.visibility</p:attrName>
                                        </p:attrNameLst>
                                      </p:cBhvr>
                                      <p:to>
                                        <p:strVal val="visible"/>
                                      </p:to>
                                    </p:set>
                                    <p:animEffect transition="in" filter="fade">
                                      <p:cBhvr>
                                        <p:cTn id="84" dur="500"/>
                                        <p:tgtEl>
                                          <p:spTgt spid="93"/>
                                        </p:tgtEl>
                                      </p:cBhvr>
                                    </p:animEffect>
                                  </p:childTnLst>
                                </p:cTn>
                              </p:par>
                              <p:par>
                                <p:cTn id="85" presetID="8" presetClass="emph" presetSubtype="0" fill="hold" nodeType="withEffect">
                                  <p:stCondLst>
                                    <p:cond delay="0"/>
                                  </p:stCondLst>
                                  <p:childTnLst>
                                    <p:animRot by="-3600000">
                                      <p:cBhvr>
                                        <p:cTn id="86" dur="2000" fill="hold"/>
                                        <p:tgtEl>
                                          <p:spTgt spid="93"/>
                                        </p:tgtEl>
                                        <p:attrNameLst>
                                          <p:attrName>r</p:attrName>
                                        </p:attrNameLst>
                                      </p:cBhvr>
                                    </p:animRot>
                                  </p:childTnLst>
                                </p:cTn>
                              </p:par>
                              <p:par>
                                <p:cTn id="87" presetID="6" presetClass="emph" presetSubtype="0" fill="hold" nodeType="withEffect">
                                  <p:stCondLst>
                                    <p:cond delay="0"/>
                                  </p:stCondLst>
                                  <p:childTnLst>
                                    <p:animScale>
                                      <p:cBhvr>
                                        <p:cTn id="88" dur="2000" fill="hold"/>
                                        <p:tgtEl>
                                          <p:spTgt spid="93"/>
                                        </p:tgtEl>
                                      </p:cBhvr>
                                      <p:by x="150000" y="150000"/>
                                    </p:animScale>
                                  </p:childTnLst>
                                </p:cTn>
                              </p:par>
                              <p:par>
                                <p:cTn id="89" presetID="0" presetClass="path" presetSubtype="0" accel="50000" decel="50000" fill="hold" nodeType="withEffect">
                                  <p:stCondLst>
                                    <p:cond delay="0"/>
                                  </p:stCondLst>
                                  <p:childTnLst>
                                    <p:animMotion origin="layout" path="M -0.00122 -0.00903 L -0.34011 0.12246 L -0.57205 0.30579 L -0.59844 0.46505 " pathEditMode="relative" rAng="0" ptsTypes="AAAA">
                                      <p:cBhvr>
                                        <p:cTn id="90" dur="2000" fill="hold"/>
                                        <p:tgtEl>
                                          <p:spTgt spid="93"/>
                                        </p:tgtEl>
                                        <p:attrNameLst>
                                          <p:attrName>ppt_x</p:attrName>
                                          <p:attrName>ppt_y</p:attrName>
                                        </p:attrNameLst>
                                      </p:cBhvr>
                                      <p:rCtr x="-29861" y="23704"/>
                                    </p:animMotion>
                                  </p:childTnLst>
                                </p:cTn>
                              </p:par>
                              <p:par>
                                <p:cTn id="91" presetID="10" presetClass="exit" presetSubtype="0" fill="hold" nodeType="withEffect">
                                  <p:stCondLst>
                                    <p:cond delay="1750"/>
                                  </p:stCondLst>
                                  <p:childTnLst>
                                    <p:animEffect transition="out" filter="fade">
                                      <p:cBhvr>
                                        <p:cTn id="92" dur="500"/>
                                        <p:tgtEl>
                                          <p:spTgt spid="93"/>
                                        </p:tgtEl>
                                      </p:cBhvr>
                                    </p:animEffect>
                                    <p:set>
                                      <p:cBhvr>
                                        <p:cTn id="93" dur="1" fill="hold">
                                          <p:stCondLst>
                                            <p:cond delay="499"/>
                                          </p:stCondLst>
                                        </p:cTn>
                                        <p:tgtEl>
                                          <p:spTgt spid="93"/>
                                        </p:tgtEl>
                                        <p:attrNameLst>
                                          <p:attrName>style.visibility</p:attrName>
                                        </p:attrNameLst>
                                      </p:cBhvr>
                                      <p:to>
                                        <p:strVal val="hidden"/>
                                      </p:to>
                                    </p:set>
                                  </p:childTnLst>
                                </p:cTn>
                              </p:par>
                            </p:childTnLst>
                          </p:cTn>
                        </p:par>
                        <p:par>
                          <p:cTn id="94" fill="hold">
                            <p:stCondLst>
                              <p:cond delay="2250"/>
                            </p:stCondLst>
                            <p:childTnLst>
                              <p:par>
                                <p:cTn id="95" presetID="22" presetClass="entr" presetSubtype="8" fill="hold" nodeType="afterEffect">
                                  <p:stCondLst>
                                    <p:cond delay="0"/>
                                  </p:stCondLst>
                                  <p:childTnLst>
                                    <p:set>
                                      <p:cBhvr>
                                        <p:cTn id="96" dur="1" fill="hold">
                                          <p:stCondLst>
                                            <p:cond delay="0"/>
                                          </p:stCondLst>
                                        </p:cTn>
                                        <p:tgtEl>
                                          <p:spTgt spid="81"/>
                                        </p:tgtEl>
                                        <p:attrNameLst>
                                          <p:attrName>style.visibility</p:attrName>
                                        </p:attrNameLst>
                                      </p:cBhvr>
                                      <p:to>
                                        <p:strVal val="visible"/>
                                      </p:to>
                                    </p:set>
                                    <p:animEffect transition="in" filter="wipe(left)">
                                      <p:cBhvr>
                                        <p:cTn id="97" dur="500"/>
                                        <p:tgtEl>
                                          <p:spTgt spid="8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95"/>
                                        </p:tgtEl>
                                        <p:attrNameLst>
                                          <p:attrName>style.visibility</p:attrName>
                                        </p:attrNameLst>
                                      </p:cBhvr>
                                      <p:to>
                                        <p:strVal val="visible"/>
                                      </p:to>
                                    </p:set>
                                    <p:animEffect transition="in" filter="fade">
                                      <p:cBhvr>
                                        <p:cTn id="102" dur="500"/>
                                        <p:tgtEl>
                                          <p:spTgt spid="95"/>
                                        </p:tgtEl>
                                      </p:cBhvr>
                                    </p:animEffect>
                                  </p:childTnLst>
                                </p:cTn>
                              </p:par>
                              <p:par>
                                <p:cTn id="103" presetID="8" presetClass="emph" presetSubtype="0" fill="hold" nodeType="withEffect">
                                  <p:stCondLst>
                                    <p:cond delay="0"/>
                                  </p:stCondLst>
                                  <p:childTnLst>
                                    <p:animRot by="-10800000">
                                      <p:cBhvr>
                                        <p:cTn id="104" dur="2000" fill="hold"/>
                                        <p:tgtEl>
                                          <p:spTgt spid="95"/>
                                        </p:tgtEl>
                                        <p:attrNameLst>
                                          <p:attrName>r</p:attrName>
                                        </p:attrNameLst>
                                      </p:cBhvr>
                                    </p:animRot>
                                  </p:childTnLst>
                                </p:cTn>
                              </p:par>
                              <p:par>
                                <p:cTn id="105" presetID="6" presetClass="emph" presetSubtype="0" fill="hold" nodeType="withEffect">
                                  <p:stCondLst>
                                    <p:cond delay="0"/>
                                  </p:stCondLst>
                                  <p:childTnLst>
                                    <p:animScale>
                                      <p:cBhvr>
                                        <p:cTn id="106" dur="2000" fill="hold"/>
                                        <p:tgtEl>
                                          <p:spTgt spid="95"/>
                                        </p:tgtEl>
                                      </p:cBhvr>
                                      <p:by x="150000" y="150000"/>
                                    </p:animScale>
                                  </p:childTnLst>
                                </p:cTn>
                              </p:par>
                              <p:par>
                                <p:cTn id="107" presetID="0" presetClass="path" presetSubtype="0" accel="50000" decel="50000" fill="hold" nodeType="withEffect">
                                  <p:stCondLst>
                                    <p:cond delay="0"/>
                                  </p:stCondLst>
                                  <p:childTnLst>
                                    <p:animMotion origin="layout" path="M -0.00156 -0.01042 L -0.26962 0.03773 L -0.38073 0.21551 L -0.47934 0.22292 " pathEditMode="relative" rAng="0" ptsTypes="AAAA">
                                      <p:cBhvr>
                                        <p:cTn id="108" dur="2000" fill="hold"/>
                                        <p:tgtEl>
                                          <p:spTgt spid="95"/>
                                        </p:tgtEl>
                                        <p:attrNameLst>
                                          <p:attrName>ppt_x</p:attrName>
                                          <p:attrName>ppt_y</p:attrName>
                                        </p:attrNameLst>
                                      </p:cBhvr>
                                      <p:rCtr x="-23889" y="11667"/>
                                    </p:animMotion>
                                  </p:childTnLst>
                                </p:cTn>
                              </p:par>
                              <p:par>
                                <p:cTn id="109" presetID="10" presetClass="exit" presetSubtype="0" fill="hold" nodeType="withEffect">
                                  <p:stCondLst>
                                    <p:cond delay="1750"/>
                                  </p:stCondLst>
                                  <p:childTnLst>
                                    <p:animEffect transition="out" filter="fade">
                                      <p:cBhvr>
                                        <p:cTn id="110" dur="500"/>
                                        <p:tgtEl>
                                          <p:spTgt spid="95"/>
                                        </p:tgtEl>
                                      </p:cBhvr>
                                    </p:animEffect>
                                    <p:set>
                                      <p:cBhvr>
                                        <p:cTn id="111" dur="1" fill="hold">
                                          <p:stCondLst>
                                            <p:cond delay="499"/>
                                          </p:stCondLst>
                                        </p:cTn>
                                        <p:tgtEl>
                                          <p:spTgt spid="95"/>
                                        </p:tgtEl>
                                        <p:attrNameLst>
                                          <p:attrName>style.visibility</p:attrName>
                                        </p:attrNameLst>
                                      </p:cBhvr>
                                      <p:to>
                                        <p:strVal val="hidden"/>
                                      </p:to>
                                    </p:set>
                                  </p:childTnLst>
                                </p:cTn>
                              </p:par>
                            </p:childTnLst>
                          </p:cTn>
                        </p:par>
                        <p:par>
                          <p:cTn id="112" fill="hold">
                            <p:stCondLst>
                              <p:cond delay="2250"/>
                            </p:stCondLst>
                            <p:childTnLst>
                              <p:par>
                                <p:cTn id="113" presetID="22" presetClass="entr" presetSubtype="4" fill="hold" nodeType="afterEffect">
                                  <p:stCondLst>
                                    <p:cond delay="0"/>
                                  </p:stCondLst>
                                  <p:childTnLst>
                                    <p:set>
                                      <p:cBhvr>
                                        <p:cTn id="114" dur="1" fill="hold">
                                          <p:stCondLst>
                                            <p:cond delay="0"/>
                                          </p:stCondLst>
                                        </p:cTn>
                                        <p:tgtEl>
                                          <p:spTgt spid="88"/>
                                        </p:tgtEl>
                                        <p:attrNameLst>
                                          <p:attrName>style.visibility</p:attrName>
                                        </p:attrNameLst>
                                      </p:cBhvr>
                                      <p:to>
                                        <p:strVal val="visible"/>
                                      </p:to>
                                    </p:set>
                                    <p:animEffect transition="in" filter="wipe(down)">
                                      <p:cBhvr>
                                        <p:cTn id="115" dur="500"/>
                                        <p:tgtEl>
                                          <p:spTgt spid="88"/>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90"/>
                                        </p:tgtEl>
                                        <p:attrNameLst>
                                          <p:attrName>style.visibility</p:attrName>
                                        </p:attrNameLst>
                                      </p:cBhvr>
                                      <p:to>
                                        <p:strVal val="visible"/>
                                      </p:to>
                                    </p:set>
                                    <p:animEffect transition="in" filter="wipe(left)">
                                      <p:cBhvr>
                                        <p:cTn id="120" dur="500"/>
                                        <p:tgtEl>
                                          <p:spTgt spid="90"/>
                                        </p:tgtEl>
                                      </p:cBhvr>
                                    </p:animEffect>
                                  </p:childTnLst>
                                </p:cTn>
                              </p:par>
                            </p:childTnLst>
                          </p:cTn>
                        </p:par>
                        <p:par>
                          <p:cTn id="121" fill="hold">
                            <p:stCondLst>
                              <p:cond delay="500"/>
                            </p:stCondLst>
                            <p:childTnLst>
                              <p:par>
                                <p:cTn id="122" presetID="10" presetClass="entr" presetSubtype="0" fill="hold" grpId="0" nodeType="afterEffect">
                                  <p:stCondLst>
                                    <p:cond delay="500"/>
                                  </p:stCondLst>
                                  <p:childTnLst>
                                    <p:set>
                                      <p:cBhvr>
                                        <p:cTn id="123" dur="1" fill="hold">
                                          <p:stCondLst>
                                            <p:cond delay="0"/>
                                          </p:stCondLst>
                                        </p:cTn>
                                        <p:tgtEl>
                                          <p:spTgt spid="112"/>
                                        </p:tgtEl>
                                        <p:attrNameLst>
                                          <p:attrName>style.visibility</p:attrName>
                                        </p:attrNameLst>
                                      </p:cBhvr>
                                      <p:to>
                                        <p:strVal val="visible"/>
                                      </p:to>
                                    </p:set>
                                    <p:animEffect transition="in" filter="fade">
                                      <p:cBhvr>
                                        <p:cTn id="124" dur="500"/>
                                        <p:tgtEl>
                                          <p:spTgt spid="112"/>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nodeType="clickEffect">
                                  <p:stCondLst>
                                    <p:cond delay="0"/>
                                  </p:stCondLst>
                                  <p:childTnLst>
                                    <p:set>
                                      <p:cBhvr>
                                        <p:cTn id="128" dur="1" fill="hold">
                                          <p:stCondLst>
                                            <p:cond delay="0"/>
                                          </p:stCondLst>
                                        </p:cTn>
                                        <p:tgtEl>
                                          <p:spTgt spid="94"/>
                                        </p:tgtEl>
                                        <p:attrNameLst>
                                          <p:attrName>style.visibility</p:attrName>
                                        </p:attrNameLst>
                                      </p:cBhvr>
                                      <p:to>
                                        <p:strVal val="visible"/>
                                      </p:to>
                                    </p:set>
                                    <p:animEffect transition="in" filter="wipe(up)">
                                      <p:cBhvr>
                                        <p:cTn id="129" dur="500"/>
                                        <p:tgtEl>
                                          <p:spTgt spid="94"/>
                                        </p:tgtEl>
                                      </p:cBhvr>
                                    </p:animEffect>
                                  </p:childTnLst>
                                </p:cTn>
                              </p:par>
                            </p:childTnLst>
                          </p:cTn>
                        </p:par>
                        <p:par>
                          <p:cTn id="130" fill="hold">
                            <p:stCondLst>
                              <p:cond delay="500"/>
                            </p:stCondLst>
                            <p:childTnLst>
                              <p:par>
                                <p:cTn id="131" presetID="10" presetClass="entr" presetSubtype="0" fill="hold" grpId="0" nodeType="afterEffect">
                                  <p:stCondLst>
                                    <p:cond delay="500"/>
                                  </p:stCondLst>
                                  <p:childTnLst>
                                    <p:set>
                                      <p:cBhvr>
                                        <p:cTn id="132" dur="1" fill="hold">
                                          <p:stCondLst>
                                            <p:cond delay="0"/>
                                          </p:stCondLst>
                                        </p:cTn>
                                        <p:tgtEl>
                                          <p:spTgt spid="113"/>
                                        </p:tgtEl>
                                        <p:attrNameLst>
                                          <p:attrName>style.visibility</p:attrName>
                                        </p:attrNameLst>
                                      </p:cBhvr>
                                      <p:to>
                                        <p:strVal val="visible"/>
                                      </p:to>
                                    </p:set>
                                    <p:animEffect transition="in" filter="fade">
                                      <p:cBhvr>
                                        <p:cTn id="133" dur="500"/>
                                        <p:tgtEl>
                                          <p:spTgt spid="113"/>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2" fill="hold" nodeType="clickEffect">
                                  <p:stCondLst>
                                    <p:cond delay="0"/>
                                  </p:stCondLst>
                                  <p:childTnLst>
                                    <p:set>
                                      <p:cBhvr>
                                        <p:cTn id="137" dur="1" fill="hold">
                                          <p:stCondLst>
                                            <p:cond delay="0"/>
                                          </p:stCondLst>
                                        </p:cTn>
                                        <p:tgtEl>
                                          <p:spTgt spid="89"/>
                                        </p:tgtEl>
                                        <p:attrNameLst>
                                          <p:attrName>style.visibility</p:attrName>
                                        </p:attrNameLst>
                                      </p:cBhvr>
                                      <p:to>
                                        <p:strVal val="visible"/>
                                      </p:to>
                                    </p:set>
                                    <p:animEffect transition="in" filter="wipe(right)">
                                      <p:cBhvr>
                                        <p:cTn id="138" dur="500"/>
                                        <p:tgtEl>
                                          <p:spTgt spid="89"/>
                                        </p:tgtEl>
                                      </p:cBhvr>
                                    </p:animEffect>
                                  </p:childTnLst>
                                </p:cTn>
                              </p:par>
                            </p:childTnLst>
                          </p:cTn>
                        </p:par>
                        <p:par>
                          <p:cTn id="139" fill="hold">
                            <p:stCondLst>
                              <p:cond delay="500"/>
                            </p:stCondLst>
                            <p:childTnLst>
                              <p:par>
                                <p:cTn id="140" presetID="10" presetClass="entr" presetSubtype="0" fill="hold" grpId="0" nodeType="afterEffect">
                                  <p:stCondLst>
                                    <p:cond delay="500"/>
                                  </p:stCondLst>
                                  <p:childTnLst>
                                    <p:set>
                                      <p:cBhvr>
                                        <p:cTn id="141" dur="1" fill="hold">
                                          <p:stCondLst>
                                            <p:cond delay="0"/>
                                          </p:stCondLst>
                                        </p:cTn>
                                        <p:tgtEl>
                                          <p:spTgt spid="114"/>
                                        </p:tgtEl>
                                        <p:attrNameLst>
                                          <p:attrName>style.visibility</p:attrName>
                                        </p:attrNameLst>
                                      </p:cBhvr>
                                      <p:to>
                                        <p:strVal val="visible"/>
                                      </p:to>
                                    </p:set>
                                    <p:animEffect transition="in" filter="fade">
                                      <p:cBhvr>
                                        <p:cTn id="142" dur="500"/>
                                        <p:tgtEl>
                                          <p:spTgt spid="114"/>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500"/>
                                        <p:tgtEl>
                                          <p:spTgt spid="5"/>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iterate type="wd">
                                    <p:tmPct val="10000"/>
                                  </p:iterate>
                                  <p:childTnLst>
                                    <p:set>
                                      <p:cBhvr>
                                        <p:cTn id="151" dur="1" fill="hold">
                                          <p:stCondLst>
                                            <p:cond delay="0"/>
                                          </p:stCondLst>
                                        </p:cTn>
                                        <p:tgtEl>
                                          <p:spTgt spid="6"/>
                                        </p:tgtEl>
                                        <p:attrNameLst>
                                          <p:attrName>style.visibility</p:attrName>
                                        </p:attrNameLst>
                                      </p:cBhvr>
                                      <p:to>
                                        <p:strVal val="visible"/>
                                      </p:to>
                                    </p:set>
                                    <p:animEffect transition="in" filter="fade">
                                      <p:cBhvr>
                                        <p:cTn id="1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115" grpId="0" animBg="1"/>
      <p:bldP spid="116" grpId="0" animBg="1"/>
      <p:bldP spid="112" grpId="0"/>
      <p:bldP spid="113" grpId="0"/>
      <p:bldP spid="114" grpId="0"/>
      <p:bldP spid="91" grpId="0" animBg="1"/>
      <p:bldP spid="92" grpId="0" animBg="1"/>
      <p:bldP spid="86" grpId="0" animBg="1"/>
      <p:bldP spid="72" grpId="0" animBg="1"/>
      <p:bldP spid="85" grpId="0" animBg="1"/>
      <p:bldP spid="96" grpId="0"/>
      <p:bldP spid="97"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5554960" cy="1143000"/>
          </a:xfrm>
        </p:spPr>
        <p:txBody>
          <a:bodyPr>
            <a:normAutofit fontScale="90000"/>
          </a:bodyPr>
          <a:lstStyle/>
          <a:p>
            <a:r>
              <a:rPr lang="fr-FR" dirty="0">
                <a:solidFill>
                  <a:schemeClr val="bg1"/>
                </a:solidFill>
              </a:rPr>
              <a:t>Exercices </a:t>
            </a:r>
            <a:r>
              <a:rPr lang="fr-FR" dirty="0" smtClean="0">
                <a:solidFill>
                  <a:schemeClr val="bg1"/>
                </a:solidFill>
              </a:rPr>
              <a:t>couplage</a:t>
            </a:r>
            <a:endParaRPr lang="fr-FR" dirty="0"/>
          </a:p>
        </p:txBody>
      </p:sp>
      <p:sp>
        <p:nvSpPr>
          <p:cNvPr id="3" name="Espace réservé du contenu 2"/>
          <p:cNvSpPr>
            <a:spLocks noGrp="1"/>
          </p:cNvSpPr>
          <p:nvPr>
            <p:ph idx="1"/>
          </p:nvPr>
        </p:nvSpPr>
        <p:spPr/>
        <p:txBody>
          <a:bodyPr/>
          <a:lstStyle/>
          <a:p>
            <a:endParaRPr lang="fr-FR" dirty="0"/>
          </a:p>
        </p:txBody>
      </p:sp>
      <p:grpSp>
        <p:nvGrpSpPr>
          <p:cNvPr id="4" name="Groupe 3"/>
          <p:cNvGrpSpPr/>
          <p:nvPr/>
        </p:nvGrpSpPr>
        <p:grpSpPr>
          <a:xfrm>
            <a:off x="215912" y="1844824"/>
            <a:ext cx="3564000" cy="3564000"/>
            <a:chOff x="4572000" y="1228564"/>
            <a:chExt cx="4508884" cy="4400872"/>
          </a:xfrm>
        </p:grpSpPr>
        <p:sp>
          <p:nvSpPr>
            <p:cNvPr id="5" name="Ellipse 4"/>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toile à 6 branches 5"/>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à 6 branches 6"/>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6821484" y="2519384"/>
            <a:ext cx="1839804" cy="1548146"/>
            <a:chOff x="3666558" y="3466592"/>
            <a:chExt cx="1839804" cy="1548146"/>
          </a:xfrm>
          <a:solidFill>
            <a:schemeClr val="accent1">
              <a:lumMod val="75000"/>
            </a:schemeClr>
          </a:solidFill>
        </p:grpSpPr>
        <p:sp>
          <p:nvSpPr>
            <p:cNvPr id="10" name="Cube 9"/>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9" name="Ellipse 18"/>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0" name="Ellipse 19"/>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21" name="Ellipse 20"/>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22" name="Ellipse 21"/>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3" name="Ellipse 22"/>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4" name="Ellipse 23"/>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25" name="Image 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732240" y="1340768"/>
            <a:ext cx="1694548" cy="1084998"/>
          </a:xfrm>
          <a:prstGeom prst="rect">
            <a:avLst/>
          </a:prstGeom>
        </p:spPr>
      </p:pic>
      <p:pic>
        <p:nvPicPr>
          <p:cNvPr id="26" name="Image 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34923" y="4232110"/>
            <a:ext cx="1694548" cy="1084998"/>
          </a:xfrm>
          <a:prstGeom prst="rect">
            <a:avLst/>
          </a:prstGeom>
        </p:spPr>
      </p:pic>
    </p:spTree>
    <p:extLst>
      <p:ext uri="{BB962C8B-B14F-4D97-AF65-F5344CB8AC3E}">
        <p14:creationId xmlns:p14="http://schemas.microsoft.com/office/powerpoint/2010/main" val="791183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5565304" cy="1143000"/>
          </a:xfrm>
        </p:spPr>
        <p:txBody>
          <a:bodyPr>
            <a:normAutofit fontScale="90000"/>
          </a:bodyPr>
          <a:lstStyle/>
          <a:p>
            <a:r>
              <a:rPr lang="fr-FR" dirty="0" smtClean="0">
                <a:solidFill>
                  <a:schemeClr val="bg1"/>
                </a:solidFill>
              </a:rPr>
              <a:t>Exercices couplage </a:t>
            </a:r>
            <a:r>
              <a:rPr lang="fr-FR" dirty="0" err="1" smtClean="0">
                <a:solidFill>
                  <a:schemeClr val="bg1"/>
                </a:solidFill>
              </a:rPr>
              <a:t>zig-zag</a:t>
            </a:r>
            <a:endParaRPr lang="fr-FR" dirty="0">
              <a:solidFill>
                <a:schemeClr val="bg1"/>
              </a:solidFill>
            </a:endParaRPr>
          </a:p>
        </p:txBody>
      </p:sp>
      <p:sp>
        <p:nvSpPr>
          <p:cNvPr id="3" name="Espace réservé du contenu 2"/>
          <p:cNvSpPr>
            <a:spLocks noGrp="1"/>
          </p:cNvSpPr>
          <p:nvPr>
            <p:ph idx="1"/>
          </p:nvPr>
        </p:nvSpPr>
        <p:spPr/>
        <p:txBody>
          <a:bodyPr/>
          <a:lstStyle/>
          <a:p>
            <a:endParaRPr lang="fr-FR" dirty="0"/>
          </a:p>
        </p:txBody>
      </p:sp>
      <p:grpSp>
        <p:nvGrpSpPr>
          <p:cNvPr id="4" name="Groupe 3"/>
          <p:cNvGrpSpPr/>
          <p:nvPr/>
        </p:nvGrpSpPr>
        <p:grpSpPr>
          <a:xfrm>
            <a:off x="14808" y="2066888"/>
            <a:ext cx="3564000" cy="3564000"/>
            <a:chOff x="4572000" y="1228564"/>
            <a:chExt cx="4508884" cy="4400872"/>
          </a:xfrm>
        </p:grpSpPr>
        <p:sp>
          <p:nvSpPr>
            <p:cNvPr id="5" name="Ellipse 4"/>
            <p:cNvSpPr/>
            <p:nvPr/>
          </p:nvSpPr>
          <p:spPr>
            <a:xfrm>
              <a:off x="4572000" y="1228564"/>
              <a:ext cx="4508884" cy="440087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toile à 6 branches 5"/>
            <p:cNvSpPr/>
            <p:nvPr/>
          </p:nvSpPr>
          <p:spPr>
            <a:xfrm>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à 6 branches 6"/>
            <p:cNvSpPr/>
            <p:nvPr/>
          </p:nvSpPr>
          <p:spPr>
            <a:xfrm rot="1740000">
              <a:off x="4802045" y="1228564"/>
              <a:ext cx="4048794" cy="4400872"/>
            </a:xfrm>
            <a:prstGeom prst="star6">
              <a:avLst>
                <a:gd name="adj" fmla="val 8"/>
                <a:gd name="hf" fmla="val 115470"/>
              </a:avLst>
            </a:prstGeom>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5123320" y="1765329"/>
              <a:ext cx="3406244" cy="3327342"/>
            </a:xfrm>
            <a:prstGeom prst="ellipse">
              <a:avLst/>
            </a:prstGeom>
            <a:noFill/>
            <a:ln w="63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6955632" y="3223564"/>
            <a:ext cx="1839804" cy="1548146"/>
            <a:chOff x="3666558" y="3466592"/>
            <a:chExt cx="1839804" cy="1548146"/>
          </a:xfrm>
          <a:solidFill>
            <a:schemeClr val="accent1">
              <a:lumMod val="75000"/>
            </a:schemeClr>
          </a:solidFill>
        </p:grpSpPr>
        <p:sp>
          <p:nvSpPr>
            <p:cNvPr id="10" name="Cube 9"/>
            <p:cNvSpPr/>
            <p:nvPr/>
          </p:nvSpPr>
          <p:spPr>
            <a:xfrm>
              <a:off x="3666558" y="3466592"/>
              <a:ext cx="1839804" cy="1548146"/>
            </a:xfrm>
            <a:prstGeom prst="cube">
              <a:avLst>
                <a:gd name="adj" fmla="val 3774"/>
              </a:avLst>
            </a:prstGeom>
            <a:grpFill/>
            <a:ln>
              <a:solidFill>
                <a:schemeClr val="bg1"/>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968736"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311247"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4653758"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996270" y="3887728"/>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4184760"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527271"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4869782" y="4611634"/>
              <a:ext cx="144016" cy="14019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4121136"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9" name="Ellipse 18"/>
            <p:cNvSpPr/>
            <p:nvPr/>
          </p:nvSpPr>
          <p:spPr>
            <a:xfrm>
              <a:off x="4463647"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0" name="Ellipse 19"/>
            <p:cNvSpPr/>
            <p:nvPr/>
          </p:nvSpPr>
          <p:spPr>
            <a:xfrm>
              <a:off x="4806158"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21" name="Ellipse 20"/>
            <p:cNvSpPr/>
            <p:nvPr/>
          </p:nvSpPr>
          <p:spPr>
            <a:xfrm>
              <a:off x="5148670" y="4040128"/>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22" name="Ellipse 21"/>
            <p:cNvSpPr/>
            <p:nvPr/>
          </p:nvSpPr>
          <p:spPr>
            <a:xfrm>
              <a:off x="4112752"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3" name="Ellipse 22"/>
            <p:cNvSpPr/>
            <p:nvPr/>
          </p:nvSpPr>
          <p:spPr>
            <a:xfrm>
              <a:off x="4455263"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24" name="Ellipse 23"/>
            <p:cNvSpPr/>
            <p:nvPr/>
          </p:nvSpPr>
          <p:spPr>
            <a:xfrm>
              <a:off x="4797774" y="4408421"/>
              <a:ext cx="144016" cy="1401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grpSp>
      <p:pic>
        <p:nvPicPr>
          <p:cNvPr id="25" name="Image 24"/>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76256" y="2052145"/>
            <a:ext cx="1694548" cy="1084998"/>
          </a:xfrm>
          <a:prstGeom prst="rect">
            <a:avLst/>
          </a:prstGeom>
        </p:spPr>
      </p:pic>
      <p:pic>
        <p:nvPicPr>
          <p:cNvPr id="26" name="Image 25"/>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969071" y="4936290"/>
            <a:ext cx="1694548" cy="1084998"/>
          </a:xfrm>
          <a:prstGeom prst="rect">
            <a:avLst/>
          </a:prstGeom>
        </p:spPr>
      </p:pic>
      <p:pic>
        <p:nvPicPr>
          <p:cNvPr id="27" name="Image 26"/>
          <p:cNvPicPr>
            <a:picLocks noChangeAspect="1"/>
          </p:cNvPicPr>
          <p:nvPr/>
        </p:nvPicPr>
        <p:blipFill>
          <a:blip r:embed="rId3">
            <a:extLst>
              <a:ext uri="{BEBA8EAE-BF5A-486C-A8C5-ECC9F3942E4B}">
                <a14:imgProps xmlns:a14="http://schemas.microsoft.com/office/drawing/2010/main">
                  <a14:imgLayer r:embed="rId4">
                    <a14:imgEffect>
                      <a14:backgroundRemoval t="0" b="100000" l="9353" r="100000"/>
                    </a14:imgEffect>
                  </a14:imgLayer>
                </a14:imgProps>
              </a:ext>
              <a:ext uri="{28A0092B-C50C-407E-A947-70E740481C1C}">
                <a14:useLocalDpi xmlns:a14="http://schemas.microsoft.com/office/drawing/2010/main" val="0"/>
              </a:ext>
            </a:extLst>
          </a:blip>
          <a:stretch>
            <a:fillRect/>
          </a:stretch>
        </p:blipFill>
        <p:spPr>
          <a:xfrm>
            <a:off x="6887212" y="759360"/>
            <a:ext cx="1694548" cy="1084998"/>
          </a:xfrm>
          <a:prstGeom prst="rect">
            <a:avLst/>
          </a:prstGeom>
        </p:spPr>
      </p:pic>
    </p:spTree>
    <p:extLst>
      <p:ext uri="{BB962C8B-B14F-4D97-AF65-F5344CB8AC3E}">
        <p14:creationId xmlns:p14="http://schemas.microsoft.com/office/powerpoint/2010/main" val="1002494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jelectro71.e-monsite.com/medias/images/plaque.signaletique.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68053" y="848628"/>
            <a:ext cx="5486432" cy="5932835"/>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35496" y="-721"/>
            <a:ext cx="9108504" cy="693417"/>
          </a:xfrm>
        </p:spPr>
        <p:txBody>
          <a:bodyPr>
            <a:normAutofit/>
          </a:bodyPr>
          <a:lstStyle/>
          <a:p>
            <a:r>
              <a:rPr lang="fr-FR" sz="3200" dirty="0" smtClean="0">
                <a:solidFill>
                  <a:schemeClr val="bg1"/>
                </a:solidFill>
              </a:rPr>
              <a:t>Plaque signalétique de transformateur</a:t>
            </a:r>
            <a:endParaRPr lang="fr-FR" sz="3200" dirty="0">
              <a:solidFill>
                <a:schemeClr val="bg1"/>
              </a:solidFill>
            </a:endParaRPr>
          </a:p>
        </p:txBody>
      </p:sp>
      <p:sp>
        <p:nvSpPr>
          <p:cNvPr id="8" name="ZoneTexte 7"/>
          <p:cNvSpPr txBox="1"/>
          <p:nvPr/>
        </p:nvSpPr>
        <p:spPr>
          <a:xfrm>
            <a:off x="7524328" y="1340767"/>
            <a:ext cx="1728192" cy="648073"/>
          </a:xfrm>
          <a:prstGeom prst="rect">
            <a:avLst/>
          </a:prstGeom>
          <a:noFill/>
        </p:spPr>
        <p:txBody>
          <a:bodyPr wrap="square" rtlCol="0">
            <a:spAutoFit/>
          </a:bodyPr>
          <a:lstStyle/>
          <a:p>
            <a:pPr algn="ctr"/>
            <a:r>
              <a:rPr lang="fr-FR" b="1" dirty="0" smtClean="0">
                <a:solidFill>
                  <a:schemeClr val="bg1"/>
                </a:solidFill>
              </a:rPr>
              <a:t>Références fabrication</a:t>
            </a:r>
            <a:endParaRPr lang="fr-FR" b="1" dirty="0">
              <a:solidFill>
                <a:schemeClr val="bg1"/>
              </a:solidFill>
            </a:endParaRPr>
          </a:p>
        </p:txBody>
      </p:sp>
      <p:cxnSp>
        <p:nvCxnSpPr>
          <p:cNvPr id="4" name="Connecteur droit avec flèche 3"/>
          <p:cNvCxnSpPr/>
          <p:nvPr/>
        </p:nvCxnSpPr>
        <p:spPr>
          <a:xfrm>
            <a:off x="7046643" y="2523774"/>
            <a:ext cx="792088" cy="360040"/>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7308304" y="2383720"/>
            <a:ext cx="1728192" cy="1477328"/>
          </a:xfrm>
          <a:prstGeom prst="rect">
            <a:avLst/>
          </a:prstGeom>
          <a:noFill/>
        </p:spPr>
        <p:txBody>
          <a:bodyPr wrap="square" rtlCol="0">
            <a:spAutoFit/>
          </a:bodyPr>
          <a:lstStyle/>
          <a:p>
            <a:pPr algn="ctr"/>
            <a:r>
              <a:rPr lang="fr-FR" b="1" dirty="0" smtClean="0">
                <a:solidFill>
                  <a:schemeClr val="bg1"/>
                </a:solidFill>
              </a:rPr>
              <a:t>Tension test isolement par rapport à la masse</a:t>
            </a:r>
            <a:endParaRPr lang="fr-FR" b="1" dirty="0">
              <a:solidFill>
                <a:schemeClr val="bg1"/>
              </a:solidFill>
            </a:endParaRPr>
          </a:p>
        </p:txBody>
      </p:sp>
      <p:cxnSp>
        <p:nvCxnSpPr>
          <p:cNvPr id="12" name="Connecteur droit avec flèche 11"/>
          <p:cNvCxnSpPr/>
          <p:nvPr/>
        </p:nvCxnSpPr>
        <p:spPr>
          <a:xfrm>
            <a:off x="6001443" y="3815045"/>
            <a:ext cx="1594893" cy="660309"/>
          </a:xfrm>
          <a:prstGeom prst="straightConnector1">
            <a:avLst/>
          </a:prstGeom>
          <a:ln w="57150">
            <a:solidFill>
              <a:srgbClr val="FF3399"/>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308304" y="4293096"/>
            <a:ext cx="1728192" cy="1477328"/>
          </a:xfrm>
          <a:prstGeom prst="rect">
            <a:avLst/>
          </a:prstGeom>
          <a:noFill/>
        </p:spPr>
        <p:txBody>
          <a:bodyPr wrap="square" rtlCol="0">
            <a:spAutoFit/>
          </a:bodyPr>
          <a:lstStyle/>
          <a:p>
            <a:pPr algn="ctr"/>
            <a:r>
              <a:rPr lang="fr-FR" b="1" dirty="0" smtClean="0">
                <a:solidFill>
                  <a:schemeClr val="bg1"/>
                </a:solidFill>
              </a:rPr>
              <a:t>Tension nominale entre phases au secondaire</a:t>
            </a:r>
            <a:endParaRPr lang="fr-FR" b="1" dirty="0">
              <a:solidFill>
                <a:schemeClr val="bg1"/>
              </a:solidFill>
            </a:endParaRPr>
          </a:p>
        </p:txBody>
      </p:sp>
      <p:cxnSp>
        <p:nvCxnSpPr>
          <p:cNvPr id="15" name="Connecteur droit avec flèche 14"/>
          <p:cNvCxnSpPr/>
          <p:nvPr/>
        </p:nvCxnSpPr>
        <p:spPr>
          <a:xfrm>
            <a:off x="7070847" y="6258006"/>
            <a:ext cx="525489" cy="123322"/>
          </a:xfrm>
          <a:prstGeom prst="straightConnector1">
            <a:avLst/>
          </a:prstGeom>
          <a:ln w="57150">
            <a:solidFill>
              <a:srgbClr val="CC66FF"/>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7380312" y="5962054"/>
            <a:ext cx="1728192" cy="923330"/>
          </a:xfrm>
          <a:prstGeom prst="rect">
            <a:avLst/>
          </a:prstGeom>
          <a:noFill/>
        </p:spPr>
        <p:txBody>
          <a:bodyPr wrap="square" rtlCol="0">
            <a:spAutoFit/>
          </a:bodyPr>
          <a:lstStyle/>
          <a:p>
            <a:pPr algn="ctr"/>
            <a:r>
              <a:rPr lang="fr-FR" b="1" dirty="0" smtClean="0">
                <a:solidFill>
                  <a:schemeClr val="bg1"/>
                </a:solidFill>
              </a:rPr>
              <a:t>Refroidissement par huile</a:t>
            </a:r>
            <a:endParaRPr lang="fr-FR" b="1" dirty="0">
              <a:solidFill>
                <a:schemeClr val="bg1"/>
              </a:solidFill>
            </a:endParaRPr>
          </a:p>
        </p:txBody>
      </p:sp>
      <p:cxnSp>
        <p:nvCxnSpPr>
          <p:cNvPr id="19" name="Connecteur droit avec flèche 18"/>
          <p:cNvCxnSpPr/>
          <p:nvPr/>
        </p:nvCxnSpPr>
        <p:spPr>
          <a:xfrm flipH="1" flipV="1">
            <a:off x="1331640" y="1556792"/>
            <a:ext cx="576064" cy="576064"/>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flipV="1">
            <a:off x="1368428" y="2306489"/>
            <a:ext cx="576064" cy="21397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944492" y="1196752"/>
            <a:ext cx="5363812" cy="799255"/>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0" name="Connecteur droit avec flèche 29"/>
          <p:cNvCxnSpPr/>
          <p:nvPr/>
        </p:nvCxnSpPr>
        <p:spPr>
          <a:xfrm>
            <a:off x="7282172" y="1664803"/>
            <a:ext cx="530188"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932040" y="2316560"/>
            <a:ext cx="2138807" cy="414429"/>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1911767" y="1988841"/>
            <a:ext cx="3812361" cy="32772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1907704" y="2348880"/>
            <a:ext cx="2915540" cy="3277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p:nvPr/>
        </p:nvCxnSpPr>
        <p:spPr>
          <a:xfrm flipH="1">
            <a:off x="1331640" y="2888538"/>
            <a:ext cx="594458" cy="168885"/>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944492" y="2729703"/>
            <a:ext cx="2915540" cy="32772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nvCxnSpPr>
        <p:spPr>
          <a:xfrm flipH="1">
            <a:off x="1368428" y="4077072"/>
            <a:ext cx="612852" cy="0"/>
          </a:xfrm>
          <a:prstGeom prst="straightConnector1">
            <a:avLst/>
          </a:prstGeom>
          <a:ln w="57150">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944492" y="3068960"/>
            <a:ext cx="2915540" cy="2088232"/>
          </a:xfrm>
          <a:prstGeom prst="rect">
            <a:avLst/>
          </a:prstGeom>
          <a:noFill/>
          <a:ln w="571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4932040" y="3473901"/>
            <a:ext cx="1069403" cy="414429"/>
          </a:xfrm>
          <a:prstGeom prst="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1907704" y="5174811"/>
            <a:ext cx="4093739" cy="414429"/>
          </a:xfrm>
          <a:prstGeom prst="rect">
            <a:avLst/>
          </a:prstGeom>
          <a:noFill/>
          <a:ln w="5715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avec flèche 44"/>
          <p:cNvCxnSpPr/>
          <p:nvPr/>
        </p:nvCxnSpPr>
        <p:spPr>
          <a:xfrm flipH="1">
            <a:off x="1475656" y="5376954"/>
            <a:ext cx="436111" cy="393470"/>
          </a:xfrm>
          <a:prstGeom prst="straightConnector1">
            <a:avLst/>
          </a:prstGeom>
          <a:ln w="57150">
            <a:solidFill>
              <a:srgbClr val="00FFFF"/>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4626399" y="5856593"/>
            <a:ext cx="2556720" cy="414429"/>
          </a:xfrm>
          <a:prstGeom prst="rect">
            <a:avLst/>
          </a:prstGeom>
          <a:noFill/>
          <a:ln w="5715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ZoneTexte 47"/>
          <p:cNvSpPr txBox="1"/>
          <p:nvPr/>
        </p:nvSpPr>
        <p:spPr>
          <a:xfrm>
            <a:off x="49598" y="835072"/>
            <a:ext cx="1728192" cy="646331"/>
          </a:xfrm>
          <a:prstGeom prst="rect">
            <a:avLst/>
          </a:prstGeom>
          <a:noFill/>
        </p:spPr>
        <p:txBody>
          <a:bodyPr wrap="square" rtlCol="0">
            <a:spAutoFit/>
          </a:bodyPr>
          <a:lstStyle/>
          <a:p>
            <a:pPr algn="ctr"/>
            <a:r>
              <a:rPr lang="fr-FR" b="1" dirty="0" smtClean="0">
                <a:solidFill>
                  <a:schemeClr val="bg1"/>
                </a:solidFill>
              </a:rPr>
              <a:t>Normes de fabrication</a:t>
            </a:r>
            <a:endParaRPr lang="fr-FR" b="1" dirty="0">
              <a:solidFill>
                <a:schemeClr val="bg1"/>
              </a:solidFill>
            </a:endParaRPr>
          </a:p>
        </p:txBody>
      </p:sp>
      <p:sp>
        <p:nvSpPr>
          <p:cNvPr id="49" name="ZoneTexte 48"/>
          <p:cNvSpPr txBox="1"/>
          <p:nvPr/>
        </p:nvSpPr>
        <p:spPr>
          <a:xfrm>
            <a:off x="-72008" y="1844824"/>
            <a:ext cx="1619672" cy="923330"/>
          </a:xfrm>
          <a:prstGeom prst="rect">
            <a:avLst/>
          </a:prstGeom>
          <a:noFill/>
        </p:spPr>
        <p:txBody>
          <a:bodyPr wrap="square" rtlCol="0">
            <a:spAutoFit/>
          </a:bodyPr>
          <a:lstStyle/>
          <a:p>
            <a:pPr algn="ctr"/>
            <a:r>
              <a:rPr lang="fr-FR" b="1" dirty="0" smtClean="0">
                <a:solidFill>
                  <a:schemeClr val="bg1"/>
                </a:solidFill>
              </a:rPr>
              <a:t>Puissance apparente nominale S</a:t>
            </a:r>
            <a:endParaRPr lang="fr-FR" b="1" dirty="0">
              <a:solidFill>
                <a:schemeClr val="bg1"/>
              </a:solidFill>
            </a:endParaRPr>
          </a:p>
        </p:txBody>
      </p:sp>
      <p:sp>
        <p:nvSpPr>
          <p:cNvPr id="52" name="ZoneTexte 51"/>
          <p:cNvSpPr txBox="1"/>
          <p:nvPr/>
        </p:nvSpPr>
        <p:spPr>
          <a:xfrm>
            <a:off x="-14331" y="2881777"/>
            <a:ext cx="1619672" cy="923330"/>
          </a:xfrm>
          <a:prstGeom prst="rect">
            <a:avLst/>
          </a:prstGeom>
          <a:noFill/>
        </p:spPr>
        <p:txBody>
          <a:bodyPr wrap="square" rtlCol="0">
            <a:spAutoFit/>
          </a:bodyPr>
          <a:lstStyle/>
          <a:p>
            <a:pPr algn="ctr"/>
            <a:r>
              <a:rPr lang="fr-FR" b="1" dirty="0" smtClean="0">
                <a:solidFill>
                  <a:schemeClr val="bg1"/>
                </a:solidFill>
              </a:rPr>
              <a:t>Couplage et indice horaire</a:t>
            </a:r>
            <a:endParaRPr lang="fr-FR" b="1" dirty="0">
              <a:solidFill>
                <a:schemeClr val="bg1"/>
              </a:solidFill>
            </a:endParaRPr>
          </a:p>
        </p:txBody>
      </p:sp>
      <p:sp>
        <p:nvSpPr>
          <p:cNvPr id="53" name="ZoneTexte 52"/>
          <p:cNvSpPr txBox="1"/>
          <p:nvPr/>
        </p:nvSpPr>
        <p:spPr>
          <a:xfrm>
            <a:off x="-40836" y="3873822"/>
            <a:ext cx="1619672" cy="923330"/>
          </a:xfrm>
          <a:prstGeom prst="rect">
            <a:avLst/>
          </a:prstGeom>
          <a:noFill/>
        </p:spPr>
        <p:txBody>
          <a:bodyPr wrap="square" rtlCol="0">
            <a:spAutoFit/>
          </a:bodyPr>
          <a:lstStyle/>
          <a:p>
            <a:pPr algn="ctr"/>
            <a:r>
              <a:rPr lang="fr-FR" b="1" dirty="0" smtClean="0">
                <a:solidFill>
                  <a:schemeClr val="bg1"/>
                </a:solidFill>
              </a:rPr>
              <a:t>Tensions primaires ajustables</a:t>
            </a:r>
            <a:endParaRPr lang="fr-FR" b="1" dirty="0">
              <a:solidFill>
                <a:schemeClr val="bg1"/>
              </a:solidFill>
            </a:endParaRPr>
          </a:p>
        </p:txBody>
      </p:sp>
      <p:sp>
        <p:nvSpPr>
          <p:cNvPr id="54" name="ZoneTexte 53"/>
          <p:cNvSpPr txBox="1"/>
          <p:nvPr/>
        </p:nvSpPr>
        <p:spPr>
          <a:xfrm>
            <a:off x="9404" y="5457998"/>
            <a:ext cx="1768386" cy="923330"/>
          </a:xfrm>
          <a:prstGeom prst="rect">
            <a:avLst/>
          </a:prstGeom>
          <a:noFill/>
        </p:spPr>
        <p:txBody>
          <a:bodyPr wrap="square" rtlCol="0">
            <a:spAutoFit/>
          </a:bodyPr>
          <a:lstStyle/>
          <a:p>
            <a:pPr algn="ctr"/>
            <a:r>
              <a:rPr lang="fr-FR" b="1" dirty="0" smtClean="0">
                <a:solidFill>
                  <a:schemeClr val="bg1"/>
                </a:solidFill>
              </a:rPr>
              <a:t>Courants primaires et secondaires</a:t>
            </a:r>
            <a:endParaRPr lang="fr-FR" b="1" dirty="0">
              <a:solidFill>
                <a:schemeClr val="bg1"/>
              </a:solidFill>
            </a:endParaRPr>
          </a:p>
        </p:txBody>
      </p:sp>
    </p:spTree>
    <p:extLst>
      <p:ext uri="{BB962C8B-B14F-4D97-AF65-F5344CB8AC3E}">
        <p14:creationId xmlns:p14="http://schemas.microsoft.com/office/powerpoint/2010/main" val="125640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150"/>
                            </p:stCondLst>
                            <p:childTnLst>
                              <p:par>
                                <p:cTn id="9" presetID="10" presetClass="entr" presetSubtype="0" fill="hold" nodeType="afterEffect">
                                  <p:stCondLst>
                                    <p:cond delay="500"/>
                                  </p:stCondLst>
                                  <p:iterate type="wd">
                                    <p:tmPct val="10000"/>
                                  </p:iterate>
                                  <p:childTnLst>
                                    <p:set>
                                      <p:cBhvr>
                                        <p:cTn id="10" dur="1" fill="hold">
                                          <p:stCondLst>
                                            <p:cond delay="0"/>
                                          </p:stCondLst>
                                        </p:cTn>
                                        <p:tgtEl>
                                          <p:spTgt spid="2050"/>
                                        </p:tgtEl>
                                        <p:attrNameLst>
                                          <p:attrName>style.visibility</p:attrName>
                                        </p:attrNameLst>
                                      </p:cBhvr>
                                      <p:to>
                                        <p:strVal val="visible"/>
                                      </p:to>
                                    </p:set>
                                    <p:animEffect transition="in" filter="fad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heel(1)">
                                      <p:cBhvr>
                                        <p:cTn id="16" dur="2000"/>
                                        <p:tgtEl>
                                          <p:spTgt spid="28"/>
                                        </p:tgtEl>
                                      </p:cBhvr>
                                    </p:animEffect>
                                  </p:childTnLst>
                                </p:cTn>
                              </p:par>
                            </p:childTnLst>
                          </p:cTn>
                        </p:par>
                        <p:par>
                          <p:cTn id="17" fill="hold">
                            <p:stCondLst>
                              <p:cond delay="2000"/>
                            </p:stCondLst>
                            <p:childTnLst>
                              <p:par>
                                <p:cTn id="18" presetID="22" presetClass="entr" presetSubtype="8" fill="hold" nodeType="afterEffect">
                                  <p:stCondLst>
                                    <p:cond delay="50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cTn>
                              </p:par>
                            </p:childTnLst>
                          </p:cTn>
                        </p:par>
                        <p:par>
                          <p:cTn id="21" fill="hold">
                            <p:stCondLst>
                              <p:cond delay="3000"/>
                            </p:stCondLst>
                            <p:childTnLst>
                              <p:par>
                                <p:cTn id="22" presetID="10" presetClass="entr" presetSubtype="0" fill="hold" grpId="0" nodeType="afterEffect">
                                  <p:stCondLst>
                                    <p:cond delay="500"/>
                                  </p:stCondLst>
                                  <p:iterate type="wd">
                                    <p:tmPct val="10000"/>
                                  </p:iterate>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heel(1)">
                                      <p:cBhvr>
                                        <p:cTn id="29" dur="2000"/>
                                        <p:tgtEl>
                                          <p:spTgt spid="34"/>
                                        </p:tgtEl>
                                      </p:cBhvr>
                                    </p:animEffect>
                                  </p:childTnLst>
                                </p:cTn>
                              </p:par>
                            </p:childTnLst>
                          </p:cTn>
                        </p:par>
                        <p:par>
                          <p:cTn id="30" fill="hold">
                            <p:stCondLst>
                              <p:cond delay="2000"/>
                            </p:stCondLst>
                            <p:childTnLst>
                              <p:par>
                                <p:cTn id="31" presetID="22" presetClass="entr" presetSubtype="2" fill="hold" nodeType="afterEffect">
                                  <p:stCondLst>
                                    <p:cond delay="500"/>
                                  </p:stCondLst>
                                  <p:childTnLst>
                                    <p:set>
                                      <p:cBhvr>
                                        <p:cTn id="32" dur="1" fill="hold">
                                          <p:stCondLst>
                                            <p:cond delay="0"/>
                                          </p:stCondLst>
                                        </p:cTn>
                                        <p:tgtEl>
                                          <p:spTgt spid="19"/>
                                        </p:tgtEl>
                                        <p:attrNameLst>
                                          <p:attrName>style.visibility</p:attrName>
                                        </p:attrNameLst>
                                      </p:cBhvr>
                                      <p:to>
                                        <p:strVal val="visible"/>
                                      </p:to>
                                    </p:set>
                                    <p:animEffect transition="in" filter="wipe(right)">
                                      <p:cBhvr>
                                        <p:cTn id="33" dur="500"/>
                                        <p:tgtEl>
                                          <p:spTgt spid="19"/>
                                        </p:tgtEl>
                                      </p:cBhvr>
                                    </p:animEffect>
                                  </p:childTnLst>
                                </p:cTn>
                              </p:par>
                            </p:childTnLst>
                          </p:cTn>
                        </p:par>
                        <p:par>
                          <p:cTn id="34" fill="hold">
                            <p:stCondLst>
                              <p:cond delay="3000"/>
                            </p:stCondLst>
                            <p:childTnLst>
                              <p:par>
                                <p:cTn id="35" presetID="10" presetClass="entr" presetSubtype="0" fill="hold" grpId="0" nodeType="afterEffect">
                                  <p:stCondLst>
                                    <p:cond delay="500"/>
                                  </p:stCondLst>
                                  <p:iterate type="wd">
                                    <p:tmPct val="10000"/>
                                  </p:iterate>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heel(1)">
                                      <p:cBhvr>
                                        <p:cTn id="42" dur="2000"/>
                                        <p:tgtEl>
                                          <p:spTgt spid="35"/>
                                        </p:tgtEl>
                                      </p:cBhvr>
                                    </p:animEffect>
                                  </p:childTnLst>
                                </p:cTn>
                              </p:par>
                            </p:childTnLst>
                          </p:cTn>
                        </p:par>
                        <p:par>
                          <p:cTn id="43" fill="hold">
                            <p:stCondLst>
                              <p:cond delay="2000"/>
                            </p:stCondLst>
                            <p:childTnLst>
                              <p:par>
                                <p:cTn id="44" presetID="22" presetClass="entr" presetSubtype="2" fill="hold" nodeType="after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3000"/>
                            </p:stCondLst>
                            <p:childTnLst>
                              <p:par>
                                <p:cTn id="48" presetID="10" presetClass="entr" presetSubtype="0" fill="hold" grpId="0" nodeType="afterEffect">
                                  <p:stCondLst>
                                    <p:cond delay="500"/>
                                  </p:stCondLst>
                                  <p:iterate type="wd">
                                    <p:tmPct val="10000"/>
                                  </p:iterate>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heel(1)">
                                      <p:cBhvr>
                                        <p:cTn id="55" dur="2000"/>
                                        <p:tgtEl>
                                          <p:spTgt spid="32"/>
                                        </p:tgtEl>
                                      </p:cBhvr>
                                    </p:animEffect>
                                  </p:childTnLst>
                                </p:cTn>
                              </p:par>
                            </p:childTnLst>
                          </p:cTn>
                        </p:par>
                        <p:par>
                          <p:cTn id="56" fill="hold">
                            <p:stCondLst>
                              <p:cond delay="2000"/>
                            </p:stCondLst>
                            <p:childTnLst>
                              <p:par>
                                <p:cTn id="57" presetID="22" presetClass="entr" presetSubtype="8" fill="hold" nodeType="afterEffect">
                                  <p:stCondLst>
                                    <p:cond delay="500"/>
                                  </p:stCondLst>
                                  <p:childTnLst>
                                    <p:set>
                                      <p:cBhvr>
                                        <p:cTn id="58" dur="1" fill="hold">
                                          <p:stCondLst>
                                            <p:cond delay="0"/>
                                          </p:stCondLst>
                                        </p:cTn>
                                        <p:tgtEl>
                                          <p:spTgt spid="4"/>
                                        </p:tgtEl>
                                        <p:attrNameLst>
                                          <p:attrName>style.visibility</p:attrName>
                                        </p:attrNameLst>
                                      </p:cBhvr>
                                      <p:to>
                                        <p:strVal val="visible"/>
                                      </p:to>
                                    </p:set>
                                    <p:animEffect transition="in" filter="wipe(left)">
                                      <p:cBhvr>
                                        <p:cTn id="59" dur="500"/>
                                        <p:tgtEl>
                                          <p:spTgt spid="4"/>
                                        </p:tgtEl>
                                      </p:cBhvr>
                                    </p:animEffect>
                                  </p:childTnLst>
                                </p:cTn>
                              </p:par>
                            </p:childTnLst>
                          </p:cTn>
                        </p:par>
                        <p:par>
                          <p:cTn id="60" fill="hold">
                            <p:stCondLst>
                              <p:cond delay="3000"/>
                            </p:stCondLst>
                            <p:childTnLst>
                              <p:par>
                                <p:cTn id="61" presetID="10" presetClass="entr" presetSubtype="0" fill="hold" grpId="0" nodeType="afterEffect">
                                  <p:stCondLst>
                                    <p:cond delay="500"/>
                                  </p:stCondLst>
                                  <p:iterate type="wd">
                                    <p:tmPct val="10000"/>
                                  </p:iterate>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grpId="0" nodeType="click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wheel(1)">
                                      <p:cBhvr>
                                        <p:cTn id="68" dur="2000"/>
                                        <p:tgtEl>
                                          <p:spTgt spid="37"/>
                                        </p:tgtEl>
                                      </p:cBhvr>
                                    </p:animEffect>
                                  </p:childTnLst>
                                </p:cTn>
                              </p:par>
                            </p:childTnLst>
                          </p:cTn>
                        </p:par>
                        <p:par>
                          <p:cTn id="69" fill="hold">
                            <p:stCondLst>
                              <p:cond delay="2000"/>
                            </p:stCondLst>
                            <p:childTnLst>
                              <p:par>
                                <p:cTn id="70" presetID="22" presetClass="entr" presetSubtype="2" fill="hold" nodeType="afterEffect">
                                  <p:stCondLst>
                                    <p:cond delay="500"/>
                                  </p:stCondLst>
                                  <p:childTnLst>
                                    <p:set>
                                      <p:cBhvr>
                                        <p:cTn id="71" dur="1" fill="hold">
                                          <p:stCondLst>
                                            <p:cond delay="0"/>
                                          </p:stCondLst>
                                        </p:cTn>
                                        <p:tgtEl>
                                          <p:spTgt spid="36"/>
                                        </p:tgtEl>
                                        <p:attrNameLst>
                                          <p:attrName>style.visibility</p:attrName>
                                        </p:attrNameLst>
                                      </p:cBhvr>
                                      <p:to>
                                        <p:strVal val="visible"/>
                                      </p:to>
                                    </p:set>
                                    <p:animEffect transition="in" filter="wipe(right)">
                                      <p:cBhvr>
                                        <p:cTn id="72" dur="500"/>
                                        <p:tgtEl>
                                          <p:spTgt spid="36"/>
                                        </p:tgtEl>
                                      </p:cBhvr>
                                    </p:animEffect>
                                  </p:childTnLst>
                                </p:cTn>
                              </p:par>
                            </p:childTnLst>
                          </p:cTn>
                        </p:par>
                        <p:par>
                          <p:cTn id="73" fill="hold">
                            <p:stCondLst>
                              <p:cond delay="3000"/>
                            </p:stCondLst>
                            <p:childTnLst>
                              <p:par>
                                <p:cTn id="74" presetID="10" presetClass="entr" presetSubtype="0" fill="hold" grpId="0" nodeType="afterEffect">
                                  <p:stCondLst>
                                    <p:cond delay="500"/>
                                  </p:stCondLst>
                                  <p:iterate type="wd">
                                    <p:tmPct val="10000"/>
                                  </p:iterate>
                                  <p:childTnLst>
                                    <p:set>
                                      <p:cBhvr>
                                        <p:cTn id="75" dur="1" fill="hold">
                                          <p:stCondLst>
                                            <p:cond delay="0"/>
                                          </p:stCondLst>
                                        </p:cTn>
                                        <p:tgtEl>
                                          <p:spTgt spid="52"/>
                                        </p:tgtEl>
                                        <p:attrNameLst>
                                          <p:attrName>style.visibility</p:attrName>
                                        </p:attrNameLst>
                                      </p:cBhvr>
                                      <p:to>
                                        <p:strVal val="visible"/>
                                      </p:to>
                                    </p:set>
                                    <p:animEffect transition="in" filter="fade">
                                      <p:cBhvr>
                                        <p:cTn id="76" dur="500"/>
                                        <p:tgtEl>
                                          <p:spTgt spid="52"/>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heel(1)">
                                      <p:cBhvr>
                                        <p:cTn id="81" dur="2000"/>
                                        <p:tgtEl>
                                          <p:spTgt spid="39"/>
                                        </p:tgtEl>
                                      </p:cBhvr>
                                    </p:animEffect>
                                  </p:childTnLst>
                                </p:cTn>
                              </p:par>
                            </p:childTnLst>
                          </p:cTn>
                        </p:par>
                        <p:par>
                          <p:cTn id="82" fill="hold">
                            <p:stCondLst>
                              <p:cond delay="2000"/>
                            </p:stCondLst>
                            <p:childTnLst>
                              <p:par>
                                <p:cTn id="83" presetID="22" presetClass="entr" presetSubtype="2" fill="hold" nodeType="afterEffect">
                                  <p:stCondLst>
                                    <p:cond delay="500"/>
                                  </p:stCondLst>
                                  <p:childTnLst>
                                    <p:set>
                                      <p:cBhvr>
                                        <p:cTn id="84" dur="1" fill="hold">
                                          <p:stCondLst>
                                            <p:cond delay="0"/>
                                          </p:stCondLst>
                                        </p:cTn>
                                        <p:tgtEl>
                                          <p:spTgt spid="38"/>
                                        </p:tgtEl>
                                        <p:attrNameLst>
                                          <p:attrName>style.visibility</p:attrName>
                                        </p:attrNameLst>
                                      </p:cBhvr>
                                      <p:to>
                                        <p:strVal val="visible"/>
                                      </p:to>
                                    </p:set>
                                    <p:animEffect transition="in" filter="wipe(right)">
                                      <p:cBhvr>
                                        <p:cTn id="85" dur="500"/>
                                        <p:tgtEl>
                                          <p:spTgt spid="38"/>
                                        </p:tgtEl>
                                      </p:cBhvr>
                                    </p:animEffect>
                                  </p:childTnLst>
                                </p:cTn>
                              </p:par>
                            </p:childTnLst>
                          </p:cTn>
                        </p:par>
                        <p:par>
                          <p:cTn id="86" fill="hold">
                            <p:stCondLst>
                              <p:cond delay="3000"/>
                            </p:stCondLst>
                            <p:childTnLst>
                              <p:par>
                                <p:cTn id="87" presetID="10" presetClass="entr" presetSubtype="0" fill="hold" grpId="0" nodeType="afterEffect">
                                  <p:stCondLst>
                                    <p:cond delay="500"/>
                                  </p:stCondLst>
                                  <p:iterate type="wd">
                                    <p:tmPct val="10000"/>
                                  </p:iterate>
                                  <p:childTnLst>
                                    <p:set>
                                      <p:cBhvr>
                                        <p:cTn id="88" dur="1" fill="hold">
                                          <p:stCondLst>
                                            <p:cond delay="0"/>
                                          </p:stCondLst>
                                        </p:cTn>
                                        <p:tgtEl>
                                          <p:spTgt spid="53"/>
                                        </p:tgtEl>
                                        <p:attrNameLst>
                                          <p:attrName>style.visibility</p:attrName>
                                        </p:attrNameLst>
                                      </p:cBhvr>
                                      <p:to>
                                        <p:strVal val="visible"/>
                                      </p:to>
                                    </p:set>
                                    <p:animEffect transition="in" filter="fade">
                                      <p:cBhvr>
                                        <p:cTn id="89" dur="500"/>
                                        <p:tgtEl>
                                          <p:spTgt spid="53"/>
                                        </p:tgtEl>
                                      </p:cBhvr>
                                    </p:animEffect>
                                  </p:childTnLst>
                                </p:cTn>
                              </p:par>
                            </p:childTnLst>
                          </p:cTn>
                        </p:par>
                      </p:childTnLst>
                    </p:cTn>
                  </p:par>
                  <p:par>
                    <p:cTn id="90" fill="hold">
                      <p:stCondLst>
                        <p:cond delay="indefinite"/>
                      </p:stCondLst>
                      <p:childTnLst>
                        <p:par>
                          <p:cTn id="91" fill="hold">
                            <p:stCondLst>
                              <p:cond delay="0"/>
                            </p:stCondLst>
                            <p:childTnLst>
                              <p:par>
                                <p:cTn id="92" presetID="21" presetClass="entr" presetSubtype="1" fill="hold" grpId="0" nodeType="click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wheel(1)">
                                      <p:cBhvr>
                                        <p:cTn id="94" dur="2000"/>
                                        <p:tgtEl>
                                          <p:spTgt spid="41"/>
                                        </p:tgtEl>
                                      </p:cBhvr>
                                    </p:animEffect>
                                  </p:childTnLst>
                                </p:cTn>
                              </p:par>
                            </p:childTnLst>
                          </p:cTn>
                        </p:par>
                        <p:par>
                          <p:cTn id="95" fill="hold">
                            <p:stCondLst>
                              <p:cond delay="2000"/>
                            </p:stCondLst>
                            <p:childTnLst>
                              <p:par>
                                <p:cTn id="96" presetID="22" presetClass="entr" presetSubtype="8" fill="hold" nodeType="afterEffect">
                                  <p:stCondLst>
                                    <p:cond delay="500"/>
                                  </p:stCondLst>
                                  <p:childTnLst>
                                    <p:set>
                                      <p:cBhvr>
                                        <p:cTn id="97" dur="1" fill="hold">
                                          <p:stCondLst>
                                            <p:cond delay="0"/>
                                          </p:stCondLst>
                                        </p:cTn>
                                        <p:tgtEl>
                                          <p:spTgt spid="12"/>
                                        </p:tgtEl>
                                        <p:attrNameLst>
                                          <p:attrName>style.visibility</p:attrName>
                                        </p:attrNameLst>
                                      </p:cBhvr>
                                      <p:to>
                                        <p:strVal val="visible"/>
                                      </p:to>
                                    </p:set>
                                    <p:animEffect transition="in" filter="wipe(left)">
                                      <p:cBhvr>
                                        <p:cTn id="98" dur="500"/>
                                        <p:tgtEl>
                                          <p:spTgt spid="12"/>
                                        </p:tgtEl>
                                      </p:cBhvr>
                                    </p:animEffect>
                                  </p:childTnLst>
                                </p:cTn>
                              </p:par>
                            </p:childTnLst>
                          </p:cTn>
                        </p:par>
                        <p:par>
                          <p:cTn id="99" fill="hold">
                            <p:stCondLst>
                              <p:cond delay="3000"/>
                            </p:stCondLst>
                            <p:childTnLst>
                              <p:par>
                                <p:cTn id="100" presetID="10" presetClass="entr" presetSubtype="0" fill="hold" grpId="0" nodeType="afterEffect">
                                  <p:stCondLst>
                                    <p:cond delay="500"/>
                                  </p:stCondLst>
                                  <p:iterate type="wd">
                                    <p:tmPct val="10000"/>
                                  </p:iterate>
                                  <p:childTnLst>
                                    <p:set>
                                      <p:cBhvr>
                                        <p:cTn id="101" dur="1" fill="hold">
                                          <p:stCondLst>
                                            <p:cond delay="0"/>
                                          </p:stCondLst>
                                        </p:cTn>
                                        <p:tgtEl>
                                          <p:spTgt spid="14"/>
                                        </p:tgtEl>
                                        <p:attrNameLst>
                                          <p:attrName>style.visibility</p:attrName>
                                        </p:attrNameLst>
                                      </p:cBhvr>
                                      <p:to>
                                        <p:strVal val="visible"/>
                                      </p:to>
                                    </p:set>
                                    <p:animEffect transition="in" filter="fade">
                                      <p:cBhvr>
                                        <p:cTn id="102" dur="500"/>
                                        <p:tgtEl>
                                          <p:spTgt spid="14"/>
                                        </p:tgtEl>
                                      </p:cBhvr>
                                    </p:animEffect>
                                  </p:childTnLst>
                                </p:cTn>
                              </p:par>
                            </p:childTnLst>
                          </p:cTn>
                        </p:par>
                      </p:childTnLst>
                    </p:cTn>
                  </p:par>
                  <p:par>
                    <p:cTn id="103" fill="hold">
                      <p:stCondLst>
                        <p:cond delay="indefinite"/>
                      </p:stCondLst>
                      <p:childTnLst>
                        <p:par>
                          <p:cTn id="104" fill="hold">
                            <p:stCondLst>
                              <p:cond delay="0"/>
                            </p:stCondLst>
                            <p:childTnLst>
                              <p:par>
                                <p:cTn id="105" presetID="21" presetClass="entr" presetSubtype="1" fill="hold" grpId="0" nodeType="click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wheel(1)">
                                      <p:cBhvr>
                                        <p:cTn id="107" dur="2000"/>
                                        <p:tgtEl>
                                          <p:spTgt spid="44"/>
                                        </p:tgtEl>
                                      </p:cBhvr>
                                    </p:animEffect>
                                  </p:childTnLst>
                                </p:cTn>
                              </p:par>
                            </p:childTnLst>
                          </p:cTn>
                        </p:par>
                        <p:par>
                          <p:cTn id="108" fill="hold">
                            <p:stCondLst>
                              <p:cond delay="2000"/>
                            </p:stCondLst>
                            <p:childTnLst>
                              <p:par>
                                <p:cTn id="109" presetID="22" presetClass="entr" presetSubtype="2" fill="hold" nodeType="afterEffect">
                                  <p:stCondLst>
                                    <p:cond delay="500"/>
                                  </p:stCondLst>
                                  <p:childTnLst>
                                    <p:set>
                                      <p:cBhvr>
                                        <p:cTn id="110" dur="1" fill="hold">
                                          <p:stCondLst>
                                            <p:cond delay="0"/>
                                          </p:stCondLst>
                                        </p:cTn>
                                        <p:tgtEl>
                                          <p:spTgt spid="45"/>
                                        </p:tgtEl>
                                        <p:attrNameLst>
                                          <p:attrName>style.visibility</p:attrName>
                                        </p:attrNameLst>
                                      </p:cBhvr>
                                      <p:to>
                                        <p:strVal val="visible"/>
                                      </p:to>
                                    </p:set>
                                    <p:animEffect transition="in" filter="wipe(right)">
                                      <p:cBhvr>
                                        <p:cTn id="111" dur="500"/>
                                        <p:tgtEl>
                                          <p:spTgt spid="45"/>
                                        </p:tgtEl>
                                      </p:cBhvr>
                                    </p:animEffect>
                                  </p:childTnLst>
                                </p:cTn>
                              </p:par>
                            </p:childTnLst>
                          </p:cTn>
                        </p:par>
                        <p:par>
                          <p:cTn id="112" fill="hold">
                            <p:stCondLst>
                              <p:cond delay="3000"/>
                            </p:stCondLst>
                            <p:childTnLst>
                              <p:par>
                                <p:cTn id="113" presetID="10" presetClass="entr" presetSubtype="0" fill="hold" grpId="0" nodeType="afterEffect">
                                  <p:stCondLst>
                                    <p:cond delay="500"/>
                                  </p:stCondLst>
                                  <p:iterate type="wd">
                                    <p:tmPct val="10000"/>
                                  </p:iterate>
                                  <p:childTnLst>
                                    <p:set>
                                      <p:cBhvr>
                                        <p:cTn id="114" dur="1" fill="hold">
                                          <p:stCondLst>
                                            <p:cond delay="0"/>
                                          </p:stCondLst>
                                        </p:cTn>
                                        <p:tgtEl>
                                          <p:spTgt spid="54"/>
                                        </p:tgtEl>
                                        <p:attrNameLst>
                                          <p:attrName>style.visibility</p:attrName>
                                        </p:attrNameLst>
                                      </p:cBhvr>
                                      <p:to>
                                        <p:strVal val="visible"/>
                                      </p:to>
                                    </p:set>
                                    <p:animEffect transition="in" filter="fade">
                                      <p:cBhvr>
                                        <p:cTn id="115" dur="500"/>
                                        <p:tgtEl>
                                          <p:spTgt spid="54"/>
                                        </p:tgtEl>
                                      </p:cBhvr>
                                    </p:animEffect>
                                  </p:childTnLst>
                                </p:cTn>
                              </p:par>
                            </p:childTnLst>
                          </p:cTn>
                        </p:par>
                      </p:childTnLst>
                    </p:cTn>
                  </p:par>
                  <p:par>
                    <p:cTn id="116" fill="hold">
                      <p:stCondLst>
                        <p:cond delay="indefinite"/>
                      </p:stCondLst>
                      <p:childTnLst>
                        <p:par>
                          <p:cTn id="117" fill="hold">
                            <p:stCondLst>
                              <p:cond delay="0"/>
                            </p:stCondLst>
                            <p:childTnLst>
                              <p:par>
                                <p:cTn id="118" presetID="21" presetClass="entr" presetSubtype="1" fill="hold" grpId="0" nodeType="clickEffect">
                                  <p:stCondLst>
                                    <p:cond delay="0"/>
                                  </p:stCondLst>
                                  <p:childTnLst>
                                    <p:set>
                                      <p:cBhvr>
                                        <p:cTn id="119" dur="1" fill="hold">
                                          <p:stCondLst>
                                            <p:cond delay="0"/>
                                          </p:stCondLst>
                                        </p:cTn>
                                        <p:tgtEl>
                                          <p:spTgt spid="47"/>
                                        </p:tgtEl>
                                        <p:attrNameLst>
                                          <p:attrName>style.visibility</p:attrName>
                                        </p:attrNameLst>
                                      </p:cBhvr>
                                      <p:to>
                                        <p:strVal val="visible"/>
                                      </p:to>
                                    </p:set>
                                    <p:animEffect transition="in" filter="wheel(1)">
                                      <p:cBhvr>
                                        <p:cTn id="120" dur="2000"/>
                                        <p:tgtEl>
                                          <p:spTgt spid="47"/>
                                        </p:tgtEl>
                                      </p:cBhvr>
                                    </p:animEffect>
                                  </p:childTnLst>
                                </p:cTn>
                              </p:par>
                            </p:childTnLst>
                          </p:cTn>
                        </p:par>
                        <p:par>
                          <p:cTn id="121" fill="hold">
                            <p:stCondLst>
                              <p:cond delay="2000"/>
                            </p:stCondLst>
                            <p:childTnLst>
                              <p:par>
                                <p:cTn id="122" presetID="22" presetClass="entr" presetSubtype="8" fill="hold" nodeType="afterEffect">
                                  <p:stCondLst>
                                    <p:cond delay="500"/>
                                  </p:stCondLst>
                                  <p:childTnLst>
                                    <p:set>
                                      <p:cBhvr>
                                        <p:cTn id="123" dur="1" fill="hold">
                                          <p:stCondLst>
                                            <p:cond delay="0"/>
                                          </p:stCondLst>
                                        </p:cTn>
                                        <p:tgtEl>
                                          <p:spTgt spid="15"/>
                                        </p:tgtEl>
                                        <p:attrNameLst>
                                          <p:attrName>style.visibility</p:attrName>
                                        </p:attrNameLst>
                                      </p:cBhvr>
                                      <p:to>
                                        <p:strVal val="visible"/>
                                      </p:to>
                                    </p:set>
                                    <p:animEffect transition="in" filter="wipe(left)">
                                      <p:cBhvr>
                                        <p:cTn id="124" dur="500"/>
                                        <p:tgtEl>
                                          <p:spTgt spid="15"/>
                                        </p:tgtEl>
                                      </p:cBhvr>
                                    </p:animEffect>
                                  </p:childTnLst>
                                </p:cTn>
                              </p:par>
                            </p:childTnLst>
                          </p:cTn>
                        </p:par>
                        <p:par>
                          <p:cTn id="125" fill="hold">
                            <p:stCondLst>
                              <p:cond delay="3000"/>
                            </p:stCondLst>
                            <p:childTnLst>
                              <p:par>
                                <p:cTn id="126" presetID="10" presetClass="entr" presetSubtype="0" fill="hold" grpId="0" nodeType="afterEffect">
                                  <p:stCondLst>
                                    <p:cond delay="500"/>
                                  </p:stCondLst>
                                  <p:iterate type="wd">
                                    <p:tmPct val="10000"/>
                                  </p:iterate>
                                  <p:childTnLst>
                                    <p:set>
                                      <p:cBhvr>
                                        <p:cTn id="127" dur="1" fill="hold">
                                          <p:stCondLst>
                                            <p:cond delay="0"/>
                                          </p:stCondLst>
                                        </p:cTn>
                                        <p:tgtEl>
                                          <p:spTgt spid="17"/>
                                        </p:tgtEl>
                                        <p:attrNameLst>
                                          <p:attrName>style.visibility</p:attrName>
                                        </p:attrNameLst>
                                      </p:cBhvr>
                                      <p:to>
                                        <p:strVal val="visible"/>
                                      </p:to>
                                    </p:set>
                                    <p:animEffect transition="in" filter="fade">
                                      <p:cBhvr>
                                        <p:cTn id="1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4" grpId="0"/>
      <p:bldP spid="17" grpId="0"/>
      <p:bldP spid="28" grpId="0" animBg="1"/>
      <p:bldP spid="32" grpId="0" animBg="1"/>
      <p:bldP spid="34" grpId="0" animBg="1"/>
      <p:bldP spid="35" grpId="0" animBg="1"/>
      <p:bldP spid="37" grpId="0" animBg="1"/>
      <p:bldP spid="39" grpId="0" animBg="1"/>
      <p:bldP spid="41" grpId="0" animBg="1"/>
      <p:bldP spid="44" grpId="0" animBg="1"/>
      <p:bldP spid="47" grpId="0" animBg="1"/>
      <p:bldP spid="48" grpId="0"/>
      <p:bldP spid="49" grpId="0"/>
      <p:bldP spid="52" grpId="0"/>
      <p:bldP spid="53" grpId="0"/>
      <p:bldP spid="5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5496" y="143295"/>
            <a:ext cx="9108504" cy="693417"/>
          </a:xfrm>
        </p:spPr>
        <p:txBody>
          <a:bodyPr>
            <a:normAutofit fontScale="90000"/>
          </a:bodyPr>
          <a:lstStyle/>
          <a:p>
            <a:r>
              <a:rPr lang="fr-FR" sz="3200" dirty="0" smtClean="0">
                <a:solidFill>
                  <a:schemeClr val="bg1"/>
                </a:solidFill>
              </a:rPr>
              <a:t>Grandeurs  de service d’un transformateur triphasé</a:t>
            </a:r>
            <a:endParaRPr lang="fr-FR" sz="3200" dirty="0">
              <a:solidFill>
                <a:schemeClr val="bg1"/>
              </a:solidFill>
            </a:endParaRPr>
          </a:p>
        </p:txBody>
      </p:sp>
      <p:sp>
        <p:nvSpPr>
          <p:cNvPr id="6" name="ZoneTexte 5"/>
          <p:cNvSpPr txBox="1"/>
          <p:nvPr/>
        </p:nvSpPr>
        <p:spPr>
          <a:xfrm>
            <a:off x="107504" y="980728"/>
            <a:ext cx="4752528" cy="2062103"/>
          </a:xfrm>
          <a:prstGeom prst="rect">
            <a:avLst/>
          </a:prstGeom>
          <a:solidFill>
            <a:schemeClr val="accent1">
              <a:lumMod val="75000"/>
              <a:alpha val="46000"/>
            </a:schemeClr>
          </a:solidFill>
          <a:scene3d>
            <a:camera prst="orthographicFront"/>
            <a:lightRig rig="threePt" dir="t"/>
          </a:scene3d>
          <a:sp3d>
            <a:bevelT w="152400" h="50800" prst="softRound"/>
          </a:sp3d>
        </p:spPr>
        <p:txBody>
          <a:bodyPr wrap="square" rtlCol="0">
            <a:spAutoFit/>
          </a:bodyPr>
          <a:lstStyle/>
          <a:p>
            <a:pPr algn="ctr"/>
            <a:r>
              <a:rPr lang="fr-FR" b="1" dirty="0" smtClean="0">
                <a:solidFill>
                  <a:schemeClr val="bg1"/>
                </a:solidFill>
              </a:rPr>
              <a:t>Pour  </a:t>
            </a:r>
          </a:p>
          <a:p>
            <a:pPr algn="ctr"/>
            <a:r>
              <a:rPr lang="fr-FR" b="1" dirty="0" smtClean="0">
                <a:solidFill>
                  <a:schemeClr val="bg1"/>
                </a:solidFill>
              </a:rPr>
              <a:t>U2 tension entre phase au secondaire</a:t>
            </a:r>
            <a:br>
              <a:rPr lang="fr-FR" b="1" dirty="0" smtClean="0">
                <a:solidFill>
                  <a:schemeClr val="bg1"/>
                </a:solidFill>
              </a:rPr>
            </a:br>
            <a:r>
              <a:rPr lang="fr-FR" b="1" dirty="0" smtClean="0">
                <a:solidFill>
                  <a:schemeClr val="bg1"/>
                </a:solidFill>
              </a:rPr>
              <a:t>U1 </a:t>
            </a:r>
            <a:r>
              <a:rPr lang="fr-FR" b="1" dirty="0">
                <a:solidFill>
                  <a:schemeClr val="bg1"/>
                </a:solidFill>
              </a:rPr>
              <a:t>tension entre phase au </a:t>
            </a:r>
            <a:r>
              <a:rPr lang="fr-FR" b="1" dirty="0" smtClean="0">
                <a:solidFill>
                  <a:schemeClr val="bg1"/>
                </a:solidFill>
              </a:rPr>
              <a:t>primaire  </a:t>
            </a:r>
          </a:p>
          <a:p>
            <a:pPr algn="ctr"/>
            <a:r>
              <a:rPr lang="fr-FR" sz="1000" b="1" dirty="0" smtClean="0">
                <a:solidFill>
                  <a:schemeClr val="bg1"/>
                </a:solidFill>
              </a:rPr>
              <a:t/>
            </a:r>
            <a:br>
              <a:rPr lang="fr-FR" sz="1000" b="1" dirty="0" smtClean="0">
                <a:solidFill>
                  <a:schemeClr val="bg1"/>
                </a:solidFill>
              </a:rPr>
            </a:br>
            <a:r>
              <a:rPr lang="fr-FR" b="1" dirty="0" smtClean="0">
                <a:solidFill>
                  <a:schemeClr val="bg1"/>
                </a:solidFill>
              </a:rPr>
              <a:t>On à le rapport de transformation  </a:t>
            </a:r>
          </a:p>
          <a:p>
            <a:pPr algn="ctr"/>
            <a:endParaRPr lang="fr-FR" sz="1000" b="1" dirty="0" smtClean="0">
              <a:solidFill>
                <a:schemeClr val="bg1"/>
              </a:solidFill>
            </a:endParaRPr>
          </a:p>
          <a:p>
            <a:pPr algn="ctr"/>
            <a:r>
              <a:rPr lang="fr-FR" b="1" dirty="0" smtClean="0">
                <a:solidFill>
                  <a:schemeClr val="bg1"/>
                </a:solidFill>
              </a:rPr>
              <a:t>M = U</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1</a:t>
            </a:r>
            <a:endParaRPr lang="fr-FR" b="1" baseline="-25000" dirty="0">
              <a:solidFill>
                <a:schemeClr val="bg1"/>
              </a:solidFill>
            </a:endParaRPr>
          </a:p>
        </p:txBody>
      </p:sp>
      <p:sp>
        <p:nvSpPr>
          <p:cNvPr id="7" name="ZoneTexte 6"/>
          <p:cNvSpPr txBox="1"/>
          <p:nvPr/>
        </p:nvSpPr>
        <p:spPr>
          <a:xfrm>
            <a:off x="5203354" y="980728"/>
            <a:ext cx="3744416" cy="2031325"/>
          </a:xfrm>
          <a:prstGeom prst="rect">
            <a:avLst/>
          </a:prstGeom>
          <a:solidFill>
            <a:schemeClr val="tx2">
              <a:lumMod val="75000"/>
              <a:alpha val="44000"/>
            </a:schemeClr>
          </a:solidFill>
          <a:ln>
            <a:noFill/>
          </a:ln>
          <a:scene3d>
            <a:camera prst="orthographicFront"/>
            <a:lightRig rig="threePt" dir="t"/>
          </a:scene3d>
          <a:sp3d>
            <a:bevelT w="165100" prst="coolSlant"/>
          </a:sp3d>
        </p:spPr>
        <p:txBody>
          <a:bodyPr wrap="square" rtlCol="0">
            <a:spAutoFit/>
          </a:bodyPr>
          <a:lstStyle/>
          <a:p>
            <a:pPr algn="ctr"/>
            <a:r>
              <a:rPr lang="fr-FR" b="1" dirty="0" smtClean="0">
                <a:solidFill>
                  <a:schemeClr val="bg1"/>
                </a:solidFill>
              </a:rPr>
              <a:t>Les puissances:</a:t>
            </a:r>
          </a:p>
          <a:p>
            <a:pPr algn="ctr"/>
            <a:r>
              <a:rPr lang="fr-FR" b="1" dirty="0" smtClean="0">
                <a:solidFill>
                  <a:schemeClr val="bg1"/>
                </a:solidFill>
              </a:rPr>
              <a:t>S</a:t>
            </a:r>
            <a:r>
              <a:rPr lang="fr-FR" b="1" baseline="-25000" dirty="0" smtClean="0">
                <a:solidFill>
                  <a:schemeClr val="bg1"/>
                </a:solidFill>
              </a:rPr>
              <a:t>1</a:t>
            </a:r>
            <a:r>
              <a:rPr lang="fr-FR" b="1" dirty="0" smtClean="0">
                <a:solidFill>
                  <a:schemeClr val="bg1"/>
                </a:solidFill>
              </a:rPr>
              <a:t>= U</a:t>
            </a:r>
            <a:r>
              <a:rPr lang="fr-FR" b="1" baseline="-25000" dirty="0" smtClean="0">
                <a:solidFill>
                  <a:schemeClr val="bg1"/>
                </a:solidFill>
              </a:rPr>
              <a:t>1</a:t>
            </a:r>
            <a:r>
              <a:rPr lang="fr-FR" b="1" dirty="0" smtClean="0">
                <a:solidFill>
                  <a:schemeClr val="bg1"/>
                </a:solidFill>
              </a:rPr>
              <a:t>*I</a:t>
            </a:r>
            <a:r>
              <a:rPr lang="fr-FR" b="1" baseline="-25000" dirty="0" smtClean="0">
                <a:solidFill>
                  <a:schemeClr val="bg1"/>
                </a:solidFill>
              </a:rPr>
              <a:t>1</a:t>
            </a:r>
            <a:r>
              <a:rPr lang="fr-FR" b="1" dirty="0" smtClean="0">
                <a:solidFill>
                  <a:schemeClr val="bg1"/>
                </a:solidFill>
              </a:rPr>
              <a:t>*</a:t>
            </a:r>
            <a:r>
              <a:rPr lang="fr-FR" b="1" dirty="0" smtClean="0">
                <a:solidFill>
                  <a:schemeClr val="bg1"/>
                </a:solidFill>
                <a:sym typeface="Symbol"/>
              </a:rPr>
              <a:t>3</a:t>
            </a:r>
          </a:p>
          <a:p>
            <a:pPr algn="ctr"/>
            <a:r>
              <a:rPr lang="fr-FR" b="1" dirty="0" smtClean="0">
                <a:solidFill>
                  <a:schemeClr val="bg1"/>
                </a:solidFill>
              </a:rPr>
              <a:t>S</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2</a:t>
            </a:r>
            <a:r>
              <a:rPr lang="fr-FR" b="1" dirty="0" smtClean="0">
                <a:solidFill>
                  <a:schemeClr val="bg1"/>
                </a:solidFill>
              </a:rPr>
              <a:t>*I</a:t>
            </a:r>
            <a:r>
              <a:rPr lang="fr-FR" b="1" baseline="-25000" dirty="0" smtClean="0">
                <a:solidFill>
                  <a:schemeClr val="bg1"/>
                </a:solidFill>
              </a:rPr>
              <a:t>2</a:t>
            </a:r>
            <a:r>
              <a:rPr lang="fr-FR" b="1" dirty="0" smtClean="0">
                <a:solidFill>
                  <a:schemeClr val="bg1"/>
                </a:solidFill>
              </a:rPr>
              <a:t>*</a:t>
            </a:r>
            <a:r>
              <a:rPr lang="fr-FR" b="1" dirty="0">
                <a:solidFill>
                  <a:schemeClr val="bg1"/>
                </a:solidFill>
                <a:sym typeface="Symbol"/>
              </a:rPr>
              <a:t></a:t>
            </a:r>
            <a:r>
              <a:rPr lang="fr-FR" b="1" dirty="0" smtClean="0">
                <a:solidFill>
                  <a:schemeClr val="bg1"/>
                </a:solidFill>
                <a:sym typeface="Symbol"/>
              </a:rPr>
              <a:t>3</a:t>
            </a:r>
          </a:p>
          <a:p>
            <a:pPr algn="ctr"/>
            <a:r>
              <a:rPr lang="fr-FR" b="1" dirty="0" smtClean="0">
                <a:solidFill>
                  <a:schemeClr val="bg1"/>
                </a:solidFill>
                <a:sym typeface="Symbol"/>
              </a:rPr>
              <a:t>Pour un transformateur considéré comme parfait S1 = S2</a:t>
            </a:r>
          </a:p>
          <a:p>
            <a:pPr algn="ctr"/>
            <a:r>
              <a:rPr lang="fr-FR" b="1" dirty="0" smtClean="0">
                <a:solidFill>
                  <a:schemeClr val="bg1"/>
                </a:solidFill>
                <a:sym typeface="Symbol"/>
              </a:rPr>
              <a:t>M = U</a:t>
            </a:r>
            <a:r>
              <a:rPr lang="fr-FR" b="1" baseline="-25000" dirty="0" smtClean="0">
                <a:solidFill>
                  <a:schemeClr val="bg1"/>
                </a:solidFill>
                <a:sym typeface="Symbol"/>
              </a:rPr>
              <a:t>2</a:t>
            </a:r>
            <a:r>
              <a:rPr lang="fr-FR" b="1" dirty="0" smtClean="0">
                <a:solidFill>
                  <a:schemeClr val="bg1"/>
                </a:solidFill>
                <a:sym typeface="Symbol"/>
              </a:rPr>
              <a:t>/U</a:t>
            </a:r>
            <a:r>
              <a:rPr lang="fr-FR" b="1" baseline="-25000" dirty="0" smtClean="0">
                <a:solidFill>
                  <a:schemeClr val="bg1"/>
                </a:solidFill>
                <a:sym typeface="Symbol"/>
              </a:rPr>
              <a:t>1</a:t>
            </a:r>
            <a:r>
              <a:rPr lang="fr-FR" b="1" dirty="0" smtClean="0">
                <a:solidFill>
                  <a:schemeClr val="bg1"/>
                </a:solidFill>
                <a:sym typeface="Symbol"/>
              </a:rPr>
              <a:t>=I</a:t>
            </a:r>
            <a:r>
              <a:rPr lang="fr-FR" b="1" baseline="-25000" dirty="0" smtClean="0">
                <a:solidFill>
                  <a:schemeClr val="bg1"/>
                </a:solidFill>
                <a:sym typeface="Symbol"/>
              </a:rPr>
              <a:t>1</a:t>
            </a:r>
            <a:r>
              <a:rPr lang="fr-FR" b="1" dirty="0" smtClean="0">
                <a:solidFill>
                  <a:schemeClr val="bg1"/>
                </a:solidFill>
                <a:sym typeface="Symbol"/>
              </a:rPr>
              <a:t>/I</a:t>
            </a:r>
            <a:r>
              <a:rPr lang="fr-FR" b="1" baseline="-25000" dirty="0" smtClean="0">
                <a:solidFill>
                  <a:schemeClr val="bg1"/>
                </a:solidFill>
                <a:sym typeface="Symbol"/>
              </a:rPr>
              <a:t>2</a:t>
            </a:r>
          </a:p>
        </p:txBody>
      </p:sp>
      <p:sp>
        <p:nvSpPr>
          <p:cNvPr id="8" name="ZoneTexte 7"/>
          <p:cNvSpPr txBox="1"/>
          <p:nvPr/>
        </p:nvSpPr>
        <p:spPr>
          <a:xfrm>
            <a:off x="107504" y="3150964"/>
            <a:ext cx="8964488" cy="3693319"/>
          </a:xfrm>
          <a:prstGeom prst="rect">
            <a:avLst/>
          </a:prstGeom>
          <a:solidFill>
            <a:schemeClr val="accent6">
              <a:lumMod val="60000"/>
              <a:lumOff val="40000"/>
              <a:alpha val="54000"/>
            </a:schemeClr>
          </a:solidFill>
          <a:scene3d>
            <a:camera prst="orthographicFront"/>
            <a:lightRig rig="threePt" dir="t"/>
          </a:scene3d>
          <a:sp3d>
            <a:bevelT w="165100" prst="coolSlant"/>
          </a:sp3d>
        </p:spPr>
        <p:txBody>
          <a:bodyPr wrap="square" rtlCol="0">
            <a:spAutoFit/>
          </a:bodyPr>
          <a:lstStyle/>
          <a:p>
            <a:pPr algn="ctr"/>
            <a:r>
              <a:rPr lang="fr-FR" b="1" dirty="0" smtClean="0">
                <a:solidFill>
                  <a:schemeClr val="bg1"/>
                </a:solidFill>
              </a:rPr>
              <a:t>Les puissances:</a:t>
            </a:r>
          </a:p>
          <a:p>
            <a:pPr algn="ctr"/>
            <a:r>
              <a:rPr lang="fr-FR" b="1" dirty="0" smtClean="0">
                <a:solidFill>
                  <a:schemeClr val="bg1"/>
                </a:solidFill>
              </a:rPr>
              <a:t>S</a:t>
            </a:r>
            <a:r>
              <a:rPr lang="fr-FR" b="1" baseline="-25000" dirty="0" smtClean="0">
                <a:solidFill>
                  <a:schemeClr val="bg1"/>
                </a:solidFill>
              </a:rPr>
              <a:t>1</a:t>
            </a:r>
            <a:r>
              <a:rPr lang="fr-FR" b="1" dirty="0" smtClean="0">
                <a:solidFill>
                  <a:schemeClr val="bg1"/>
                </a:solidFill>
              </a:rPr>
              <a:t>= U</a:t>
            </a:r>
            <a:r>
              <a:rPr lang="fr-FR" b="1" baseline="-25000" dirty="0" smtClean="0">
                <a:solidFill>
                  <a:schemeClr val="bg1"/>
                </a:solidFill>
              </a:rPr>
              <a:t>1</a:t>
            </a:r>
            <a:r>
              <a:rPr lang="fr-FR" b="1" dirty="0" smtClean="0">
                <a:solidFill>
                  <a:schemeClr val="bg1"/>
                </a:solidFill>
              </a:rPr>
              <a:t>*I</a:t>
            </a:r>
            <a:r>
              <a:rPr lang="fr-FR" b="1" baseline="-25000" dirty="0" smtClean="0">
                <a:solidFill>
                  <a:schemeClr val="bg1"/>
                </a:solidFill>
              </a:rPr>
              <a:t>1</a:t>
            </a:r>
            <a:r>
              <a:rPr lang="fr-FR" b="1" dirty="0" smtClean="0">
                <a:solidFill>
                  <a:schemeClr val="bg1"/>
                </a:solidFill>
              </a:rPr>
              <a:t>*</a:t>
            </a:r>
            <a:r>
              <a:rPr lang="fr-FR" b="1" dirty="0" smtClean="0">
                <a:solidFill>
                  <a:schemeClr val="bg1"/>
                </a:solidFill>
                <a:sym typeface="Symbol"/>
              </a:rPr>
              <a:t>3</a:t>
            </a:r>
          </a:p>
          <a:p>
            <a:pPr algn="ctr"/>
            <a:r>
              <a:rPr lang="fr-FR" b="1" dirty="0" smtClean="0">
                <a:solidFill>
                  <a:schemeClr val="bg1"/>
                </a:solidFill>
              </a:rPr>
              <a:t>S</a:t>
            </a:r>
            <a:r>
              <a:rPr lang="fr-FR" b="1" baseline="-25000" dirty="0" smtClean="0">
                <a:solidFill>
                  <a:schemeClr val="bg1"/>
                </a:solidFill>
              </a:rPr>
              <a:t>2</a:t>
            </a:r>
            <a:r>
              <a:rPr lang="fr-FR" b="1" dirty="0" smtClean="0">
                <a:solidFill>
                  <a:schemeClr val="bg1"/>
                </a:solidFill>
              </a:rPr>
              <a:t>= U</a:t>
            </a:r>
            <a:r>
              <a:rPr lang="fr-FR" b="1" baseline="-25000" dirty="0" smtClean="0">
                <a:solidFill>
                  <a:schemeClr val="bg1"/>
                </a:solidFill>
              </a:rPr>
              <a:t>2</a:t>
            </a:r>
            <a:r>
              <a:rPr lang="fr-FR" b="1" dirty="0" smtClean="0">
                <a:solidFill>
                  <a:schemeClr val="bg1"/>
                </a:solidFill>
              </a:rPr>
              <a:t>*I</a:t>
            </a:r>
            <a:r>
              <a:rPr lang="fr-FR" b="1" baseline="-25000" dirty="0" smtClean="0">
                <a:solidFill>
                  <a:schemeClr val="bg1"/>
                </a:solidFill>
              </a:rPr>
              <a:t>2</a:t>
            </a:r>
            <a:r>
              <a:rPr lang="fr-FR" b="1" dirty="0" smtClean="0">
                <a:solidFill>
                  <a:schemeClr val="bg1"/>
                </a:solidFill>
              </a:rPr>
              <a:t>*</a:t>
            </a:r>
            <a:r>
              <a:rPr lang="fr-FR" b="1" dirty="0">
                <a:solidFill>
                  <a:schemeClr val="bg1"/>
                </a:solidFill>
                <a:sym typeface="Symbol"/>
              </a:rPr>
              <a:t></a:t>
            </a:r>
            <a:r>
              <a:rPr lang="fr-FR" b="1" dirty="0" smtClean="0">
                <a:solidFill>
                  <a:schemeClr val="bg1"/>
                </a:solidFill>
                <a:sym typeface="Symbol"/>
              </a:rPr>
              <a:t>3</a:t>
            </a:r>
          </a:p>
          <a:p>
            <a:pPr algn="ctr"/>
            <a:r>
              <a:rPr lang="fr-FR" b="1" dirty="0" smtClean="0">
                <a:solidFill>
                  <a:schemeClr val="bg1"/>
                </a:solidFill>
                <a:sym typeface="Symbol"/>
              </a:rPr>
              <a:t>Pour un transformateur considéré comme parfait S</a:t>
            </a:r>
            <a:r>
              <a:rPr lang="fr-FR" b="1" baseline="-25000" dirty="0" smtClean="0">
                <a:solidFill>
                  <a:schemeClr val="bg1"/>
                </a:solidFill>
                <a:sym typeface="Symbol"/>
              </a:rPr>
              <a:t>1</a:t>
            </a:r>
            <a:r>
              <a:rPr lang="fr-FR" b="1" dirty="0" smtClean="0">
                <a:solidFill>
                  <a:schemeClr val="bg1"/>
                </a:solidFill>
                <a:sym typeface="Symbol"/>
              </a:rPr>
              <a:t> = S</a:t>
            </a:r>
            <a:r>
              <a:rPr lang="fr-FR" b="1" baseline="-25000" dirty="0" smtClean="0">
                <a:solidFill>
                  <a:schemeClr val="bg1"/>
                </a:solidFill>
                <a:sym typeface="Symbol"/>
              </a:rPr>
              <a:t>2</a:t>
            </a:r>
          </a:p>
          <a:p>
            <a:pPr algn="ctr"/>
            <a:r>
              <a:rPr lang="fr-FR" b="1" dirty="0" smtClean="0">
                <a:solidFill>
                  <a:schemeClr val="bg1"/>
                </a:solidFill>
                <a:sym typeface="Symbol"/>
              </a:rPr>
              <a:t>Dans le cas contraire les pertes sont faibles.</a:t>
            </a:r>
          </a:p>
          <a:p>
            <a:pPr algn="ctr"/>
            <a:r>
              <a:rPr lang="fr-FR" b="1" dirty="0" smtClean="0">
                <a:solidFill>
                  <a:schemeClr val="bg1"/>
                </a:solidFill>
                <a:sym typeface="Symbol"/>
              </a:rPr>
              <a:t>Deux origines pour les pertes </a:t>
            </a:r>
            <a:br>
              <a:rPr lang="fr-FR" b="1" dirty="0" smtClean="0">
                <a:solidFill>
                  <a:schemeClr val="bg1"/>
                </a:solidFill>
                <a:sym typeface="Symbol"/>
              </a:rPr>
            </a:br>
            <a:r>
              <a:rPr lang="fr-FR" b="1" dirty="0" smtClean="0">
                <a:solidFill>
                  <a:schemeClr val="bg1"/>
                </a:solidFill>
                <a:sym typeface="Symbol"/>
              </a:rPr>
              <a:t>- Les pertes joules </a:t>
            </a:r>
            <a:r>
              <a:rPr lang="fr-FR" b="1" dirty="0" err="1" smtClean="0">
                <a:solidFill>
                  <a:schemeClr val="bg1"/>
                </a:solidFill>
                <a:sym typeface="Symbol"/>
              </a:rPr>
              <a:t>Pj</a:t>
            </a:r>
            <a:r>
              <a:rPr lang="fr-FR" b="1" dirty="0" smtClean="0">
                <a:solidFill>
                  <a:schemeClr val="bg1"/>
                </a:solidFill>
                <a:sym typeface="Symbol"/>
              </a:rPr>
              <a:t> mesurées avec le secondaire en court circuit et I nominal</a:t>
            </a:r>
          </a:p>
          <a:p>
            <a:pPr algn="ctr"/>
            <a:r>
              <a:rPr lang="fr-FR" b="1" dirty="0" smtClean="0">
                <a:solidFill>
                  <a:schemeClr val="bg1"/>
                </a:solidFill>
                <a:sym typeface="Symbol"/>
              </a:rPr>
              <a:t>- Les pertes fer Pf mesurées avec le secondaire sans connexion </a:t>
            </a:r>
            <a:br>
              <a:rPr lang="fr-FR" b="1" dirty="0" smtClean="0">
                <a:solidFill>
                  <a:schemeClr val="bg1"/>
                </a:solidFill>
                <a:sym typeface="Symbol"/>
              </a:rPr>
            </a:br>
            <a:r>
              <a:rPr lang="fr-FR" b="1" dirty="0" smtClean="0">
                <a:solidFill>
                  <a:schemeClr val="bg1"/>
                </a:solidFill>
                <a:sym typeface="Symbol"/>
              </a:rPr>
              <a:t>(a vide I</a:t>
            </a:r>
            <a:r>
              <a:rPr lang="fr-FR" b="1" baseline="-25000" dirty="0" smtClean="0">
                <a:solidFill>
                  <a:schemeClr val="bg1"/>
                </a:solidFill>
                <a:sym typeface="Symbol"/>
              </a:rPr>
              <a:t>2</a:t>
            </a:r>
            <a:r>
              <a:rPr lang="fr-FR" b="1" dirty="0" smtClean="0">
                <a:solidFill>
                  <a:schemeClr val="bg1"/>
                </a:solidFill>
                <a:sym typeface="Symbol"/>
              </a:rPr>
              <a:t> =0). </a:t>
            </a:r>
          </a:p>
          <a:p>
            <a:pPr algn="ctr"/>
            <a:r>
              <a:rPr lang="fr-FR" b="1" dirty="0" smtClean="0">
                <a:solidFill>
                  <a:schemeClr val="bg1"/>
                </a:solidFill>
                <a:sym typeface="Symbol"/>
              </a:rPr>
              <a:t>On mesure  à chaque fois P</a:t>
            </a:r>
            <a:r>
              <a:rPr lang="fr-FR" b="1" baseline="-25000" dirty="0" smtClean="0">
                <a:solidFill>
                  <a:schemeClr val="bg1"/>
                </a:solidFill>
                <a:sym typeface="Symbol"/>
              </a:rPr>
              <a:t>1</a:t>
            </a:r>
          </a:p>
          <a:p>
            <a:pPr algn="ctr"/>
            <a:endParaRPr lang="fr-FR" b="1" dirty="0">
              <a:solidFill>
                <a:schemeClr val="bg1"/>
              </a:solidFill>
              <a:sym typeface="Symbol"/>
            </a:endParaRPr>
          </a:p>
          <a:p>
            <a:pPr algn="ctr"/>
            <a:r>
              <a:rPr lang="fr-FR" b="1" dirty="0" smtClean="0">
                <a:solidFill>
                  <a:schemeClr val="bg1"/>
                </a:solidFill>
                <a:sym typeface="Symbol"/>
              </a:rPr>
              <a:t>Le rendement   = P</a:t>
            </a:r>
            <a:r>
              <a:rPr lang="fr-FR" b="1" baseline="-25000" dirty="0" smtClean="0">
                <a:solidFill>
                  <a:schemeClr val="bg1"/>
                </a:solidFill>
                <a:sym typeface="Symbol"/>
              </a:rPr>
              <a:t>2</a:t>
            </a:r>
            <a:r>
              <a:rPr lang="fr-FR" b="1" dirty="0" smtClean="0">
                <a:solidFill>
                  <a:schemeClr val="bg1"/>
                </a:solidFill>
                <a:sym typeface="Symbol"/>
              </a:rPr>
              <a:t>/P</a:t>
            </a:r>
            <a:r>
              <a:rPr lang="fr-FR" b="1" baseline="-25000" dirty="0" smtClean="0">
                <a:solidFill>
                  <a:schemeClr val="bg1"/>
                </a:solidFill>
                <a:sym typeface="Symbol"/>
              </a:rPr>
              <a:t>1</a:t>
            </a:r>
            <a:r>
              <a:rPr lang="fr-FR" b="1" dirty="0" smtClean="0">
                <a:solidFill>
                  <a:schemeClr val="bg1"/>
                </a:solidFill>
                <a:sym typeface="Symbol"/>
              </a:rPr>
              <a:t> = P</a:t>
            </a:r>
            <a:r>
              <a:rPr lang="fr-FR" b="1" baseline="-25000" dirty="0" smtClean="0">
                <a:solidFill>
                  <a:schemeClr val="bg1"/>
                </a:solidFill>
                <a:sym typeface="Symbol"/>
              </a:rPr>
              <a:t>2</a:t>
            </a:r>
            <a:r>
              <a:rPr lang="fr-FR" b="1" dirty="0" smtClean="0">
                <a:solidFill>
                  <a:schemeClr val="bg1"/>
                </a:solidFill>
                <a:sym typeface="Symbol"/>
              </a:rPr>
              <a:t>/(Pf+Pj+P</a:t>
            </a:r>
            <a:r>
              <a:rPr lang="fr-FR" b="1" baseline="-25000" dirty="0" smtClean="0">
                <a:solidFill>
                  <a:schemeClr val="bg1"/>
                </a:solidFill>
                <a:sym typeface="Symbol"/>
              </a:rPr>
              <a:t>2</a:t>
            </a:r>
            <a:r>
              <a:rPr lang="fr-FR" b="1" dirty="0" smtClean="0">
                <a:solidFill>
                  <a:schemeClr val="bg1"/>
                </a:solidFill>
                <a:sym typeface="Symbol"/>
              </a:rPr>
              <a:t>)</a:t>
            </a:r>
          </a:p>
        </p:txBody>
      </p:sp>
    </p:spTree>
    <p:extLst>
      <p:ext uri="{BB962C8B-B14F-4D97-AF65-F5344CB8AC3E}">
        <p14:creationId xmlns:p14="http://schemas.microsoft.com/office/powerpoint/2010/main" val="156079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796524" y="306896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63" name="Groupe 162"/>
          <p:cNvGrpSpPr/>
          <p:nvPr/>
        </p:nvGrpSpPr>
        <p:grpSpPr>
          <a:xfrm flipV="1">
            <a:off x="4720924" y="3442910"/>
            <a:ext cx="1353493" cy="2506370"/>
            <a:chOff x="8820472" y="4293096"/>
            <a:chExt cx="1353493" cy="2506370"/>
          </a:xfrm>
        </p:grpSpPr>
        <p:sp>
          <p:nvSpPr>
            <p:cNvPr id="164" name="Arc 16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65" name="Groupe 164"/>
            <p:cNvGrpSpPr/>
            <p:nvPr/>
          </p:nvGrpSpPr>
          <p:grpSpPr>
            <a:xfrm>
              <a:off x="9502127" y="4808760"/>
              <a:ext cx="626659" cy="1990706"/>
              <a:chOff x="9502127" y="4808760"/>
              <a:chExt cx="626659" cy="1990706"/>
            </a:xfrm>
          </p:grpSpPr>
          <p:cxnSp>
            <p:nvCxnSpPr>
              <p:cNvPr id="166" name="Connecteur droit avec flèche 16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7" name="Connecteur droit avec flèche 16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9" name="Groupe 168"/>
          <p:cNvGrpSpPr/>
          <p:nvPr/>
        </p:nvGrpSpPr>
        <p:grpSpPr>
          <a:xfrm flipH="1">
            <a:off x="4720924" y="3442910"/>
            <a:ext cx="1353493" cy="2506370"/>
            <a:chOff x="8820472" y="4293096"/>
            <a:chExt cx="1353493" cy="2506370"/>
          </a:xfrm>
        </p:grpSpPr>
        <p:sp>
          <p:nvSpPr>
            <p:cNvPr id="170" name="Arc 16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71" name="Groupe 170"/>
            <p:cNvGrpSpPr/>
            <p:nvPr/>
          </p:nvGrpSpPr>
          <p:grpSpPr>
            <a:xfrm>
              <a:off x="9502127" y="4808760"/>
              <a:ext cx="626659" cy="1990706"/>
              <a:chOff x="9502127" y="4808760"/>
              <a:chExt cx="626659" cy="1990706"/>
            </a:xfrm>
          </p:grpSpPr>
          <p:cxnSp>
            <p:nvCxnSpPr>
              <p:cNvPr id="172" name="Connecteur droit avec flèche 17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4" name="Connecteur droit avec flèche 17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75" name="Groupe 174"/>
          <p:cNvGrpSpPr/>
          <p:nvPr/>
        </p:nvGrpSpPr>
        <p:grpSpPr>
          <a:xfrm flipH="1" flipV="1">
            <a:off x="3280764" y="3442910"/>
            <a:ext cx="1353493" cy="2506370"/>
            <a:chOff x="8820472" y="4293096"/>
            <a:chExt cx="1353493" cy="2506370"/>
          </a:xfrm>
        </p:grpSpPr>
        <p:sp>
          <p:nvSpPr>
            <p:cNvPr id="176" name="Arc 17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77" name="Groupe 176"/>
            <p:cNvGrpSpPr/>
            <p:nvPr/>
          </p:nvGrpSpPr>
          <p:grpSpPr>
            <a:xfrm>
              <a:off x="9502127" y="4808760"/>
              <a:ext cx="626659" cy="1990706"/>
              <a:chOff x="9502127" y="4808760"/>
              <a:chExt cx="626659" cy="1990706"/>
            </a:xfrm>
          </p:grpSpPr>
          <p:cxnSp>
            <p:nvCxnSpPr>
              <p:cNvPr id="178" name="Connecteur droit avec flèche 17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9" name="Connecteur droit avec flèche 17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0" name="Connecteur droit avec flèche 17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1" name="Groupe 180"/>
          <p:cNvGrpSpPr/>
          <p:nvPr/>
        </p:nvGrpSpPr>
        <p:grpSpPr>
          <a:xfrm>
            <a:off x="3280764" y="3442910"/>
            <a:ext cx="1353493" cy="2506370"/>
            <a:chOff x="8820472" y="4293096"/>
            <a:chExt cx="1353493" cy="2506370"/>
          </a:xfrm>
        </p:grpSpPr>
        <p:sp>
          <p:nvSpPr>
            <p:cNvPr id="183" name="Arc 1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84" name="Groupe 183"/>
            <p:cNvGrpSpPr/>
            <p:nvPr/>
          </p:nvGrpSpPr>
          <p:grpSpPr>
            <a:xfrm>
              <a:off x="9502127" y="4808760"/>
              <a:ext cx="626659" cy="1990706"/>
              <a:chOff x="9502127" y="4808760"/>
              <a:chExt cx="626659" cy="1990706"/>
            </a:xfrm>
          </p:grpSpPr>
          <p:cxnSp>
            <p:nvCxnSpPr>
              <p:cNvPr id="185" name="Connecteur droit avec flèche 1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6" name="Connecteur droit avec flèche 1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7" name="Connecteur droit avec flèche 1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4" name="Groupe 403"/>
          <p:cNvGrpSpPr/>
          <p:nvPr/>
        </p:nvGrpSpPr>
        <p:grpSpPr>
          <a:xfrm flipV="1">
            <a:off x="4720924" y="3442910"/>
            <a:ext cx="1353493" cy="2506370"/>
            <a:chOff x="8820472" y="4293096"/>
            <a:chExt cx="1353493" cy="2506370"/>
          </a:xfrm>
        </p:grpSpPr>
        <p:sp>
          <p:nvSpPr>
            <p:cNvPr id="405" name="Arc 4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06" name="Groupe 405"/>
            <p:cNvGrpSpPr/>
            <p:nvPr/>
          </p:nvGrpSpPr>
          <p:grpSpPr>
            <a:xfrm>
              <a:off x="9502127" y="4808760"/>
              <a:ext cx="626659" cy="1990706"/>
              <a:chOff x="9502127" y="4808760"/>
              <a:chExt cx="626659" cy="1990706"/>
            </a:xfrm>
          </p:grpSpPr>
          <p:cxnSp>
            <p:nvCxnSpPr>
              <p:cNvPr id="407" name="Connecteur droit avec flèche 4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8" name="Connecteur droit avec flèche 4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9" name="Connecteur droit avec flèche 4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0" name="Groupe 409"/>
          <p:cNvGrpSpPr/>
          <p:nvPr/>
        </p:nvGrpSpPr>
        <p:grpSpPr>
          <a:xfrm flipH="1">
            <a:off x="4720924" y="3442910"/>
            <a:ext cx="1353493" cy="2506370"/>
            <a:chOff x="8820472" y="4293096"/>
            <a:chExt cx="1353493" cy="2506370"/>
          </a:xfrm>
        </p:grpSpPr>
        <p:sp>
          <p:nvSpPr>
            <p:cNvPr id="411" name="Arc 4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12" name="Groupe 411"/>
            <p:cNvGrpSpPr/>
            <p:nvPr/>
          </p:nvGrpSpPr>
          <p:grpSpPr>
            <a:xfrm>
              <a:off x="9502127" y="4808760"/>
              <a:ext cx="626659" cy="1990706"/>
              <a:chOff x="9502127" y="4808760"/>
              <a:chExt cx="626659" cy="1990706"/>
            </a:xfrm>
          </p:grpSpPr>
          <p:cxnSp>
            <p:nvCxnSpPr>
              <p:cNvPr id="413" name="Connecteur droit avec flèche 4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4" name="Connecteur droit avec flèche 4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5" name="Connecteur droit avec flèche 4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6" name="Groupe 415"/>
          <p:cNvGrpSpPr/>
          <p:nvPr/>
        </p:nvGrpSpPr>
        <p:grpSpPr>
          <a:xfrm flipH="1" flipV="1">
            <a:off x="3280764" y="3442910"/>
            <a:ext cx="1353493" cy="2506370"/>
            <a:chOff x="8820472" y="4293096"/>
            <a:chExt cx="1353493" cy="2506370"/>
          </a:xfrm>
        </p:grpSpPr>
        <p:sp>
          <p:nvSpPr>
            <p:cNvPr id="417" name="Arc 4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18" name="Groupe 417"/>
            <p:cNvGrpSpPr/>
            <p:nvPr/>
          </p:nvGrpSpPr>
          <p:grpSpPr>
            <a:xfrm>
              <a:off x="9502127" y="4808760"/>
              <a:ext cx="626659" cy="1990706"/>
              <a:chOff x="9502127" y="4808760"/>
              <a:chExt cx="626659" cy="1990706"/>
            </a:xfrm>
          </p:grpSpPr>
          <p:cxnSp>
            <p:nvCxnSpPr>
              <p:cNvPr id="419" name="Connecteur droit avec flèche 4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0" name="Connecteur droit avec flèche 4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1" name="Connecteur droit avec flèche 4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2" name="Groupe 421"/>
          <p:cNvGrpSpPr/>
          <p:nvPr/>
        </p:nvGrpSpPr>
        <p:grpSpPr>
          <a:xfrm>
            <a:off x="3280764" y="3442910"/>
            <a:ext cx="1353493" cy="2506370"/>
            <a:chOff x="8820472" y="4293096"/>
            <a:chExt cx="1353493" cy="2506370"/>
          </a:xfrm>
        </p:grpSpPr>
        <p:sp>
          <p:nvSpPr>
            <p:cNvPr id="423" name="Arc 4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24" name="Groupe 423"/>
            <p:cNvGrpSpPr/>
            <p:nvPr/>
          </p:nvGrpSpPr>
          <p:grpSpPr>
            <a:xfrm>
              <a:off x="9502127" y="4808760"/>
              <a:ext cx="626659" cy="1990706"/>
              <a:chOff x="9502127" y="4808760"/>
              <a:chExt cx="626659" cy="1990706"/>
            </a:xfrm>
          </p:grpSpPr>
          <p:cxnSp>
            <p:nvCxnSpPr>
              <p:cNvPr id="425" name="Connecteur droit avec flèche 4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6" name="Connecteur droit avec flèche 4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7" name="Connecteur droit avec flèche 4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8" name="Groupe 427"/>
          <p:cNvGrpSpPr/>
          <p:nvPr/>
        </p:nvGrpSpPr>
        <p:grpSpPr>
          <a:xfrm flipV="1">
            <a:off x="4720924" y="3442910"/>
            <a:ext cx="1353493" cy="2506370"/>
            <a:chOff x="8820472" y="4293096"/>
            <a:chExt cx="1353493" cy="2506370"/>
          </a:xfrm>
        </p:grpSpPr>
        <p:sp>
          <p:nvSpPr>
            <p:cNvPr id="429" name="Arc 4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30" name="Groupe 429"/>
            <p:cNvGrpSpPr/>
            <p:nvPr/>
          </p:nvGrpSpPr>
          <p:grpSpPr>
            <a:xfrm>
              <a:off x="9502127" y="4808760"/>
              <a:ext cx="626659" cy="1990706"/>
              <a:chOff x="9502127" y="4808760"/>
              <a:chExt cx="626659" cy="1990706"/>
            </a:xfrm>
          </p:grpSpPr>
          <p:cxnSp>
            <p:nvCxnSpPr>
              <p:cNvPr id="431" name="Connecteur droit avec flèche 4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2" name="Connecteur droit avec flèche 4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3" name="Connecteur droit avec flèche 4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34" name="Groupe 433"/>
          <p:cNvGrpSpPr/>
          <p:nvPr/>
        </p:nvGrpSpPr>
        <p:grpSpPr>
          <a:xfrm flipH="1">
            <a:off x="4720924" y="3442910"/>
            <a:ext cx="1353493" cy="2506370"/>
            <a:chOff x="8820472" y="4293096"/>
            <a:chExt cx="1353493" cy="2506370"/>
          </a:xfrm>
        </p:grpSpPr>
        <p:sp>
          <p:nvSpPr>
            <p:cNvPr id="435" name="Arc 4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36" name="Groupe 435"/>
            <p:cNvGrpSpPr/>
            <p:nvPr/>
          </p:nvGrpSpPr>
          <p:grpSpPr>
            <a:xfrm>
              <a:off x="9502127" y="4808760"/>
              <a:ext cx="626659" cy="1990706"/>
              <a:chOff x="9502127" y="4808760"/>
              <a:chExt cx="626659" cy="1990706"/>
            </a:xfrm>
          </p:grpSpPr>
          <p:cxnSp>
            <p:nvCxnSpPr>
              <p:cNvPr id="437" name="Connecteur droit avec flèche 4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8" name="Connecteur droit avec flèche 4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9" name="Connecteur droit avec flèche 4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0" name="Groupe 439"/>
          <p:cNvGrpSpPr/>
          <p:nvPr/>
        </p:nvGrpSpPr>
        <p:grpSpPr>
          <a:xfrm flipH="1" flipV="1">
            <a:off x="3280764" y="3442910"/>
            <a:ext cx="1353493" cy="2506370"/>
            <a:chOff x="8820472" y="4293096"/>
            <a:chExt cx="1353493" cy="2506370"/>
          </a:xfrm>
        </p:grpSpPr>
        <p:sp>
          <p:nvSpPr>
            <p:cNvPr id="441" name="Arc 44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42" name="Groupe 441"/>
            <p:cNvGrpSpPr/>
            <p:nvPr/>
          </p:nvGrpSpPr>
          <p:grpSpPr>
            <a:xfrm>
              <a:off x="9502127" y="4808760"/>
              <a:ext cx="626659" cy="1990706"/>
              <a:chOff x="9502127" y="4808760"/>
              <a:chExt cx="626659" cy="1990706"/>
            </a:xfrm>
          </p:grpSpPr>
          <p:cxnSp>
            <p:nvCxnSpPr>
              <p:cNvPr id="443" name="Connecteur droit avec flèche 44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4" name="Connecteur droit avec flèche 44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5" name="Connecteur droit avec flèche 44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6" name="Groupe 445"/>
          <p:cNvGrpSpPr/>
          <p:nvPr/>
        </p:nvGrpSpPr>
        <p:grpSpPr>
          <a:xfrm>
            <a:off x="3280764" y="3442910"/>
            <a:ext cx="1353493" cy="2506370"/>
            <a:chOff x="8820472" y="4293096"/>
            <a:chExt cx="1353493" cy="2506370"/>
          </a:xfrm>
        </p:grpSpPr>
        <p:sp>
          <p:nvSpPr>
            <p:cNvPr id="447" name="Arc 44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48" name="Groupe 447"/>
            <p:cNvGrpSpPr/>
            <p:nvPr/>
          </p:nvGrpSpPr>
          <p:grpSpPr>
            <a:xfrm>
              <a:off x="9502127" y="4808760"/>
              <a:ext cx="626659" cy="1990706"/>
              <a:chOff x="9502127" y="4808760"/>
              <a:chExt cx="626659" cy="1990706"/>
            </a:xfrm>
          </p:grpSpPr>
          <p:cxnSp>
            <p:nvCxnSpPr>
              <p:cNvPr id="449" name="Connecteur droit avec flèche 44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0" name="Connecteur droit avec flèche 44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1" name="Connecteur droit avec flèche 45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2" name="Groupe 451"/>
          <p:cNvGrpSpPr/>
          <p:nvPr/>
        </p:nvGrpSpPr>
        <p:grpSpPr>
          <a:xfrm flipV="1">
            <a:off x="4720924" y="3442910"/>
            <a:ext cx="1353493" cy="2506370"/>
            <a:chOff x="8820472" y="4293096"/>
            <a:chExt cx="1353493" cy="2506370"/>
          </a:xfrm>
        </p:grpSpPr>
        <p:sp>
          <p:nvSpPr>
            <p:cNvPr id="453" name="Arc 45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54" name="Groupe 453"/>
            <p:cNvGrpSpPr/>
            <p:nvPr/>
          </p:nvGrpSpPr>
          <p:grpSpPr>
            <a:xfrm>
              <a:off x="9502127" y="4808760"/>
              <a:ext cx="626659" cy="1990706"/>
              <a:chOff x="9502127" y="4808760"/>
              <a:chExt cx="626659" cy="1990706"/>
            </a:xfrm>
          </p:grpSpPr>
          <p:cxnSp>
            <p:nvCxnSpPr>
              <p:cNvPr id="455" name="Connecteur droit avec flèche 45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6" name="Connecteur droit avec flèche 45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7" name="Connecteur droit avec flèche 45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8" name="Groupe 457"/>
          <p:cNvGrpSpPr/>
          <p:nvPr/>
        </p:nvGrpSpPr>
        <p:grpSpPr>
          <a:xfrm flipH="1">
            <a:off x="4720924" y="3442910"/>
            <a:ext cx="1353493" cy="2506370"/>
            <a:chOff x="8820472" y="4293096"/>
            <a:chExt cx="1353493" cy="2506370"/>
          </a:xfrm>
        </p:grpSpPr>
        <p:sp>
          <p:nvSpPr>
            <p:cNvPr id="459" name="Arc 45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60" name="Groupe 459"/>
            <p:cNvGrpSpPr/>
            <p:nvPr/>
          </p:nvGrpSpPr>
          <p:grpSpPr>
            <a:xfrm>
              <a:off x="9502127" y="4808760"/>
              <a:ext cx="626659" cy="1990706"/>
              <a:chOff x="9502127" y="4808760"/>
              <a:chExt cx="626659" cy="1990706"/>
            </a:xfrm>
          </p:grpSpPr>
          <p:cxnSp>
            <p:nvCxnSpPr>
              <p:cNvPr id="461" name="Connecteur droit avec flèche 46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2" name="Connecteur droit avec flèche 46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3" name="Connecteur droit avec flèche 46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64" name="Groupe 463"/>
          <p:cNvGrpSpPr/>
          <p:nvPr/>
        </p:nvGrpSpPr>
        <p:grpSpPr>
          <a:xfrm flipH="1" flipV="1">
            <a:off x="3280764" y="3442910"/>
            <a:ext cx="1353493" cy="2506370"/>
            <a:chOff x="8820472" y="4293096"/>
            <a:chExt cx="1353493" cy="2506370"/>
          </a:xfrm>
        </p:grpSpPr>
        <p:sp>
          <p:nvSpPr>
            <p:cNvPr id="465" name="Arc 46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66" name="Groupe 465"/>
            <p:cNvGrpSpPr/>
            <p:nvPr/>
          </p:nvGrpSpPr>
          <p:grpSpPr>
            <a:xfrm>
              <a:off x="9502127" y="4808760"/>
              <a:ext cx="626659" cy="1990706"/>
              <a:chOff x="9502127" y="4808760"/>
              <a:chExt cx="626659" cy="1990706"/>
            </a:xfrm>
          </p:grpSpPr>
          <p:cxnSp>
            <p:nvCxnSpPr>
              <p:cNvPr id="467" name="Connecteur droit avec flèche 46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8" name="Connecteur droit avec flèche 46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9" name="Connecteur droit avec flèche 46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0" name="Groupe 469"/>
          <p:cNvGrpSpPr/>
          <p:nvPr/>
        </p:nvGrpSpPr>
        <p:grpSpPr>
          <a:xfrm>
            <a:off x="3280764" y="3442910"/>
            <a:ext cx="1353493" cy="2506370"/>
            <a:chOff x="8820472" y="4293096"/>
            <a:chExt cx="1353493" cy="2506370"/>
          </a:xfrm>
        </p:grpSpPr>
        <p:sp>
          <p:nvSpPr>
            <p:cNvPr id="471" name="Arc 47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72" name="Groupe 471"/>
            <p:cNvGrpSpPr/>
            <p:nvPr/>
          </p:nvGrpSpPr>
          <p:grpSpPr>
            <a:xfrm>
              <a:off x="9502127" y="4808760"/>
              <a:ext cx="626659" cy="1990706"/>
              <a:chOff x="9502127" y="4808760"/>
              <a:chExt cx="626659" cy="1990706"/>
            </a:xfrm>
          </p:grpSpPr>
          <p:cxnSp>
            <p:nvCxnSpPr>
              <p:cNvPr id="473" name="Connecteur droit avec flèche 47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4" name="Connecteur droit avec flèche 47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5" name="Connecteur droit avec flèche 47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6" name="Groupe 475"/>
          <p:cNvGrpSpPr/>
          <p:nvPr/>
        </p:nvGrpSpPr>
        <p:grpSpPr>
          <a:xfrm flipV="1">
            <a:off x="4720924" y="3442910"/>
            <a:ext cx="1353493" cy="2506370"/>
            <a:chOff x="8820472" y="4293096"/>
            <a:chExt cx="1353493" cy="2506370"/>
          </a:xfrm>
        </p:grpSpPr>
        <p:sp>
          <p:nvSpPr>
            <p:cNvPr id="477" name="Arc 47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78" name="Groupe 477"/>
            <p:cNvGrpSpPr/>
            <p:nvPr/>
          </p:nvGrpSpPr>
          <p:grpSpPr>
            <a:xfrm>
              <a:off x="9502127" y="4808760"/>
              <a:ext cx="626659" cy="1990706"/>
              <a:chOff x="9502127" y="4808760"/>
              <a:chExt cx="626659" cy="1990706"/>
            </a:xfrm>
          </p:grpSpPr>
          <p:cxnSp>
            <p:nvCxnSpPr>
              <p:cNvPr id="479" name="Connecteur droit avec flèche 47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0" name="Connecteur droit avec flèche 47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1" name="Connecteur droit avec flèche 48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2" name="Groupe 481"/>
          <p:cNvGrpSpPr/>
          <p:nvPr/>
        </p:nvGrpSpPr>
        <p:grpSpPr>
          <a:xfrm flipH="1">
            <a:off x="4720924" y="3442910"/>
            <a:ext cx="1353493" cy="2506370"/>
            <a:chOff x="8820472" y="4293096"/>
            <a:chExt cx="1353493" cy="2506370"/>
          </a:xfrm>
        </p:grpSpPr>
        <p:sp>
          <p:nvSpPr>
            <p:cNvPr id="483" name="Arc 4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84" name="Groupe 483"/>
            <p:cNvGrpSpPr/>
            <p:nvPr/>
          </p:nvGrpSpPr>
          <p:grpSpPr>
            <a:xfrm>
              <a:off x="9502127" y="4808760"/>
              <a:ext cx="626659" cy="1990706"/>
              <a:chOff x="9502127" y="4808760"/>
              <a:chExt cx="626659" cy="1990706"/>
            </a:xfrm>
          </p:grpSpPr>
          <p:cxnSp>
            <p:nvCxnSpPr>
              <p:cNvPr id="485" name="Connecteur droit avec flèche 4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6" name="Connecteur droit avec flèche 4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7" name="Connecteur droit avec flèche 4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8" name="Groupe 487"/>
          <p:cNvGrpSpPr/>
          <p:nvPr/>
        </p:nvGrpSpPr>
        <p:grpSpPr>
          <a:xfrm flipH="1" flipV="1">
            <a:off x="3280764" y="3442910"/>
            <a:ext cx="1353493" cy="2506370"/>
            <a:chOff x="8820472" y="4293096"/>
            <a:chExt cx="1353493" cy="2506370"/>
          </a:xfrm>
        </p:grpSpPr>
        <p:sp>
          <p:nvSpPr>
            <p:cNvPr id="489" name="Arc 4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90" name="Groupe 489"/>
            <p:cNvGrpSpPr/>
            <p:nvPr/>
          </p:nvGrpSpPr>
          <p:grpSpPr>
            <a:xfrm>
              <a:off x="9502127" y="4808760"/>
              <a:ext cx="626659" cy="1990706"/>
              <a:chOff x="9502127" y="4808760"/>
              <a:chExt cx="626659" cy="1990706"/>
            </a:xfrm>
          </p:grpSpPr>
          <p:cxnSp>
            <p:nvCxnSpPr>
              <p:cNvPr id="491" name="Connecteur droit avec flèche 4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2" name="Connecteur droit avec flèche 4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3" name="Connecteur droit avec flèche 4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94" name="Groupe 493"/>
          <p:cNvGrpSpPr/>
          <p:nvPr/>
        </p:nvGrpSpPr>
        <p:grpSpPr>
          <a:xfrm>
            <a:off x="3280764" y="3442910"/>
            <a:ext cx="1353493" cy="2506370"/>
            <a:chOff x="8820472" y="4293096"/>
            <a:chExt cx="1353493" cy="2506370"/>
          </a:xfrm>
        </p:grpSpPr>
        <p:sp>
          <p:nvSpPr>
            <p:cNvPr id="495" name="Arc 4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96" name="Groupe 495"/>
            <p:cNvGrpSpPr/>
            <p:nvPr/>
          </p:nvGrpSpPr>
          <p:grpSpPr>
            <a:xfrm>
              <a:off x="9502127" y="4808760"/>
              <a:ext cx="626659" cy="1990706"/>
              <a:chOff x="9502127" y="4808760"/>
              <a:chExt cx="626659" cy="1990706"/>
            </a:xfrm>
          </p:grpSpPr>
          <p:cxnSp>
            <p:nvCxnSpPr>
              <p:cNvPr id="497" name="Connecteur droit avec flèche 4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8" name="Connecteur droit avec flèche 4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9" name="Connecteur droit avec flèche 4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0" name="Groupe 499"/>
          <p:cNvGrpSpPr/>
          <p:nvPr/>
        </p:nvGrpSpPr>
        <p:grpSpPr>
          <a:xfrm flipV="1">
            <a:off x="4720924" y="3442910"/>
            <a:ext cx="1353493" cy="2506370"/>
            <a:chOff x="8820472" y="4293096"/>
            <a:chExt cx="1353493" cy="2506370"/>
          </a:xfrm>
        </p:grpSpPr>
        <p:sp>
          <p:nvSpPr>
            <p:cNvPr id="501" name="Arc 5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02" name="Groupe 501"/>
            <p:cNvGrpSpPr/>
            <p:nvPr/>
          </p:nvGrpSpPr>
          <p:grpSpPr>
            <a:xfrm>
              <a:off x="9502127" y="4808760"/>
              <a:ext cx="626659" cy="1990706"/>
              <a:chOff x="9502127" y="4808760"/>
              <a:chExt cx="626659" cy="1990706"/>
            </a:xfrm>
          </p:grpSpPr>
          <p:cxnSp>
            <p:nvCxnSpPr>
              <p:cNvPr id="503" name="Connecteur droit avec flèche 5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4" name="Connecteur droit avec flèche 5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5" name="Connecteur droit avec flèche 5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6" name="Groupe 505"/>
          <p:cNvGrpSpPr/>
          <p:nvPr/>
        </p:nvGrpSpPr>
        <p:grpSpPr>
          <a:xfrm flipH="1">
            <a:off x="4720924" y="3442910"/>
            <a:ext cx="1353493" cy="2506370"/>
            <a:chOff x="8820472" y="4293096"/>
            <a:chExt cx="1353493" cy="2506370"/>
          </a:xfrm>
        </p:grpSpPr>
        <p:sp>
          <p:nvSpPr>
            <p:cNvPr id="507" name="Arc 5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08" name="Groupe 507"/>
            <p:cNvGrpSpPr/>
            <p:nvPr/>
          </p:nvGrpSpPr>
          <p:grpSpPr>
            <a:xfrm>
              <a:off x="9502127" y="4808760"/>
              <a:ext cx="626659" cy="1990706"/>
              <a:chOff x="9502127" y="4808760"/>
              <a:chExt cx="626659" cy="1990706"/>
            </a:xfrm>
          </p:grpSpPr>
          <p:cxnSp>
            <p:nvCxnSpPr>
              <p:cNvPr id="509" name="Connecteur droit avec flèche 5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0" name="Connecteur droit avec flèche 5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1" name="Connecteur droit avec flèche 5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2" name="Groupe 511"/>
          <p:cNvGrpSpPr/>
          <p:nvPr/>
        </p:nvGrpSpPr>
        <p:grpSpPr>
          <a:xfrm flipH="1" flipV="1">
            <a:off x="3280764" y="3442910"/>
            <a:ext cx="1353493" cy="2506370"/>
            <a:chOff x="8820472" y="4293096"/>
            <a:chExt cx="1353493" cy="2506370"/>
          </a:xfrm>
        </p:grpSpPr>
        <p:sp>
          <p:nvSpPr>
            <p:cNvPr id="513" name="Arc 5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14" name="Groupe 513"/>
            <p:cNvGrpSpPr/>
            <p:nvPr/>
          </p:nvGrpSpPr>
          <p:grpSpPr>
            <a:xfrm>
              <a:off x="9502127" y="4808760"/>
              <a:ext cx="626659" cy="1990706"/>
              <a:chOff x="9502127" y="4808760"/>
              <a:chExt cx="626659" cy="1990706"/>
            </a:xfrm>
          </p:grpSpPr>
          <p:cxnSp>
            <p:nvCxnSpPr>
              <p:cNvPr id="515" name="Connecteur droit avec flèche 5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6" name="Connecteur droit avec flèche 5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7" name="Connecteur droit avec flèche 5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8" name="Groupe 517"/>
          <p:cNvGrpSpPr/>
          <p:nvPr/>
        </p:nvGrpSpPr>
        <p:grpSpPr>
          <a:xfrm>
            <a:off x="3280764" y="3442910"/>
            <a:ext cx="1353493" cy="2506370"/>
            <a:chOff x="8820472" y="4293096"/>
            <a:chExt cx="1353493" cy="2506370"/>
          </a:xfrm>
        </p:grpSpPr>
        <p:sp>
          <p:nvSpPr>
            <p:cNvPr id="519" name="Arc 5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20" name="Groupe 519"/>
            <p:cNvGrpSpPr/>
            <p:nvPr/>
          </p:nvGrpSpPr>
          <p:grpSpPr>
            <a:xfrm>
              <a:off x="9502127" y="4808760"/>
              <a:ext cx="626659" cy="1990706"/>
              <a:chOff x="9502127" y="4808760"/>
              <a:chExt cx="626659" cy="1990706"/>
            </a:xfrm>
          </p:grpSpPr>
          <p:cxnSp>
            <p:nvCxnSpPr>
              <p:cNvPr id="521" name="Connecteur droit avec flèche 5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2" name="Connecteur droit avec flèche 5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3" name="Connecteur droit avec flèche 5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24" name="Groupe 523"/>
          <p:cNvGrpSpPr/>
          <p:nvPr/>
        </p:nvGrpSpPr>
        <p:grpSpPr>
          <a:xfrm flipV="1">
            <a:off x="4720924" y="3442910"/>
            <a:ext cx="1353493" cy="2506370"/>
            <a:chOff x="8820472" y="4293096"/>
            <a:chExt cx="1353493" cy="2506370"/>
          </a:xfrm>
        </p:grpSpPr>
        <p:sp>
          <p:nvSpPr>
            <p:cNvPr id="525" name="Arc 5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26" name="Groupe 525"/>
            <p:cNvGrpSpPr/>
            <p:nvPr/>
          </p:nvGrpSpPr>
          <p:grpSpPr>
            <a:xfrm>
              <a:off x="9502127" y="4808760"/>
              <a:ext cx="626659" cy="1990706"/>
              <a:chOff x="9502127" y="4808760"/>
              <a:chExt cx="626659" cy="1990706"/>
            </a:xfrm>
          </p:grpSpPr>
          <p:cxnSp>
            <p:nvCxnSpPr>
              <p:cNvPr id="527" name="Connecteur droit avec flèche 5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8" name="Connecteur droit avec flèche 5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9" name="Connecteur droit avec flèche 5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0" name="Groupe 529"/>
          <p:cNvGrpSpPr/>
          <p:nvPr/>
        </p:nvGrpSpPr>
        <p:grpSpPr>
          <a:xfrm flipH="1">
            <a:off x="4720924" y="3442910"/>
            <a:ext cx="1353493" cy="2506370"/>
            <a:chOff x="8820472" y="4293096"/>
            <a:chExt cx="1353493" cy="2506370"/>
          </a:xfrm>
        </p:grpSpPr>
        <p:sp>
          <p:nvSpPr>
            <p:cNvPr id="531" name="Arc 5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32" name="Groupe 531"/>
            <p:cNvGrpSpPr/>
            <p:nvPr/>
          </p:nvGrpSpPr>
          <p:grpSpPr>
            <a:xfrm>
              <a:off x="9502127" y="4808760"/>
              <a:ext cx="626659" cy="1990706"/>
              <a:chOff x="9502127" y="4808760"/>
              <a:chExt cx="626659" cy="1990706"/>
            </a:xfrm>
          </p:grpSpPr>
          <p:cxnSp>
            <p:nvCxnSpPr>
              <p:cNvPr id="533" name="Connecteur droit avec flèche 5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4" name="Connecteur droit avec flèche 5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5" name="Connecteur droit avec flèche 5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6" name="Groupe 535"/>
          <p:cNvGrpSpPr/>
          <p:nvPr/>
        </p:nvGrpSpPr>
        <p:grpSpPr>
          <a:xfrm flipH="1" flipV="1">
            <a:off x="3280764" y="3442910"/>
            <a:ext cx="1353493" cy="2506370"/>
            <a:chOff x="8820472" y="4293096"/>
            <a:chExt cx="1353493" cy="2506370"/>
          </a:xfrm>
        </p:grpSpPr>
        <p:sp>
          <p:nvSpPr>
            <p:cNvPr id="537" name="Arc 5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38" name="Groupe 537"/>
            <p:cNvGrpSpPr/>
            <p:nvPr/>
          </p:nvGrpSpPr>
          <p:grpSpPr>
            <a:xfrm>
              <a:off x="9502127" y="4808760"/>
              <a:ext cx="626659" cy="1990706"/>
              <a:chOff x="9502127" y="4808760"/>
              <a:chExt cx="626659" cy="1990706"/>
            </a:xfrm>
          </p:grpSpPr>
          <p:cxnSp>
            <p:nvCxnSpPr>
              <p:cNvPr id="539" name="Connecteur droit avec flèche 5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0" name="Connecteur droit avec flèche 5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1" name="Connecteur droit avec flèche 5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2" name="Groupe 541"/>
          <p:cNvGrpSpPr/>
          <p:nvPr/>
        </p:nvGrpSpPr>
        <p:grpSpPr>
          <a:xfrm>
            <a:off x="3280764" y="3442910"/>
            <a:ext cx="1353493" cy="2506370"/>
            <a:chOff x="8820472" y="4293096"/>
            <a:chExt cx="1353493" cy="2506370"/>
          </a:xfrm>
        </p:grpSpPr>
        <p:sp>
          <p:nvSpPr>
            <p:cNvPr id="543" name="Arc 5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44" name="Groupe 543"/>
            <p:cNvGrpSpPr/>
            <p:nvPr/>
          </p:nvGrpSpPr>
          <p:grpSpPr>
            <a:xfrm>
              <a:off x="9502127" y="4808760"/>
              <a:ext cx="626659" cy="1990706"/>
              <a:chOff x="9502127" y="4808760"/>
              <a:chExt cx="626659" cy="1990706"/>
            </a:xfrm>
          </p:grpSpPr>
          <p:cxnSp>
            <p:nvCxnSpPr>
              <p:cNvPr id="545" name="Connecteur droit avec flèche 5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6" name="Connecteur droit avec flèche 5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7" name="Connecteur droit avec flèche 5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8" name="Groupe 547"/>
          <p:cNvGrpSpPr/>
          <p:nvPr/>
        </p:nvGrpSpPr>
        <p:grpSpPr>
          <a:xfrm flipV="1">
            <a:off x="4720924" y="3442910"/>
            <a:ext cx="1353493" cy="2506370"/>
            <a:chOff x="8820472" y="4293096"/>
            <a:chExt cx="1353493" cy="2506370"/>
          </a:xfrm>
        </p:grpSpPr>
        <p:sp>
          <p:nvSpPr>
            <p:cNvPr id="549" name="Arc 5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50" name="Groupe 549"/>
            <p:cNvGrpSpPr/>
            <p:nvPr/>
          </p:nvGrpSpPr>
          <p:grpSpPr>
            <a:xfrm>
              <a:off x="9502127" y="4808760"/>
              <a:ext cx="626659" cy="1990706"/>
              <a:chOff x="9502127" y="4808760"/>
              <a:chExt cx="626659" cy="1990706"/>
            </a:xfrm>
          </p:grpSpPr>
          <p:cxnSp>
            <p:nvCxnSpPr>
              <p:cNvPr id="551" name="Connecteur droit avec flèche 5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2" name="Connecteur droit avec flèche 5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3" name="Connecteur droit avec flèche 5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54" name="Groupe 553"/>
          <p:cNvGrpSpPr/>
          <p:nvPr/>
        </p:nvGrpSpPr>
        <p:grpSpPr>
          <a:xfrm flipH="1">
            <a:off x="4720924" y="3442910"/>
            <a:ext cx="1353493" cy="2506370"/>
            <a:chOff x="8820472" y="4293096"/>
            <a:chExt cx="1353493" cy="2506370"/>
          </a:xfrm>
        </p:grpSpPr>
        <p:sp>
          <p:nvSpPr>
            <p:cNvPr id="555" name="Arc 5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56" name="Groupe 555"/>
            <p:cNvGrpSpPr/>
            <p:nvPr/>
          </p:nvGrpSpPr>
          <p:grpSpPr>
            <a:xfrm>
              <a:off x="9502127" y="4808760"/>
              <a:ext cx="626659" cy="1990706"/>
              <a:chOff x="9502127" y="4808760"/>
              <a:chExt cx="626659" cy="1990706"/>
            </a:xfrm>
          </p:grpSpPr>
          <p:cxnSp>
            <p:nvCxnSpPr>
              <p:cNvPr id="557" name="Connecteur droit avec flèche 5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8" name="Connecteur droit avec flèche 5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9" name="Connecteur droit avec flèche 5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0" name="Groupe 559"/>
          <p:cNvGrpSpPr/>
          <p:nvPr/>
        </p:nvGrpSpPr>
        <p:grpSpPr>
          <a:xfrm flipH="1" flipV="1">
            <a:off x="3280764" y="3442910"/>
            <a:ext cx="1353493" cy="2506370"/>
            <a:chOff x="8820472" y="4293096"/>
            <a:chExt cx="1353493" cy="2506370"/>
          </a:xfrm>
        </p:grpSpPr>
        <p:sp>
          <p:nvSpPr>
            <p:cNvPr id="561" name="Arc 5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62" name="Groupe 561"/>
            <p:cNvGrpSpPr/>
            <p:nvPr/>
          </p:nvGrpSpPr>
          <p:grpSpPr>
            <a:xfrm>
              <a:off x="9502127" y="4808760"/>
              <a:ext cx="626659" cy="1990706"/>
              <a:chOff x="9502127" y="4808760"/>
              <a:chExt cx="626659" cy="1990706"/>
            </a:xfrm>
          </p:grpSpPr>
          <p:cxnSp>
            <p:nvCxnSpPr>
              <p:cNvPr id="563" name="Connecteur droit avec flèche 5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4" name="Connecteur droit avec flèche 5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5" name="Connecteur droit avec flèche 5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6" name="Groupe 565"/>
          <p:cNvGrpSpPr/>
          <p:nvPr/>
        </p:nvGrpSpPr>
        <p:grpSpPr>
          <a:xfrm>
            <a:off x="3280764" y="3442910"/>
            <a:ext cx="1353493" cy="2506370"/>
            <a:chOff x="8820472" y="4293096"/>
            <a:chExt cx="1353493" cy="2506370"/>
          </a:xfrm>
        </p:grpSpPr>
        <p:sp>
          <p:nvSpPr>
            <p:cNvPr id="567" name="Arc 5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68" name="Groupe 567"/>
            <p:cNvGrpSpPr/>
            <p:nvPr/>
          </p:nvGrpSpPr>
          <p:grpSpPr>
            <a:xfrm>
              <a:off x="9502127" y="4808760"/>
              <a:ext cx="626659" cy="1990706"/>
              <a:chOff x="9502127" y="4808760"/>
              <a:chExt cx="626659" cy="1990706"/>
            </a:xfrm>
          </p:grpSpPr>
          <p:cxnSp>
            <p:nvCxnSpPr>
              <p:cNvPr id="569" name="Connecteur droit avec flèche 5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0" name="Connecteur droit avec flèche 5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1" name="Connecteur droit avec flèche 5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2" name="Groupe 571"/>
          <p:cNvGrpSpPr/>
          <p:nvPr/>
        </p:nvGrpSpPr>
        <p:grpSpPr>
          <a:xfrm flipV="1">
            <a:off x="4720924" y="3442910"/>
            <a:ext cx="1353493" cy="2506370"/>
            <a:chOff x="8820472" y="4293096"/>
            <a:chExt cx="1353493" cy="2506370"/>
          </a:xfrm>
        </p:grpSpPr>
        <p:sp>
          <p:nvSpPr>
            <p:cNvPr id="573" name="Arc 5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74" name="Groupe 573"/>
            <p:cNvGrpSpPr/>
            <p:nvPr/>
          </p:nvGrpSpPr>
          <p:grpSpPr>
            <a:xfrm>
              <a:off x="9502127" y="4808760"/>
              <a:ext cx="626659" cy="1990706"/>
              <a:chOff x="9502127" y="4808760"/>
              <a:chExt cx="626659" cy="1990706"/>
            </a:xfrm>
          </p:grpSpPr>
          <p:cxnSp>
            <p:nvCxnSpPr>
              <p:cNvPr id="575" name="Connecteur droit avec flèche 5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6" name="Connecteur droit avec flèche 5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7" name="Connecteur droit avec flèche 5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8" name="Groupe 577"/>
          <p:cNvGrpSpPr/>
          <p:nvPr/>
        </p:nvGrpSpPr>
        <p:grpSpPr>
          <a:xfrm flipH="1">
            <a:off x="4720924" y="3442910"/>
            <a:ext cx="1353493" cy="2506370"/>
            <a:chOff x="8820472" y="4293096"/>
            <a:chExt cx="1353493" cy="2506370"/>
          </a:xfrm>
        </p:grpSpPr>
        <p:sp>
          <p:nvSpPr>
            <p:cNvPr id="579" name="Arc 5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80" name="Groupe 579"/>
            <p:cNvGrpSpPr/>
            <p:nvPr/>
          </p:nvGrpSpPr>
          <p:grpSpPr>
            <a:xfrm>
              <a:off x="9502127" y="4808760"/>
              <a:ext cx="626659" cy="1990706"/>
              <a:chOff x="9502127" y="4808760"/>
              <a:chExt cx="626659" cy="1990706"/>
            </a:xfrm>
          </p:grpSpPr>
          <p:cxnSp>
            <p:nvCxnSpPr>
              <p:cNvPr id="581" name="Connecteur droit avec flèche 5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2" name="Connecteur droit avec flèche 5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3" name="Connecteur droit avec flèche 5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84" name="Groupe 583"/>
          <p:cNvGrpSpPr/>
          <p:nvPr/>
        </p:nvGrpSpPr>
        <p:grpSpPr>
          <a:xfrm flipH="1" flipV="1">
            <a:off x="3280764" y="3442910"/>
            <a:ext cx="1353493" cy="2506370"/>
            <a:chOff x="8820472" y="4293096"/>
            <a:chExt cx="1353493" cy="2506370"/>
          </a:xfrm>
        </p:grpSpPr>
        <p:sp>
          <p:nvSpPr>
            <p:cNvPr id="585" name="Arc 5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86" name="Groupe 585"/>
            <p:cNvGrpSpPr/>
            <p:nvPr/>
          </p:nvGrpSpPr>
          <p:grpSpPr>
            <a:xfrm>
              <a:off x="9502127" y="4808760"/>
              <a:ext cx="626659" cy="1990706"/>
              <a:chOff x="9502127" y="4808760"/>
              <a:chExt cx="626659" cy="1990706"/>
            </a:xfrm>
          </p:grpSpPr>
          <p:cxnSp>
            <p:nvCxnSpPr>
              <p:cNvPr id="587" name="Connecteur droit avec flèche 5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8" name="Connecteur droit avec flèche 5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9" name="Connecteur droit avec flèche 5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0" name="Groupe 589"/>
          <p:cNvGrpSpPr/>
          <p:nvPr/>
        </p:nvGrpSpPr>
        <p:grpSpPr>
          <a:xfrm>
            <a:off x="3280764" y="3442910"/>
            <a:ext cx="1353493" cy="2506370"/>
            <a:chOff x="8820472" y="4293096"/>
            <a:chExt cx="1353493" cy="2506370"/>
          </a:xfrm>
        </p:grpSpPr>
        <p:sp>
          <p:nvSpPr>
            <p:cNvPr id="591" name="Arc 5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92" name="Groupe 591"/>
            <p:cNvGrpSpPr/>
            <p:nvPr/>
          </p:nvGrpSpPr>
          <p:grpSpPr>
            <a:xfrm>
              <a:off x="9502127" y="4808760"/>
              <a:ext cx="626659" cy="1990706"/>
              <a:chOff x="9502127" y="4808760"/>
              <a:chExt cx="626659" cy="1990706"/>
            </a:xfrm>
          </p:grpSpPr>
          <p:cxnSp>
            <p:nvCxnSpPr>
              <p:cNvPr id="593" name="Connecteur droit avec flèche 5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4" name="Connecteur droit avec flèche 5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5" name="Connecteur droit avec flèche 5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6" name="Groupe 595"/>
          <p:cNvGrpSpPr/>
          <p:nvPr/>
        </p:nvGrpSpPr>
        <p:grpSpPr>
          <a:xfrm flipV="1">
            <a:off x="4720924" y="3442910"/>
            <a:ext cx="1353493" cy="2506370"/>
            <a:chOff x="8820472" y="4293096"/>
            <a:chExt cx="1353493" cy="2506370"/>
          </a:xfrm>
        </p:grpSpPr>
        <p:sp>
          <p:nvSpPr>
            <p:cNvPr id="597" name="Arc 5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598" name="Groupe 597"/>
            <p:cNvGrpSpPr/>
            <p:nvPr/>
          </p:nvGrpSpPr>
          <p:grpSpPr>
            <a:xfrm>
              <a:off x="9502127" y="4808760"/>
              <a:ext cx="626659" cy="1990706"/>
              <a:chOff x="9502127" y="4808760"/>
              <a:chExt cx="626659" cy="1990706"/>
            </a:xfrm>
          </p:grpSpPr>
          <p:cxnSp>
            <p:nvCxnSpPr>
              <p:cNvPr id="599" name="Connecteur droit avec flèche 5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0" name="Connecteur droit avec flèche 5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1" name="Connecteur droit avec flèche 6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2" name="Groupe 601"/>
          <p:cNvGrpSpPr/>
          <p:nvPr/>
        </p:nvGrpSpPr>
        <p:grpSpPr>
          <a:xfrm flipH="1">
            <a:off x="4720924" y="3442910"/>
            <a:ext cx="1353493" cy="2506370"/>
            <a:chOff x="8820472" y="4293096"/>
            <a:chExt cx="1353493" cy="2506370"/>
          </a:xfrm>
        </p:grpSpPr>
        <p:sp>
          <p:nvSpPr>
            <p:cNvPr id="603" name="Arc 6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04" name="Groupe 603"/>
            <p:cNvGrpSpPr/>
            <p:nvPr/>
          </p:nvGrpSpPr>
          <p:grpSpPr>
            <a:xfrm>
              <a:off x="9502127" y="4808760"/>
              <a:ext cx="626659" cy="1990706"/>
              <a:chOff x="9502127" y="4808760"/>
              <a:chExt cx="626659" cy="1990706"/>
            </a:xfrm>
          </p:grpSpPr>
          <p:cxnSp>
            <p:nvCxnSpPr>
              <p:cNvPr id="605" name="Connecteur droit avec flèche 6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6" name="Connecteur droit avec flèche 6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7" name="Connecteur droit avec flèche 6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8" name="Groupe 607"/>
          <p:cNvGrpSpPr/>
          <p:nvPr/>
        </p:nvGrpSpPr>
        <p:grpSpPr>
          <a:xfrm flipH="1" flipV="1">
            <a:off x="3280764" y="3442910"/>
            <a:ext cx="1353493" cy="2506370"/>
            <a:chOff x="8820472" y="4293096"/>
            <a:chExt cx="1353493" cy="2506370"/>
          </a:xfrm>
        </p:grpSpPr>
        <p:sp>
          <p:nvSpPr>
            <p:cNvPr id="609" name="Arc 6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10" name="Groupe 609"/>
            <p:cNvGrpSpPr/>
            <p:nvPr/>
          </p:nvGrpSpPr>
          <p:grpSpPr>
            <a:xfrm>
              <a:off x="9502127" y="4808760"/>
              <a:ext cx="626659" cy="1990706"/>
              <a:chOff x="9502127" y="4808760"/>
              <a:chExt cx="626659" cy="1990706"/>
            </a:xfrm>
          </p:grpSpPr>
          <p:cxnSp>
            <p:nvCxnSpPr>
              <p:cNvPr id="611" name="Connecteur droit avec flèche 6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2" name="Connecteur droit avec flèche 6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3" name="Connecteur droit avec flèche 6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14" name="Groupe 613"/>
          <p:cNvGrpSpPr/>
          <p:nvPr/>
        </p:nvGrpSpPr>
        <p:grpSpPr>
          <a:xfrm>
            <a:off x="3280764" y="3442910"/>
            <a:ext cx="1353493" cy="2506370"/>
            <a:chOff x="8820472" y="4293096"/>
            <a:chExt cx="1353493" cy="2506370"/>
          </a:xfrm>
        </p:grpSpPr>
        <p:sp>
          <p:nvSpPr>
            <p:cNvPr id="615" name="Arc 6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16" name="Groupe 615"/>
            <p:cNvGrpSpPr/>
            <p:nvPr/>
          </p:nvGrpSpPr>
          <p:grpSpPr>
            <a:xfrm>
              <a:off x="9502127" y="4808760"/>
              <a:ext cx="626659" cy="1990706"/>
              <a:chOff x="9502127" y="4808760"/>
              <a:chExt cx="626659" cy="1990706"/>
            </a:xfrm>
          </p:grpSpPr>
          <p:cxnSp>
            <p:nvCxnSpPr>
              <p:cNvPr id="617" name="Connecteur droit avec flèche 6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8" name="Connecteur droit avec flèche 6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9" name="Connecteur droit avec flèche 6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0" name="Groupe 619"/>
          <p:cNvGrpSpPr/>
          <p:nvPr/>
        </p:nvGrpSpPr>
        <p:grpSpPr>
          <a:xfrm flipV="1">
            <a:off x="4720924" y="3442910"/>
            <a:ext cx="1353493" cy="2506370"/>
            <a:chOff x="8820472" y="4293096"/>
            <a:chExt cx="1353493" cy="2506370"/>
          </a:xfrm>
        </p:grpSpPr>
        <p:sp>
          <p:nvSpPr>
            <p:cNvPr id="621" name="Arc 6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22" name="Groupe 621"/>
            <p:cNvGrpSpPr/>
            <p:nvPr/>
          </p:nvGrpSpPr>
          <p:grpSpPr>
            <a:xfrm>
              <a:off x="9502127" y="4808760"/>
              <a:ext cx="626659" cy="1990706"/>
              <a:chOff x="9502127" y="4808760"/>
              <a:chExt cx="626659" cy="1990706"/>
            </a:xfrm>
          </p:grpSpPr>
          <p:cxnSp>
            <p:nvCxnSpPr>
              <p:cNvPr id="623" name="Connecteur droit avec flèche 6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4" name="Connecteur droit avec flèche 6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5" name="Connecteur droit avec flèche 6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6" name="Groupe 625"/>
          <p:cNvGrpSpPr/>
          <p:nvPr/>
        </p:nvGrpSpPr>
        <p:grpSpPr>
          <a:xfrm flipH="1">
            <a:off x="4720924" y="3442910"/>
            <a:ext cx="1353493" cy="2506370"/>
            <a:chOff x="8820472" y="4293096"/>
            <a:chExt cx="1353493" cy="2506370"/>
          </a:xfrm>
        </p:grpSpPr>
        <p:sp>
          <p:nvSpPr>
            <p:cNvPr id="627" name="Arc 6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28" name="Groupe 627"/>
            <p:cNvGrpSpPr/>
            <p:nvPr/>
          </p:nvGrpSpPr>
          <p:grpSpPr>
            <a:xfrm>
              <a:off x="9502127" y="4808760"/>
              <a:ext cx="626659" cy="1990706"/>
              <a:chOff x="9502127" y="4808760"/>
              <a:chExt cx="626659" cy="1990706"/>
            </a:xfrm>
          </p:grpSpPr>
          <p:cxnSp>
            <p:nvCxnSpPr>
              <p:cNvPr id="629" name="Connecteur droit avec flèche 6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0" name="Connecteur droit avec flèche 6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1" name="Connecteur droit avec flèche 6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2" name="Groupe 631"/>
          <p:cNvGrpSpPr/>
          <p:nvPr/>
        </p:nvGrpSpPr>
        <p:grpSpPr>
          <a:xfrm flipH="1" flipV="1">
            <a:off x="3280764" y="3442910"/>
            <a:ext cx="1353493" cy="2506370"/>
            <a:chOff x="8820472" y="4293096"/>
            <a:chExt cx="1353493" cy="2506370"/>
          </a:xfrm>
        </p:grpSpPr>
        <p:sp>
          <p:nvSpPr>
            <p:cNvPr id="633" name="Arc 6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34" name="Groupe 633"/>
            <p:cNvGrpSpPr/>
            <p:nvPr/>
          </p:nvGrpSpPr>
          <p:grpSpPr>
            <a:xfrm>
              <a:off x="9502127" y="4808760"/>
              <a:ext cx="626659" cy="1990706"/>
              <a:chOff x="9502127" y="4808760"/>
              <a:chExt cx="626659" cy="1990706"/>
            </a:xfrm>
          </p:grpSpPr>
          <p:cxnSp>
            <p:nvCxnSpPr>
              <p:cNvPr id="635" name="Connecteur droit avec flèche 6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6" name="Connecteur droit avec flèche 6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7" name="Connecteur droit avec flèche 6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8" name="Groupe 637"/>
          <p:cNvGrpSpPr/>
          <p:nvPr/>
        </p:nvGrpSpPr>
        <p:grpSpPr>
          <a:xfrm>
            <a:off x="3280764" y="3442910"/>
            <a:ext cx="1353493" cy="2506370"/>
            <a:chOff x="8820472" y="4293096"/>
            <a:chExt cx="1353493" cy="2506370"/>
          </a:xfrm>
        </p:grpSpPr>
        <p:sp>
          <p:nvSpPr>
            <p:cNvPr id="639" name="Arc 6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40" name="Groupe 639"/>
            <p:cNvGrpSpPr/>
            <p:nvPr/>
          </p:nvGrpSpPr>
          <p:grpSpPr>
            <a:xfrm>
              <a:off x="9502127" y="4808760"/>
              <a:ext cx="626659" cy="1990706"/>
              <a:chOff x="9502127" y="4808760"/>
              <a:chExt cx="626659" cy="1990706"/>
            </a:xfrm>
          </p:grpSpPr>
          <p:cxnSp>
            <p:nvCxnSpPr>
              <p:cNvPr id="641" name="Connecteur droit avec flèche 6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2" name="Connecteur droit avec flèche 6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3" name="Connecteur droit avec flèche 6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44" name="Groupe 643"/>
          <p:cNvGrpSpPr/>
          <p:nvPr/>
        </p:nvGrpSpPr>
        <p:grpSpPr>
          <a:xfrm flipV="1">
            <a:off x="4720924" y="3442910"/>
            <a:ext cx="1353493" cy="2506370"/>
            <a:chOff x="8820472" y="4293096"/>
            <a:chExt cx="1353493" cy="2506370"/>
          </a:xfrm>
        </p:grpSpPr>
        <p:sp>
          <p:nvSpPr>
            <p:cNvPr id="645" name="Arc 6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46" name="Groupe 645"/>
            <p:cNvGrpSpPr/>
            <p:nvPr/>
          </p:nvGrpSpPr>
          <p:grpSpPr>
            <a:xfrm>
              <a:off x="9502127" y="4808760"/>
              <a:ext cx="626659" cy="1990706"/>
              <a:chOff x="9502127" y="4808760"/>
              <a:chExt cx="626659" cy="1990706"/>
            </a:xfrm>
          </p:grpSpPr>
          <p:cxnSp>
            <p:nvCxnSpPr>
              <p:cNvPr id="647" name="Connecteur droit avec flèche 6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8" name="Connecteur droit avec flèche 6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9" name="Connecteur droit avec flèche 6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0" name="Groupe 649"/>
          <p:cNvGrpSpPr/>
          <p:nvPr/>
        </p:nvGrpSpPr>
        <p:grpSpPr>
          <a:xfrm flipH="1">
            <a:off x="4720924" y="3442910"/>
            <a:ext cx="1353493" cy="2506370"/>
            <a:chOff x="8820472" y="4293096"/>
            <a:chExt cx="1353493" cy="2506370"/>
          </a:xfrm>
        </p:grpSpPr>
        <p:sp>
          <p:nvSpPr>
            <p:cNvPr id="651" name="Arc 6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52" name="Groupe 651"/>
            <p:cNvGrpSpPr/>
            <p:nvPr/>
          </p:nvGrpSpPr>
          <p:grpSpPr>
            <a:xfrm>
              <a:off x="9502127" y="4808760"/>
              <a:ext cx="626659" cy="1990706"/>
              <a:chOff x="9502127" y="4808760"/>
              <a:chExt cx="626659" cy="1990706"/>
            </a:xfrm>
          </p:grpSpPr>
          <p:cxnSp>
            <p:nvCxnSpPr>
              <p:cNvPr id="653" name="Connecteur droit avec flèche 6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4" name="Connecteur droit avec flèche 6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5" name="Connecteur droit avec flèche 6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6" name="Groupe 655"/>
          <p:cNvGrpSpPr/>
          <p:nvPr/>
        </p:nvGrpSpPr>
        <p:grpSpPr>
          <a:xfrm flipH="1" flipV="1">
            <a:off x="3280764" y="3442910"/>
            <a:ext cx="1353493" cy="2506370"/>
            <a:chOff x="8820472" y="4293096"/>
            <a:chExt cx="1353493" cy="2506370"/>
          </a:xfrm>
        </p:grpSpPr>
        <p:sp>
          <p:nvSpPr>
            <p:cNvPr id="657" name="Arc 6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58" name="Groupe 657"/>
            <p:cNvGrpSpPr/>
            <p:nvPr/>
          </p:nvGrpSpPr>
          <p:grpSpPr>
            <a:xfrm>
              <a:off x="9502127" y="4808760"/>
              <a:ext cx="626659" cy="1990706"/>
              <a:chOff x="9502127" y="4808760"/>
              <a:chExt cx="626659" cy="1990706"/>
            </a:xfrm>
          </p:grpSpPr>
          <p:cxnSp>
            <p:nvCxnSpPr>
              <p:cNvPr id="659" name="Connecteur droit avec flèche 6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0" name="Connecteur droit avec flèche 6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1" name="Connecteur droit avec flèche 6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2" name="Groupe 661"/>
          <p:cNvGrpSpPr/>
          <p:nvPr/>
        </p:nvGrpSpPr>
        <p:grpSpPr>
          <a:xfrm>
            <a:off x="3280764" y="3442910"/>
            <a:ext cx="1353493" cy="2506370"/>
            <a:chOff x="8820472" y="4293096"/>
            <a:chExt cx="1353493" cy="2506370"/>
          </a:xfrm>
        </p:grpSpPr>
        <p:sp>
          <p:nvSpPr>
            <p:cNvPr id="663" name="Arc 6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64" name="Groupe 663"/>
            <p:cNvGrpSpPr/>
            <p:nvPr/>
          </p:nvGrpSpPr>
          <p:grpSpPr>
            <a:xfrm>
              <a:off x="9502127" y="4808760"/>
              <a:ext cx="626659" cy="1990706"/>
              <a:chOff x="9502127" y="4808760"/>
              <a:chExt cx="626659" cy="1990706"/>
            </a:xfrm>
          </p:grpSpPr>
          <p:cxnSp>
            <p:nvCxnSpPr>
              <p:cNvPr id="665" name="Connecteur droit avec flèche 6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6" name="Connecteur droit avec flèche 6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7" name="Connecteur droit avec flèche 6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8" name="Groupe 667"/>
          <p:cNvGrpSpPr/>
          <p:nvPr/>
        </p:nvGrpSpPr>
        <p:grpSpPr>
          <a:xfrm flipV="1">
            <a:off x="4720924" y="3442910"/>
            <a:ext cx="1353493" cy="2506370"/>
            <a:chOff x="8820472" y="4293096"/>
            <a:chExt cx="1353493" cy="2506370"/>
          </a:xfrm>
        </p:grpSpPr>
        <p:sp>
          <p:nvSpPr>
            <p:cNvPr id="669" name="Arc 6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70" name="Groupe 669"/>
            <p:cNvGrpSpPr/>
            <p:nvPr/>
          </p:nvGrpSpPr>
          <p:grpSpPr>
            <a:xfrm>
              <a:off x="9502127" y="4808760"/>
              <a:ext cx="626659" cy="1990706"/>
              <a:chOff x="9502127" y="4808760"/>
              <a:chExt cx="626659" cy="1990706"/>
            </a:xfrm>
          </p:grpSpPr>
          <p:cxnSp>
            <p:nvCxnSpPr>
              <p:cNvPr id="671" name="Connecteur droit avec flèche 6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2" name="Connecteur droit avec flèche 6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3" name="Connecteur droit avec flèche 6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74" name="Groupe 673"/>
          <p:cNvGrpSpPr/>
          <p:nvPr/>
        </p:nvGrpSpPr>
        <p:grpSpPr>
          <a:xfrm flipH="1">
            <a:off x="4720924" y="3442910"/>
            <a:ext cx="1353493" cy="2506370"/>
            <a:chOff x="8820472" y="4293096"/>
            <a:chExt cx="1353493" cy="2506370"/>
          </a:xfrm>
        </p:grpSpPr>
        <p:sp>
          <p:nvSpPr>
            <p:cNvPr id="675" name="Arc 6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76" name="Groupe 675"/>
            <p:cNvGrpSpPr/>
            <p:nvPr/>
          </p:nvGrpSpPr>
          <p:grpSpPr>
            <a:xfrm>
              <a:off x="9502127" y="4808760"/>
              <a:ext cx="626659" cy="1990706"/>
              <a:chOff x="9502127" y="4808760"/>
              <a:chExt cx="626659" cy="1990706"/>
            </a:xfrm>
          </p:grpSpPr>
          <p:cxnSp>
            <p:nvCxnSpPr>
              <p:cNvPr id="677" name="Connecteur droit avec flèche 6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8" name="Connecteur droit avec flèche 6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9" name="Connecteur droit avec flèche 6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0" name="Groupe 679"/>
          <p:cNvGrpSpPr/>
          <p:nvPr/>
        </p:nvGrpSpPr>
        <p:grpSpPr>
          <a:xfrm flipH="1" flipV="1">
            <a:off x="3280764" y="3442910"/>
            <a:ext cx="1353493" cy="2506370"/>
            <a:chOff x="8820472" y="4293096"/>
            <a:chExt cx="1353493" cy="2506370"/>
          </a:xfrm>
        </p:grpSpPr>
        <p:sp>
          <p:nvSpPr>
            <p:cNvPr id="681" name="Arc 6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82" name="Groupe 681"/>
            <p:cNvGrpSpPr/>
            <p:nvPr/>
          </p:nvGrpSpPr>
          <p:grpSpPr>
            <a:xfrm>
              <a:off x="9502127" y="4808760"/>
              <a:ext cx="626659" cy="1990706"/>
              <a:chOff x="9502127" y="4808760"/>
              <a:chExt cx="626659" cy="1990706"/>
            </a:xfrm>
          </p:grpSpPr>
          <p:cxnSp>
            <p:nvCxnSpPr>
              <p:cNvPr id="683" name="Connecteur droit avec flèche 6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4" name="Connecteur droit avec flèche 6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5" name="Connecteur droit avec flèche 6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6" name="Groupe 685"/>
          <p:cNvGrpSpPr/>
          <p:nvPr/>
        </p:nvGrpSpPr>
        <p:grpSpPr>
          <a:xfrm>
            <a:off x="3280764" y="3442910"/>
            <a:ext cx="1353493" cy="2506370"/>
            <a:chOff x="8820472" y="4293096"/>
            <a:chExt cx="1353493" cy="2506370"/>
          </a:xfrm>
        </p:grpSpPr>
        <p:sp>
          <p:nvSpPr>
            <p:cNvPr id="687" name="Arc 6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88" name="Groupe 687"/>
            <p:cNvGrpSpPr/>
            <p:nvPr/>
          </p:nvGrpSpPr>
          <p:grpSpPr>
            <a:xfrm>
              <a:off x="9502127" y="4808760"/>
              <a:ext cx="626659" cy="1990706"/>
              <a:chOff x="9502127" y="4808760"/>
              <a:chExt cx="626659" cy="1990706"/>
            </a:xfrm>
          </p:grpSpPr>
          <p:cxnSp>
            <p:nvCxnSpPr>
              <p:cNvPr id="689" name="Connecteur droit avec flèche 6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0" name="Connecteur droit avec flèche 6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1" name="Connecteur droit avec flèche 6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2" name="Groupe 691"/>
          <p:cNvGrpSpPr/>
          <p:nvPr/>
        </p:nvGrpSpPr>
        <p:grpSpPr>
          <a:xfrm flipV="1">
            <a:off x="4720924" y="3442910"/>
            <a:ext cx="1353493" cy="2506370"/>
            <a:chOff x="8820472" y="4293096"/>
            <a:chExt cx="1353493" cy="2506370"/>
          </a:xfrm>
        </p:grpSpPr>
        <p:sp>
          <p:nvSpPr>
            <p:cNvPr id="693" name="Arc 6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94" name="Groupe 693"/>
            <p:cNvGrpSpPr/>
            <p:nvPr/>
          </p:nvGrpSpPr>
          <p:grpSpPr>
            <a:xfrm>
              <a:off x="9502127" y="4808760"/>
              <a:ext cx="626659" cy="1990706"/>
              <a:chOff x="9502127" y="4808760"/>
              <a:chExt cx="626659" cy="1990706"/>
            </a:xfrm>
          </p:grpSpPr>
          <p:cxnSp>
            <p:nvCxnSpPr>
              <p:cNvPr id="695" name="Connecteur droit avec flèche 6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6" name="Connecteur droit avec flèche 6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7" name="Connecteur droit avec flèche 6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8" name="Groupe 697"/>
          <p:cNvGrpSpPr/>
          <p:nvPr/>
        </p:nvGrpSpPr>
        <p:grpSpPr>
          <a:xfrm flipH="1">
            <a:off x="4720924" y="3442910"/>
            <a:ext cx="1353493" cy="2506370"/>
            <a:chOff x="8820472" y="4293096"/>
            <a:chExt cx="1353493" cy="2506370"/>
          </a:xfrm>
        </p:grpSpPr>
        <p:sp>
          <p:nvSpPr>
            <p:cNvPr id="699" name="Arc 6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00" name="Groupe 699"/>
            <p:cNvGrpSpPr/>
            <p:nvPr/>
          </p:nvGrpSpPr>
          <p:grpSpPr>
            <a:xfrm>
              <a:off x="9502127" y="4808760"/>
              <a:ext cx="626659" cy="1990706"/>
              <a:chOff x="9502127" y="4808760"/>
              <a:chExt cx="626659" cy="1990706"/>
            </a:xfrm>
          </p:grpSpPr>
          <p:cxnSp>
            <p:nvCxnSpPr>
              <p:cNvPr id="701" name="Connecteur droit avec flèche 7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2" name="Connecteur droit avec flèche 7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3" name="Connecteur droit avec flèche 7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04" name="Groupe 703"/>
          <p:cNvGrpSpPr/>
          <p:nvPr/>
        </p:nvGrpSpPr>
        <p:grpSpPr>
          <a:xfrm flipH="1" flipV="1">
            <a:off x="3280764" y="3442910"/>
            <a:ext cx="1353493" cy="2506370"/>
            <a:chOff x="8820472" y="4293096"/>
            <a:chExt cx="1353493" cy="2506370"/>
          </a:xfrm>
        </p:grpSpPr>
        <p:sp>
          <p:nvSpPr>
            <p:cNvPr id="705" name="Arc 7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06" name="Groupe 705"/>
            <p:cNvGrpSpPr/>
            <p:nvPr/>
          </p:nvGrpSpPr>
          <p:grpSpPr>
            <a:xfrm>
              <a:off x="9502127" y="4808760"/>
              <a:ext cx="626659" cy="1990706"/>
              <a:chOff x="9502127" y="4808760"/>
              <a:chExt cx="626659" cy="1990706"/>
            </a:xfrm>
          </p:grpSpPr>
          <p:cxnSp>
            <p:nvCxnSpPr>
              <p:cNvPr id="707" name="Connecteur droit avec flèche 7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8" name="Connecteur droit avec flèche 7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9" name="Connecteur droit avec flèche 7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0" name="Groupe 709"/>
          <p:cNvGrpSpPr/>
          <p:nvPr/>
        </p:nvGrpSpPr>
        <p:grpSpPr>
          <a:xfrm>
            <a:off x="3280764" y="3442910"/>
            <a:ext cx="1353493" cy="2506370"/>
            <a:chOff x="8820472" y="4293096"/>
            <a:chExt cx="1353493" cy="2506370"/>
          </a:xfrm>
        </p:grpSpPr>
        <p:sp>
          <p:nvSpPr>
            <p:cNvPr id="711" name="Arc 7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12" name="Groupe 711"/>
            <p:cNvGrpSpPr/>
            <p:nvPr/>
          </p:nvGrpSpPr>
          <p:grpSpPr>
            <a:xfrm>
              <a:off x="9502127" y="4808760"/>
              <a:ext cx="626659" cy="1990706"/>
              <a:chOff x="9502127" y="4808760"/>
              <a:chExt cx="626659" cy="1990706"/>
            </a:xfrm>
          </p:grpSpPr>
          <p:cxnSp>
            <p:nvCxnSpPr>
              <p:cNvPr id="713" name="Connecteur droit avec flèche 7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4" name="Connecteur droit avec flèche 7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5" name="Connecteur droit avec flèche 7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6" name="Groupe 715"/>
          <p:cNvGrpSpPr/>
          <p:nvPr/>
        </p:nvGrpSpPr>
        <p:grpSpPr>
          <a:xfrm flipV="1">
            <a:off x="4720924" y="3442910"/>
            <a:ext cx="1353493" cy="2506370"/>
            <a:chOff x="8820472" y="4293096"/>
            <a:chExt cx="1353493" cy="2506370"/>
          </a:xfrm>
        </p:grpSpPr>
        <p:sp>
          <p:nvSpPr>
            <p:cNvPr id="717" name="Arc 7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18" name="Groupe 717"/>
            <p:cNvGrpSpPr/>
            <p:nvPr/>
          </p:nvGrpSpPr>
          <p:grpSpPr>
            <a:xfrm>
              <a:off x="9502127" y="4808760"/>
              <a:ext cx="626659" cy="1990706"/>
              <a:chOff x="9502127" y="4808760"/>
              <a:chExt cx="626659" cy="1990706"/>
            </a:xfrm>
          </p:grpSpPr>
          <p:cxnSp>
            <p:nvCxnSpPr>
              <p:cNvPr id="719" name="Connecteur droit avec flèche 7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0" name="Connecteur droit avec flèche 7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1" name="Connecteur droit avec flèche 7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2" name="Groupe 721"/>
          <p:cNvGrpSpPr/>
          <p:nvPr/>
        </p:nvGrpSpPr>
        <p:grpSpPr>
          <a:xfrm flipH="1">
            <a:off x="4720924" y="3442910"/>
            <a:ext cx="1353493" cy="2506370"/>
            <a:chOff x="8820472" y="4293096"/>
            <a:chExt cx="1353493" cy="2506370"/>
          </a:xfrm>
        </p:grpSpPr>
        <p:sp>
          <p:nvSpPr>
            <p:cNvPr id="723" name="Arc 7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24" name="Groupe 723"/>
            <p:cNvGrpSpPr/>
            <p:nvPr/>
          </p:nvGrpSpPr>
          <p:grpSpPr>
            <a:xfrm>
              <a:off x="9502127" y="4808760"/>
              <a:ext cx="626659" cy="1990706"/>
              <a:chOff x="9502127" y="4808760"/>
              <a:chExt cx="626659" cy="1990706"/>
            </a:xfrm>
          </p:grpSpPr>
          <p:cxnSp>
            <p:nvCxnSpPr>
              <p:cNvPr id="725" name="Connecteur droit avec flèche 7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6" name="Connecteur droit avec flèche 7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7" name="Connecteur droit avec flèche 7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8" name="Groupe 727"/>
          <p:cNvGrpSpPr/>
          <p:nvPr/>
        </p:nvGrpSpPr>
        <p:grpSpPr>
          <a:xfrm flipH="1" flipV="1">
            <a:off x="3280764" y="3442910"/>
            <a:ext cx="1353493" cy="2506370"/>
            <a:chOff x="8820472" y="4293096"/>
            <a:chExt cx="1353493" cy="2506370"/>
          </a:xfrm>
        </p:grpSpPr>
        <p:sp>
          <p:nvSpPr>
            <p:cNvPr id="729" name="Arc 7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30" name="Groupe 729"/>
            <p:cNvGrpSpPr/>
            <p:nvPr/>
          </p:nvGrpSpPr>
          <p:grpSpPr>
            <a:xfrm>
              <a:off x="9502127" y="4808760"/>
              <a:ext cx="626659" cy="1990706"/>
              <a:chOff x="9502127" y="4808760"/>
              <a:chExt cx="626659" cy="1990706"/>
            </a:xfrm>
          </p:grpSpPr>
          <p:cxnSp>
            <p:nvCxnSpPr>
              <p:cNvPr id="731" name="Connecteur droit avec flèche 7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2" name="Connecteur droit avec flèche 7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3" name="Connecteur droit avec flèche 7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34" name="Groupe 733"/>
          <p:cNvGrpSpPr/>
          <p:nvPr/>
        </p:nvGrpSpPr>
        <p:grpSpPr>
          <a:xfrm>
            <a:off x="3280764" y="3442910"/>
            <a:ext cx="1353493" cy="2506370"/>
            <a:chOff x="8820472" y="4293096"/>
            <a:chExt cx="1353493" cy="2506370"/>
          </a:xfrm>
        </p:grpSpPr>
        <p:sp>
          <p:nvSpPr>
            <p:cNvPr id="735" name="Arc 7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736" name="Groupe 735"/>
            <p:cNvGrpSpPr/>
            <p:nvPr/>
          </p:nvGrpSpPr>
          <p:grpSpPr>
            <a:xfrm>
              <a:off x="9502127" y="4808760"/>
              <a:ext cx="626659" cy="1990706"/>
              <a:chOff x="9502127" y="4808760"/>
              <a:chExt cx="626659" cy="1990706"/>
            </a:xfrm>
          </p:grpSpPr>
          <p:cxnSp>
            <p:nvCxnSpPr>
              <p:cNvPr id="737" name="Connecteur droit avec flèche 7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8" name="Connecteur droit avec flèche 7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9" name="Connecteur droit avec flèche 7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 name="Groupe 39"/>
          <p:cNvGrpSpPr/>
          <p:nvPr/>
        </p:nvGrpSpPr>
        <p:grpSpPr>
          <a:xfrm>
            <a:off x="4716016" y="3433311"/>
            <a:ext cx="1353493" cy="2506370"/>
            <a:chOff x="8820472" y="4293096"/>
            <a:chExt cx="1353493" cy="2506370"/>
          </a:xfrm>
        </p:grpSpPr>
        <p:sp>
          <p:nvSpPr>
            <p:cNvPr id="35" name="Arc 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9" name="Groupe 38"/>
            <p:cNvGrpSpPr/>
            <p:nvPr/>
          </p:nvGrpSpPr>
          <p:grpSpPr>
            <a:xfrm>
              <a:off x="9502127" y="4808760"/>
              <a:ext cx="626659" cy="1990706"/>
              <a:chOff x="9502127" y="4808760"/>
              <a:chExt cx="626659" cy="1990706"/>
            </a:xfrm>
          </p:grpSpPr>
          <p:cxnSp>
            <p:nvCxnSpPr>
              <p:cNvPr id="134" name="Connecteur droit avec flèche 13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5" name="Groupe 144"/>
          <p:cNvGrpSpPr/>
          <p:nvPr/>
        </p:nvGrpSpPr>
        <p:grpSpPr>
          <a:xfrm flipH="1" flipV="1">
            <a:off x="4716016" y="3433311"/>
            <a:ext cx="1353493" cy="2506370"/>
            <a:chOff x="8820472" y="4293096"/>
            <a:chExt cx="1353493" cy="2506370"/>
          </a:xfrm>
        </p:grpSpPr>
        <p:sp>
          <p:nvSpPr>
            <p:cNvPr id="146" name="Arc 14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47" name="Groupe 146"/>
            <p:cNvGrpSpPr/>
            <p:nvPr/>
          </p:nvGrpSpPr>
          <p:grpSpPr>
            <a:xfrm>
              <a:off x="9502127" y="4808760"/>
              <a:ext cx="626659" cy="1990706"/>
              <a:chOff x="9502127" y="4808760"/>
              <a:chExt cx="626659" cy="1990706"/>
            </a:xfrm>
          </p:grpSpPr>
          <p:cxnSp>
            <p:nvCxnSpPr>
              <p:cNvPr id="148" name="Connecteur droit avec flèche 14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 name="Connecteur droit avec flèche 14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8" name="Groupe 187"/>
          <p:cNvGrpSpPr/>
          <p:nvPr/>
        </p:nvGrpSpPr>
        <p:grpSpPr>
          <a:xfrm>
            <a:off x="4716016" y="3433311"/>
            <a:ext cx="1353493" cy="2506370"/>
            <a:chOff x="8820472" y="4293096"/>
            <a:chExt cx="1353493" cy="2506370"/>
          </a:xfrm>
        </p:grpSpPr>
        <p:sp>
          <p:nvSpPr>
            <p:cNvPr id="189" name="Arc 1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90" name="Groupe 189"/>
            <p:cNvGrpSpPr/>
            <p:nvPr/>
          </p:nvGrpSpPr>
          <p:grpSpPr>
            <a:xfrm>
              <a:off x="9502127" y="4808760"/>
              <a:ext cx="626659" cy="1990706"/>
              <a:chOff x="9502127" y="4808760"/>
              <a:chExt cx="626659" cy="1990706"/>
            </a:xfrm>
          </p:grpSpPr>
          <p:cxnSp>
            <p:nvCxnSpPr>
              <p:cNvPr id="191" name="Connecteur droit avec flèche 1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3" name="Connecteur droit avec flèche 1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94" name="Groupe 193"/>
          <p:cNvGrpSpPr/>
          <p:nvPr/>
        </p:nvGrpSpPr>
        <p:grpSpPr>
          <a:xfrm flipH="1" flipV="1">
            <a:off x="4716016" y="3433311"/>
            <a:ext cx="1353493" cy="2506370"/>
            <a:chOff x="8820472" y="4293096"/>
            <a:chExt cx="1353493" cy="2506370"/>
          </a:xfrm>
        </p:grpSpPr>
        <p:sp>
          <p:nvSpPr>
            <p:cNvPr id="195" name="Arc 1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96" name="Groupe 195"/>
            <p:cNvGrpSpPr/>
            <p:nvPr/>
          </p:nvGrpSpPr>
          <p:grpSpPr>
            <a:xfrm>
              <a:off x="9502127" y="4808760"/>
              <a:ext cx="626659" cy="1990706"/>
              <a:chOff x="9502127" y="4808760"/>
              <a:chExt cx="626659" cy="1990706"/>
            </a:xfrm>
          </p:grpSpPr>
          <p:cxnSp>
            <p:nvCxnSpPr>
              <p:cNvPr id="197" name="Connecteur droit avec flèche 1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8" name="Connecteur droit avec flèche 1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2" name="Groupe 211"/>
          <p:cNvGrpSpPr/>
          <p:nvPr/>
        </p:nvGrpSpPr>
        <p:grpSpPr>
          <a:xfrm>
            <a:off x="4716016" y="3433311"/>
            <a:ext cx="1353493" cy="2506370"/>
            <a:chOff x="8820472" y="4293096"/>
            <a:chExt cx="1353493" cy="2506370"/>
          </a:xfrm>
        </p:grpSpPr>
        <p:sp>
          <p:nvSpPr>
            <p:cNvPr id="213" name="Arc 2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14" name="Groupe 213"/>
            <p:cNvGrpSpPr/>
            <p:nvPr/>
          </p:nvGrpSpPr>
          <p:grpSpPr>
            <a:xfrm>
              <a:off x="9502127" y="4808760"/>
              <a:ext cx="626659" cy="1990706"/>
              <a:chOff x="9502127" y="4808760"/>
              <a:chExt cx="626659" cy="1990706"/>
            </a:xfrm>
          </p:grpSpPr>
          <p:cxnSp>
            <p:nvCxnSpPr>
              <p:cNvPr id="215" name="Connecteur droit avec flèche 2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droit avec flèche 2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8" name="Groupe 217"/>
          <p:cNvGrpSpPr/>
          <p:nvPr/>
        </p:nvGrpSpPr>
        <p:grpSpPr>
          <a:xfrm flipH="1" flipV="1">
            <a:off x="4716016" y="3433311"/>
            <a:ext cx="1353493" cy="2506370"/>
            <a:chOff x="8820472" y="4293096"/>
            <a:chExt cx="1353493" cy="2506370"/>
          </a:xfrm>
        </p:grpSpPr>
        <p:sp>
          <p:nvSpPr>
            <p:cNvPr id="219" name="Arc 2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20" name="Groupe 219"/>
            <p:cNvGrpSpPr/>
            <p:nvPr/>
          </p:nvGrpSpPr>
          <p:grpSpPr>
            <a:xfrm>
              <a:off x="9502127" y="4808760"/>
              <a:ext cx="626659" cy="1990706"/>
              <a:chOff x="9502127" y="4808760"/>
              <a:chExt cx="626659" cy="1990706"/>
            </a:xfrm>
          </p:grpSpPr>
          <p:cxnSp>
            <p:nvCxnSpPr>
              <p:cNvPr id="221" name="Connecteur droit avec flèche 2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2" name="Connecteur droit avec flèche 2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3" name="Connecteur droit avec flèche 2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6" name="Groupe 235"/>
          <p:cNvGrpSpPr/>
          <p:nvPr/>
        </p:nvGrpSpPr>
        <p:grpSpPr>
          <a:xfrm>
            <a:off x="4716016" y="3433311"/>
            <a:ext cx="1353493" cy="2506370"/>
            <a:chOff x="8820472" y="4293096"/>
            <a:chExt cx="1353493" cy="2506370"/>
          </a:xfrm>
        </p:grpSpPr>
        <p:sp>
          <p:nvSpPr>
            <p:cNvPr id="237" name="Arc 2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38" name="Groupe 237"/>
            <p:cNvGrpSpPr/>
            <p:nvPr/>
          </p:nvGrpSpPr>
          <p:grpSpPr>
            <a:xfrm>
              <a:off x="9502127" y="4808760"/>
              <a:ext cx="626659" cy="1990706"/>
              <a:chOff x="9502127" y="4808760"/>
              <a:chExt cx="626659" cy="1990706"/>
            </a:xfrm>
          </p:grpSpPr>
          <p:cxnSp>
            <p:nvCxnSpPr>
              <p:cNvPr id="239" name="Connecteur droit avec flèche 2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0" name="Connecteur droit avec flèche 2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1" name="Connecteur droit avec flèche 2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2" name="Groupe 241"/>
          <p:cNvGrpSpPr/>
          <p:nvPr/>
        </p:nvGrpSpPr>
        <p:grpSpPr>
          <a:xfrm flipH="1" flipV="1">
            <a:off x="4716016" y="3433311"/>
            <a:ext cx="1353493" cy="2506370"/>
            <a:chOff x="8820472" y="4293096"/>
            <a:chExt cx="1353493" cy="2506370"/>
          </a:xfrm>
        </p:grpSpPr>
        <p:sp>
          <p:nvSpPr>
            <p:cNvPr id="243" name="Arc 2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44" name="Groupe 243"/>
            <p:cNvGrpSpPr/>
            <p:nvPr/>
          </p:nvGrpSpPr>
          <p:grpSpPr>
            <a:xfrm>
              <a:off x="9502127" y="4808760"/>
              <a:ext cx="626659" cy="1990706"/>
              <a:chOff x="9502127" y="4808760"/>
              <a:chExt cx="626659" cy="1990706"/>
            </a:xfrm>
          </p:grpSpPr>
          <p:cxnSp>
            <p:nvCxnSpPr>
              <p:cNvPr id="245" name="Connecteur droit avec flèche 2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6" name="Connecteur droit avec flèche 2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7" name="Connecteur droit avec flèche 2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0" name="Groupe 259"/>
          <p:cNvGrpSpPr/>
          <p:nvPr/>
        </p:nvGrpSpPr>
        <p:grpSpPr>
          <a:xfrm>
            <a:off x="4716016" y="3433311"/>
            <a:ext cx="1353493" cy="2506370"/>
            <a:chOff x="8820472" y="4293096"/>
            <a:chExt cx="1353493" cy="2506370"/>
          </a:xfrm>
        </p:grpSpPr>
        <p:sp>
          <p:nvSpPr>
            <p:cNvPr id="261" name="Arc 2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62" name="Groupe 261"/>
            <p:cNvGrpSpPr/>
            <p:nvPr/>
          </p:nvGrpSpPr>
          <p:grpSpPr>
            <a:xfrm>
              <a:off x="9502127" y="4808760"/>
              <a:ext cx="626659" cy="1990706"/>
              <a:chOff x="9502127" y="4808760"/>
              <a:chExt cx="626659" cy="1990706"/>
            </a:xfrm>
          </p:grpSpPr>
          <p:cxnSp>
            <p:nvCxnSpPr>
              <p:cNvPr id="263" name="Connecteur droit avec flèche 2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4" name="Connecteur droit avec flèche 2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5" name="Connecteur droit avec flèche 2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6" name="Groupe 265"/>
          <p:cNvGrpSpPr/>
          <p:nvPr/>
        </p:nvGrpSpPr>
        <p:grpSpPr>
          <a:xfrm flipH="1" flipV="1">
            <a:off x="4716016" y="3433311"/>
            <a:ext cx="1353493" cy="2506370"/>
            <a:chOff x="8820472" y="4293096"/>
            <a:chExt cx="1353493" cy="2506370"/>
          </a:xfrm>
        </p:grpSpPr>
        <p:sp>
          <p:nvSpPr>
            <p:cNvPr id="267" name="Arc 2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68" name="Groupe 267"/>
            <p:cNvGrpSpPr/>
            <p:nvPr/>
          </p:nvGrpSpPr>
          <p:grpSpPr>
            <a:xfrm>
              <a:off x="9502127" y="4808760"/>
              <a:ext cx="626659" cy="1990706"/>
              <a:chOff x="9502127" y="4808760"/>
              <a:chExt cx="626659" cy="1990706"/>
            </a:xfrm>
          </p:grpSpPr>
          <p:cxnSp>
            <p:nvCxnSpPr>
              <p:cNvPr id="269" name="Connecteur droit avec flèche 2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0" name="Connecteur droit avec flèche 2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84" name="Groupe 283"/>
          <p:cNvGrpSpPr/>
          <p:nvPr/>
        </p:nvGrpSpPr>
        <p:grpSpPr>
          <a:xfrm>
            <a:off x="4716016" y="3433311"/>
            <a:ext cx="1353493" cy="2506370"/>
            <a:chOff x="8820472" y="4293096"/>
            <a:chExt cx="1353493" cy="2506370"/>
          </a:xfrm>
        </p:grpSpPr>
        <p:sp>
          <p:nvSpPr>
            <p:cNvPr id="285" name="Arc 2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86" name="Groupe 285"/>
            <p:cNvGrpSpPr/>
            <p:nvPr/>
          </p:nvGrpSpPr>
          <p:grpSpPr>
            <a:xfrm>
              <a:off x="9502127" y="4808760"/>
              <a:ext cx="626659" cy="1990706"/>
              <a:chOff x="9502127" y="4808760"/>
              <a:chExt cx="626659" cy="1990706"/>
            </a:xfrm>
          </p:grpSpPr>
          <p:cxnSp>
            <p:nvCxnSpPr>
              <p:cNvPr id="287" name="Connecteur droit avec flèche 2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8" name="Connecteur droit avec flèche 2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9" name="Connecteur droit avec flèche 2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0" name="Groupe 289"/>
          <p:cNvGrpSpPr/>
          <p:nvPr/>
        </p:nvGrpSpPr>
        <p:grpSpPr>
          <a:xfrm flipH="1" flipV="1">
            <a:off x="4716016" y="3433311"/>
            <a:ext cx="1353493" cy="2506370"/>
            <a:chOff x="8820472" y="4293096"/>
            <a:chExt cx="1353493" cy="2506370"/>
          </a:xfrm>
        </p:grpSpPr>
        <p:sp>
          <p:nvSpPr>
            <p:cNvPr id="291" name="Arc 2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92" name="Groupe 291"/>
            <p:cNvGrpSpPr/>
            <p:nvPr/>
          </p:nvGrpSpPr>
          <p:grpSpPr>
            <a:xfrm>
              <a:off x="9502127" y="4808760"/>
              <a:ext cx="626659" cy="1990706"/>
              <a:chOff x="9502127" y="4808760"/>
              <a:chExt cx="626659" cy="1990706"/>
            </a:xfrm>
          </p:grpSpPr>
          <p:cxnSp>
            <p:nvCxnSpPr>
              <p:cNvPr id="293" name="Connecteur droit avec flèche 2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4" name="Connecteur droit avec flèche 2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5" name="Connecteur droit avec flèche 2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8" name="Groupe 307"/>
          <p:cNvGrpSpPr/>
          <p:nvPr/>
        </p:nvGrpSpPr>
        <p:grpSpPr>
          <a:xfrm>
            <a:off x="4716016" y="3433311"/>
            <a:ext cx="1353493" cy="2506370"/>
            <a:chOff x="8820472" y="4293096"/>
            <a:chExt cx="1353493" cy="2506370"/>
          </a:xfrm>
        </p:grpSpPr>
        <p:sp>
          <p:nvSpPr>
            <p:cNvPr id="309" name="Arc 3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10" name="Groupe 309"/>
            <p:cNvGrpSpPr/>
            <p:nvPr/>
          </p:nvGrpSpPr>
          <p:grpSpPr>
            <a:xfrm>
              <a:off x="9502127" y="4808760"/>
              <a:ext cx="626659" cy="1990706"/>
              <a:chOff x="9502127" y="4808760"/>
              <a:chExt cx="626659" cy="1990706"/>
            </a:xfrm>
          </p:grpSpPr>
          <p:cxnSp>
            <p:nvCxnSpPr>
              <p:cNvPr id="311" name="Connecteur droit avec flèche 3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2" name="Connecteur droit avec flèche 3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3" name="Connecteur droit avec flèche 3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14" name="Groupe 313"/>
          <p:cNvGrpSpPr/>
          <p:nvPr/>
        </p:nvGrpSpPr>
        <p:grpSpPr>
          <a:xfrm flipH="1" flipV="1">
            <a:off x="4716016" y="3433311"/>
            <a:ext cx="1353493" cy="2506370"/>
            <a:chOff x="8820472" y="4293096"/>
            <a:chExt cx="1353493" cy="2506370"/>
          </a:xfrm>
        </p:grpSpPr>
        <p:sp>
          <p:nvSpPr>
            <p:cNvPr id="315" name="Arc 3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16" name="Groupe 315"/>
            <p:cNvGrpSpPr/>
            <p:nvPr/>
          </p:nvGrpSpPr>
          <p:grpSpPr>
            <a:xfrm>
              <a:off x="9502127" y="4808760"/>
              <a:ext cx="626659" cy="1990706"/>
              <a:chOff x="9502127" y="4808760"/>
              <a:chExt cx="626659" cy="1990706"/>
            </a:xfrm>
          </p:grpSpPr>
          <p:cxnSp>
            <p:nvCxnSpPr>
              <p:cNvPr id="317" name="Connecteur droit avec flèche 3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8" name="Connecteur droit avec flèche 3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9" name="Connecteur droit avec flèche 3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2" name="Groupe 331"/>
          <p:cNvGrpSpPr/>
          <p:nvPr/>
        </p:nvGrpSpPr>
        <p:grpSpPr>
          <a:xfrm>
            <a:off x="4716016" y="3433311"/>
            <a:ext cx="1353493" cy="2506370"/>
            <a:chOff x="8820472" y="4293096"/>
            <a:chExt cx="1353493" cy="2506370"/>
          </a:xfrm>
        </p:grpSpPr>
        <p:sp>
          <p:nvSpPr>
            <p:cNvPr id="333" name="Arc 3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34" name="Groupe 333"/>
            <p:cNvGrpSpPr/>
            <p:nvPr/>
          </p:nvGrpSpPr>
          <p:grpSpPr>
            <a:xfrm>
              <a:off x="9502127" y="4808760"/>
              <a:ext cx="626659" cy="1990706"/>
              <a:chOff x="9502127" y="4808760"/>
              <a:chExt cx="626659" cy="1990706"/>
            </a:xfrm>
          </p:grpSpPr>
          <p:cxnSp>
            <p:nvCxnSpPr>
              <p:cNvPr id="335" name="Connecteur droit avec flèche 3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6" name="Connecteur droit avec flèche 3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7" name="Connecteur droit avec flèche 3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8" name="Groupe 337"/>
          <p:cNvGrpSpPr/>
          <p:nvPr/>
        </p:nvGrpSpPr>
        <p:grpSpPr>
          <a:xfrm flipH="1" flipV="1">
            <a:off x="4716016" y="3433311"/>
            <a:ext cx="1353493" cy="2506370"/>
            <a:chOff x="8820472" y="4293096"/>
            <a:chExt cx="1353493" cy="2506370"/>
          </a:xfrm>
        </p:grpSpPr>
        <p:sp>
          <p:nvSpPr>
            <p:cNvPr id="339" name="Arc 3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40" name="Groupe 339"/>
            <p:cNvGrpSpPr/>
            <p:nvPr/>
          </p:nvGrpSpPr>
          <p:grpSpPr>
            <a:xfrm>
              <a:off x="9502127" y="4808760"/>
              <a:ext cx="626659" cy="1990706"/>
              <a:chOff x="9502127" y="4808760"/>
              <a:chExt cx="626659" cy="1990706"/>
            </a:xfrm>
          </p:grpSpPr>
          <p:cxnSp>
            <p:nvCxnSpPr>
              <p:cNvPr id="341" name="Connecteur droit avec flèche 3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2" name="Connecteur droit avec flèche 3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3" name="Connecteur droit avec flèche 3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6" name="Groupe 355"/>
          <p:cNvGrpSpPr/>
          <p:nvPr/>
        </p:nvGrpSpPr>
        <p:grpSpPr>
          <a:xfrm>
            <a:off x="4716016" y="3433311"/>
            <a:ext cx="1353493" cy="2506370"/>
            <a:chOff x="8820472" y="4293096"/>
            <a:chExt cx="1353493" cy="2506370"/>
          </a:xfrm>
        </p:grpSpPr>
        <p:sp>
          <p:nvSpPr>
            <p:cNvPr id="357" name="Arc 3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58" name="Groupe 357"/>
            <p:cNvGrpSpPr/>
            <p:nvPr/>
          </p:nvGrpSpPr>
          <p:grpSpPr>
            <a:xfrm>
              <a:off x="9502127" y="4808760"/>
              <a:ext cx="626659" cy="1990706"/>
              <a:chOff x="9502127" y="4808760"/>
              <a:chExt cx="626659" cy="1990706"/>
            </a:xfrm>
          </p:grpSpPr>
          <p:cxnSp>
            <p:nvCxnSpPr>
              <p:cNvPr id="359" name="Connecteur droit avec flèche 3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0" name="Connecteur droit avec flèche 3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1" name="Connecteur droit avec flèche 3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2" name="Groupe 361"/>
          <p:cNvGrpSpPr/>
          <p:nvPr/>
        </p:nvGrpSpPr>
        <p:grpSpPr>
          <a:xfrm flipH="1" flipV="1">
            <a:off x="4716016" y="3433311"/>
            <a:ext cx="1353493" cy="2506370"/>
            <a:chOff x="8820472" y="4293096"/>
            <a:chExt cx="1353493" cy="2506370"/>
          </a:xfrm>
        </p:grpSpPr>
        <p:sp>
          <p:nvSpPr>
            <p:cNvPr id="363" name="Arc 3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64" name="Groupe 363"/>
            <p:cNvGrpSpPr/>
            <p:nvPr/>
          </p:nvGrpSpPr>
          <p:grpSpPr>
            <a:xfrm>
              <a:off x="9502127" y="4808760"/>
              <a:ext cx="626659" cy="1990706"/>
              <a:chOff x="9502127" y="4808760"/>
              <a:chExt cx="626659" cy="1990706"/>
            </a:xfrm>
          </p:grpSpPr>
          <p:cxnSp>
            <p:nvCxnSpPr>
              <p:cNvPr id="365" name="Connecteur droit avec flèche 3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6" name="Connecteur droit avec flèche 3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7" name="Connecteur droit avec flèche 3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0" name="Groupe 379"/>
          <p:cNvGrpSpPr/>
          <p:nvPr/>
        </p:nvGrpSpPr>
        <p:grpSpPr>
          <a:xfrm>
            <a:off x="4716016" y="3433311"/>
            <a:ext cx="1353493" cy="2506370"/>
            <a:chOff x="8820472" y="4293096"/>
            <a:chExt cx="1353493" cy="2506370"/>
          </a:xfrm>
        </p:grpSpPr>
        <p:sp>
          <p:nvSpPr>
            <p:cNvPr id="381" name="Arc 3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82" name="Groupe 381"/>
            <p:cNvGrpSpPr/>
            <p:nvPr/>
          </p:nvGrpSpPr>
          <p:grpSpPr>
            <a:xfrm>
              <a:off x="9502127" y="4808760"/>
              <a:ext cx="626659" cy="1990706"/>
              <a:chOff x="9502127" y="4808760"/>
              <a:chExt cx="626659" cy="1990706"/>
            </a:xfrm>
          </p:grpSpPr>
          <p:cxnSp>
            <p:nvCxnSpPr>
              <p:cNvPr id="383" name="Connecteur droit avec flèche 3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4" name="Connecteur droit avec flèche 3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5" name="Connecteur droit avec flèche 3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6" name="Groupe 385"/>
          <p:cNvGrpSpPr/>
          <p:nvPr/>
        </p:nvGrpSpPr>
        <p:grpSpPr>
          <a:xfrm flipH="1" flipV="1">
            <a:off x="4716016" y="3433311"/>
            <a:ext cx="1353493" cy="2506370"/>
            <a:chOff x="8820472" y="4293096"/>
            <a:chExt cx="1353493" cy="2506370"/>
          </a:xfrm>
        </p:grpSpPr>
        <p:sp>
          <p:nvSpPr>
            <p:cNvPr id="387" name="Arc 3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88" name="Groupe 387"/>
            <p:cNvGrpSpPr/>
            <p:nvPr/>
          </p:nvGrpSpPr>
          <p:grpSpPr>
            <a:xfrm>
              <a:off x="9502127" y="4808760"/>
              <a:ext cx="626659" cy="1990706"/>
              <a:chOff x="9502127" y="4808760"/>
              <a:chExt cx="626659" cy="1990706"/>
            </a:xfrm>
          </p:grpSpPr>
          <p:cxnSp>
            <p:nvCxnSpPr>
              <p:cNvPr id="389" name="Connecteur droit avec flèche 3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0" name="Connecteur droit avec flèche 3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1" name="Connecteur droit avec flèche 3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2" name="Titre 1"/>
          <p:cNvSpPr>
            <a:spLocks noGrp="1"/>
          </p:cNvSpPr>
          <p:nvPr>
            <p:ph type="title"/>
          </p:nvPr>
        </p:nvSpPr>
        <p:spPr>
          <a:xfrm>
            <a:off x="0" y="221575"/>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1" name="Groupe 150"/>
          <p:cNvGrpSpPr/>
          <p:nvPr/>
        </p:nvGrpSpPr>
        <p:grpSpPr>
          <a:xfrm flipH="1">
            <a:off x="3290515" y="3433311"/>
            <a:ext cx="1353493" cy="2506370"/>
            <a:chOff x="8820472" y="4293096"/>
            <a:chExt cx="1353493" cy="2506370"/>
          </a:xfrm>
        </p:grpSpPr>
        <p:sp>
          <p:nvSpPr>
            <p:cNvPr id="152" name="Arc 15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53" name="Groupe 152"/>
            <p:cNvGrpSpPr/>
            <p:nvPr/>
          </p:nvGrpSpPr>
          <p:grpSpPr>
            <a:xfrm>
              <a:off x="9502127" y="4808760"/>
              <a:ext cx="626659" cy="1990706"/>
              <a:chOff x="9502127" y="4808760"/>
              <a:chExt cx="626659" cy="1990706"/>
            </a:xfrm>
          </p:grpSpPr>
          <p:cxnSp>
            <p:nvCxnSpPr>
              <p:cNvPr id="154" name="Connecteur droit avec flèche 15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 name="Connecteur droit avec flèche 15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 name="Connecteur droit avec flèche 15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7" name="Groupe 156"/>
          <p:cNvGrpSpPr/>
          <p:nvPr/>
        </p:nvGrpSpPr>
        <p:grpSpPr>
          <a:xfrm flipV="1">
            <a:off x="3290515" y="3433311"/>
            <a:ext cx="1353493" cy="2506370"/>
            <a:chOff x="8820472" y="4293096"/>
            <a:chExt cx="1353493" cy="2506370"/>
          </a:xfrm>
        </p:grpSpPr>
        <p:sp>
          <p:nvSpPr>
            <p:cNvPr id="158" name="Arc 15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59" name="Groupe 158"/>
            <p:cNvGrpSpPr/>
            <p:nvPr/>
          </p:nvGrpSpPr>
          <p:grpSpPr>
            <a:xfrm>
              <a:off x="9502127" y="4808760"/>
              <a:ext cx="626659" cy="1990706"/>
              <a:chOff x="9502127" y="4808760"/>
              <a:chExt cx="626659" cy="1990706"/>
            </a:xfrm>
          </p:grpSpPr>
          <p:cxnSp>
            <p:nvCxnSpPr>
              <p:cNvPr id="160" name="Connecteur droit avec flèche 15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 name="Connecteur droit avec flèche 16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 name="Connecteur droit avec flèche 16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0" name="Groupe 199"/>
          <p:cNvGrpSpPr/>
          <p:nvPr/>
        </p:nvGrpSpPr>
        <p:grpSpPr>
          <a:xfrm flipH="1">
            <a:off x="3290515" y="3433311"/>
            <a:ext cx="1353493" cy="2506370"/>
            <a:chOff x="8820472" y="4293096"/>
            <a:chExt cx="1353493" cy="2506370"/>
          </a:xfrm>
        </p:grpSpPr>
        <p:sp>
          <p:nvSpPr>
            <p:cNvPr id="201" name="Arc 2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02" name="Groupe 201"/>
            <p:cNvGrpSpPr/>
            <p:nvPr/>
          </p:nvGrpSpPr>
          <p:grpSpPr>
            <a:xfrm>
              <a:off x="9502127" y="4808760"/>
              <a:ext cx="626659" cy="1990706"/>
              <a:chOff x="9502127" y="4808760"/>
              <a:chExt cx="626659" cy="1990706"/>
            </a:xfrm>
          </p:grpSpPr>
          <p:cxnSp>
            <p:nvCxnSpPr>
              <p:cNvPr id="203" name="Connecteur droit avec flèche 2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4" name="Connecteur droit avec flèche 2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5" name="Connecteur droit avec flèche 2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6" name="Groupe 205"/>
          <p:cNvGrpSpPr/>
          <p:nvPr/>
        </p:nvGrpSpPr>
        <p:grpSpPr>
          <a:xfrm flipV="1">
            <a:off x="3290515" y="3433311"/>
            <a:ext cx="1353493" cy="2506370"/>
            <a:chOff x="8820472" y="4293096"/>
            <a:chExt cx="1353493" cy="2506370"/>
          </a:xfrm>
        </p:grpSpPr>
        <p:sp>
          <p:nvSpPr>
            <p:cNvPr id="207" name="Arc 2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08" name="Groupe 207"/>
            <p:cNvGrpSpPr/>
            <p:nvPr/>
          </p:nvGrpSpPr>
          <p:grpSpPr>
            <a:xfrm>
              <a:off x="9502127" y="4808760"/>
              <a:ext cx="626659" cy="1990706"/>
              <a:chOff x="9502127" y="4808760"/>
              <a:chExt cx="626659" cy="1990706"/>
            </a:xfrm>
          </p:grpSpPr>
          <p:cxnSp>
            <p:nvCxnSpPr>
              <p:cNvPr id="209" name="Connecteur droit avec flèche 2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1" name="Connecteur droit avec flèche 2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24" name="Groupe 223"/>
          <p:cNvGrpSpPr/>
          <p:nvPr/>
        </p:nvGrpSpPr>
        <p:grpSpPr>
          <a:xfrm flipH="1">
            <a:off x="3290515" y="3433311"/>
            <a:ext cx="1353493" cy="2506370"/>
            <a:chOff x="8820472" y="4293096"/>
            <a:chExt cx="1353493" cy="2506370"/>
          </a:xfrm>
        </p:grpSpPr>
        <p:sp>
          <p:nvSpPr>
            <p:cNvPr id="225" name="Arc 2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26" name="Groupe 225"/>
            <p:cNvGrpSpPr/>
            <p:nvPr/>
          </p:nvGrpSpPr>
          <p:grpSpPr>
            <a:xfrm>
              <a:off x="9502127" y="4808760"/>
              <a:ext cx="626659" cy="1990706"/>
              <a:chOff x="9502127" y="4808760"/>
              <a:chExt cx="626659" cy="1990706"/>
            </a:xfrm>
          </p:grpSpPr>
          <p:cxnSp>
            <p:nvCxnSpPr>
              <p:cNvPr id="227" name="Connecteur droit avec flèche 2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8" name="Connecteur droit avec flèche 2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9" name="Connecteur droit avec flèche 2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0" name="Groupe 229"/>
          <p:cNvGrpSpPr/>
          <p:nvPr/>
        </p:nvGrpSpPr>
        <p:grpSpPr>
          <a:xfrm flipV="1">
            <a:off x="3290515" y="3433311"/>
            <a:ext cx="1353493" cy="2506370"/>
            <a:chOff x="8820472" y="4293096"/>
            <a:chExt cx="1353493" cy="2506370"/>
          </a:xfrm>
        </p:grpSpPr>
        <p:sp>
          <p:nvSpPr>
            <p:cNvPr id="231" name="Arc 2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32" name="Groupe 231"/>
            <p:cNvGrpSpPr/>
            <p:nvPr/>
          </p:nvGrpSpPr>
          <p:grpSpPr>
            <a:xfrm>
              <a:off x="9502127" y="4808760"/>
              <a:ext cx="626659" cy="1990706"/>
              <a:chOff x="9502127" y="4808760"/>
              <a:chExt cx="626659" cy="1990706"/>
            </a:xfrm>
          </p:grpSpPr>
          <p:cxnSp>
            <p:nvCxnSpPr>
              <p:cNvPr id="233" name="Connecteur droit avec flèche 2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4" name="Connecteur droit avec flèche 2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5" name="Connecteur droit avec flèche 2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8" name="Groupe 247"/>
          <p:cNvGrpSpPr/>
          <p:nvPr/>
        </p:nvGrpSpPr>
        <p:grpSpPr>
          <a:xfrm flipH="1">
            <a:off x="3290515" y="3433311"/>
            <a:ext cx="1353493" cy="2506370"/>
            <a:chOff x="8820472" y="4293096"/>
            <a:chExt cx="1353493" cy="2506370"/>
          </a:xfrm>
        </p:grpSpPr>
        <p:sp>
          <p:nvSpPr>
            <p:cNvPr id="249" name="Arc 2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50" name="Groupe 249"/>
            <p:cNvGrpSpPr/>
            <p:nvPr/>
          </p:nvGrpSpPr>
          <p:grpSpPr>
            <a:xfrm>
              <a:off x="9502127" y="4808760"/>
              <a:ext cx="626659" cy="1990706"/>
              <a:chOff x="9502127" y="4808760"/>
              <a:chExt cx="626659" cy="1990706"/>
            </a:xfrm>
          </p:grpSpPr>
          <p:cxnSp>
            <p:nvCxnSpPr>
              <p:cNvPr id="251" name="Connecteur droit avec flèche 2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2" name="Connecteur droit avec flèche 2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3" name="Connecteur droit avec flèche 2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54" name="Groupe 253"/>
          <p:cNvGrpSpPr/>
          <p:nvPr/>
        </p:nvGrpSpPr>
        <p:grpSpPr>
          <a:xfrm flipV="1">
            <a:off x="3290515" y="3433311"/>
            <a:ext cx="1353493" cy="2506370"/>
            <a:chOff x="8820472" y="4293096"/>
            <a:chExt cx="1353493" cy="2506370"/>
          </a:xfrm>
        </p:grpSpPr>
        <p:sp>
          <p:nvSpPr>
            <p:cNvPr id="255" name="Arc 2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56" name="Groupe 255"/>
            <p:cNvGrpSpPr/>
            <p:nvPr/>
          </p:nvGrpSpPr>
          <p:grpSpPr>
            <a:xfrm>
              <a:off x="9502127" y="4808760"/>
              <a:ext cx="626659" cy="1990706"/>
              <a:chOff x="9502127" y="4808760"/>
              <a:chExt cx="626659" cy="1990706"/>
            </a:xfrm>
          </p:grpSpPr>
          <p:cxnSp>
            <p:nvCxnSpPr>
              <p:cNvPr id="257" name="Connecteur droit avec flèche 2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8" name="Connecteur droit avec flèche 2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9" name="Connecteur droit avec flèche 2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2" name="Groupe 271"/>
          <p:cNvGrpSpPr/>
          <p:nvPr/>
        </p:nvGrpSpPr>
        <p:grpSpPr>
          <a:xfrm flipH="1">
            <a:off x="3290515" y="3433311"/>
            <a:ext cx="1353493" cy="2506370"/>
            <a:chOff x="8820472" y="4293096"/>
            <a:chExt cx="1353493" cy="2506370"/>
          </a:xfrm>
        </p:grpSpPr>
        <p:sp>
          <p:nvSpPr>
            <p:cNvPr id="273" name="Arc 2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74" name="Groupe 273"/>
            <p:cNvGrpSpPr/>
            <p:nvPr/>
          </p:nvGrpSpPr>
          <p:grpSpPr>
            <a:xfrm>
              <a:off x="9502127" y="4808760"/>
              <a:ext cx="626659" cy="1990706"/>
              <a:chOff x="9502127" y="4808760"/>
              <a:chExt cx="626659" cy="1990706"/>
            </a:xfrm>
          </p:grpSpPr>
          <p:cxnSp>
            <p:nvCxnSpPr>
              <p:cNvPr id="275" name="Connecteur droit avec flèche 2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6" name="Connecteur droit avec flèche 2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7" name="Connecteur droit avec flèche 2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8" name="Groupe 277"/>
          <p:cNvGrpSpPr/>
          <p:nvPr/>
        </p:nvGrpSpPr>
        <p:grpSpPr>
          <a:xfrm flipV="1">
            <a:off x="3290515" y="3433311"/>
            <a:ext cx="1353493" cy="2506370"/>
            <a:chOff x="8820472" y="4293096"/>
            <a:chExt cx="1353493" cy="2506370"/>
          </a:xfrm>
        </p:grpSpPr>
        <p:sp>
          <p:nvSpPr>
            <p:cNvPr id="279" name="Arc 2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80" name="Groupe 279"/>
            <p:cNvGrpSpPr/>
            <p:nvPr/>
          </p:nvGrpSpPr>
          <p:grpSpPr>
            <a:xfrm>
              <a:off x="9502127" y="4808760"/>
              <a:ext cx="626659" cy="1990706"/>
              <a:chOff x="9502127" y="4808760"/>
              <a:chExt cx="626659" cy="1990706"/>
            </a:xfrm>
          </p:grpSpPr>
          <p:cxnSp>
            <p:nvCxnSpPr>
              <p:cNvPr id="281" name="Connecteur droit avec flèche 2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2" name="Connecteur droit avec flèche 2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3" name="Connecteur droit avec flèche 2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6" name="Groupe 295"/>
          <p:cNvGrpSpPr/>
          <p:nvPr/>
        </p:nvGrpSpPr>
        <p:grpSpPr>
          <a:xfrm flipH="1">
            <a:off x="3290515" y="3433311"/>
            <a:ext cx="1353493" cy="2506370"/>
            <a:chOff x="8820472" y="4293096"/>
            <a:chExt cx="1353493" cy="2506370"/>
          </a:xfrm>
        </p:grpSpPr>
        <p:sp>
          <p:nvSpPr>
            <p:cNvPr id="297" name="Arc 2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98" name="Groupe 297"/>
            <p:cNvGrpSpPr/>
            <p:nvPr/>
          </p:nvGrpSpPr>
          <p:grpSpPr>
            <a:xfrm>
              <a:off x="9502127" y="4808760"/>
              <a:ext cx="626659" cy="1990706"/>
              <a:chOff x="9502127" y="4808760"/>
              <a:chExt cx="626659" cy="1990706"/>
            </a:xfrm>
          </p:grpSpPr>
          <p:cxnSp>
            <p:nvCxnSpPr>
              <p:cNvPr id="299" name="Connecteur droit avec flèche 2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0" name="Connecteur droit avec flèche 2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1" name="Connecteur droit avec flèche 3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2" name="Groupe 301"/>
          <p:cNvGrpSpPr/>
          <p:nvPr/>
        </p:nvGrpSpPr>
        <p:grpSpPr>
          <a:xfrm flipV="1">
            <a:off x="3290515" y="3433311"/>
            <a:ext cx="1353493" cy="2506370"/>
            <a:chOff x="8820472" y="4293096"/>
            <a:chExt cx="1353493" cy="2506370"/>
          </a:xfrm>
        </p:grpSpPr>
        <p:sp>
          <p:nvSpPr>
            <p:cNvPr id="303" name="Arc 3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04" name="Groupe 303"/>
            <p:cNvGrpSpPr/>
            <p:nvPr/>
          </p:nvGrpSpPr>
          <p:grpSpPr>
            <a:xfrm>
              <a:off x="9502127" y="4808760"/>
              <a:ext cx="626659" cy="1990706"/>
              <a:chOff x="9502127" y="4808760"/>
              <a:chExt cx="626659" cy="1990706"/>
            </a:xfrm>
          </p:grpSpPr>
          <p:cxnSp>
            <p:nvCxnSpPr>
              <p:cNvPr id="305" name="Connecteur droit avec flèche 3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6" name="Connecteur droit avec flèche 3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7" name="Connecteur droit avec flèche 3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0" name="Groupe 319"/>
          <p:cNvGrpSpPr/>
          <p:nvPr/>
        </p:nvGrpSpPr>
        <p:grpSpPr>
          <a:xfrm flipH="1">
            <a:off x="3290515" y="3433311"/>
            <a:ext cx="1353493" cy="2506370"/>
            <a:chOff x="8820472" y="4293096"/>
            <a:chExt cx="1353493" cy="2506370"/>
          </a:xfrm>
        </p:grpSpPr>
        <p:sp>
          <p:nvSpPr>
            <p:cNvPr id="321" name="Arc 3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22" name="Groupe 321"/>
            <p:cNvGrpSpPr/>
            <p:nvPr/>
          </p:nvGrpSpPr>
          <p:grpSpPr>
            <a:xfrm>
              <a:off x="9502127" y="4808760"/>
              <a:ext cx="626659" cy="1990706"/>
              <a:chOff x="9502127" y="4808760"/>
              <a:chExt cx="626659" cy="1990706"/>
            </a:xfrm>
          </p:grpSpPr>
          <p:cxnSp>
            <p:nvCxnSpPr>
              <p:cNvPr id="323" name="Connecteur droit avec flèche 3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4" name="Connecteur droit avec flèche 3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5" name="Connecteur droit avec flèche 3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6" name="Groupe 325"/>
          <p:cNvGrpSpPr/>
          <p:nvPr/>
        </p:nvGrpSpPr>
        <p:grpSpPr>
          <a:xfrm flipV="1">
            <a:off x="3290515" y="3433311"/>
            <a:ext cx="1353493" cy="2506370"/>
            <a:chOff x="8820472" y="4293096"/>
            <a:chExt cx="1353493" cy="2506370"/>
          </a:xfrm>
        </p:grpSpPr>
        <p:sp>
          <p:nvSpPr>
            <p:cNvPr id="327" name="Arc 3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28" name="Groupe 327"/>
            <p:cNvGrpSpPr/>
            <p:nvPr/>
          </p:nvGrpSpPr>
          <p:grpSpPr>
            <a:xfrm>
              <a:off x="9502127" y="4808760"/>
              <a:ext cx="626659" cy="1990706"/>
              <a:chOff x="9502127" y="4808760"/>
              <a:chExt cx="626659" cy="1990706"/>
            </a:xfrm>
          </p:grpSpPr>
          <p:cxnSp>
            <p:nvCxnSpPr>
              <p:cNvPr id="329" name="Connecteur droit avec flèche 3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0" name="Connecteur droit avec flèche 3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1" name="Connecteur droit avec flèche 3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44" name="Groupe 343"/>
          <p:cNvGrpSpPr/>
          <p:nvPr/>
        </p:nvGrpSpPr>
        <p:grpSpPr>
          <a:xfrm flipH="1">
            <a:off x="3290515" y="3433311"/>
            <a:ext cx="1353493" cy="2506370"/>
            <a:chOff x="8820472" y="4293096"/>
            <a:chExt cx="1353493" cy="2506370"/>
          </a:xfrm>
        </p:grpSpPr>
        <p:sp>
          <p:nvSpPr>
            <p:cNvPr id="345" name="Arc 3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46" name="Groupe 345"/>
            <p:cNvGrpSpPr/>
            <p:nvPr/>
          </p:nvGrpSpPr>
          <p:grpSpPr>
            <a:xfrm>
              <a:off x="9502127" y="4808760"/>
              <a:ext cx="626659" cy="1990706"/>
              <a:chOff x="9502127" y="4808760"/>
              <a:chExt cx="626659" cy="1990706"/>
            </a:xfrm>
          </p:grpSpPr>
          <p:cxnSp>
            <p:nvCxnSpPr>
              <p:cNvPr id="347" name="Connecteur droit avec flèche 3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8" name="Connecteur droit avec flèche 3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9" name="Connecteur droit avec flèche 3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0" name="Groupe 349"/>
          <p:cNvGrpSpPr/>
          <p:nvPr/>
        </p:nvGrpSpPr>
        <p:grpSpPr>
          <a:xfrm flipV="1">
            <a:off x="3290515" y="3433311"/>
            <a:ext cx="1353493" cy="2506370"/>
            <a:chOff x="8820472" y="4293096"/>
            <a:chExt cx="1353493" cy="2506370"/>
          </a:xfrm>
        </p:grpSpPr>
        <p:sp>
          <p:nvSpPr>
            <p:cNvPr id="351" name="Arc 3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52" name="Groupe 351"/>
            <p:cNvGrpSpPr/>
            <p:nvPr/>
          </p:nvGrpSpPr>
          <p:grpSpPr>
            <a:xfrm>
              <a:off x="9502127" y="4808760"/>
              <a:ext cx="626659" cy="1990706"/>
              <a:chOff x="9502127" y="4808760"/>
              <a:chExt cx="626659" cy="1990706"/>
            </a:xfrm>
          </p:grpSpPr>
          <p:cxnSp>
            <p:nvCxnSpPr>
              <p:cNvPr id="353" name="Connecteur droit avec flèche 3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4" name="Connecteur droit avec flèche 3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5" name="Connecteur droit avec flèche 3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8" name="Groupe 367"/>
          <p:cNvGrpSpPr/>
          <p:nvPr/>
        </p:nvGrpSpPr>
        <p:grpSpPr>
          <a:xfrm flipH="1">
            <a:off x="3290515" y="3433311"/>
            <a:ext cx="1353493" cy="2506370"/>
            <a:chOff x="8820472" y="4293096"/>
            <a:chExt cx="1353493" cy="2506370"/>
          </a:xfrm>
        </p:grpSpPr>
        <p:sp>
          <p:nvSpPr>
            <p:cNvPr id="369" name="Arc 3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70" name="Groupe 369"/>
            <p:cNvGrpSpPr/>
            <p:nvPr/>
          </p:nvGrpSpPr>
          <p:grpSpPr>
            <a:xfrm>
              <a:off x="9502127" y="4808760"/>
              <a:ext cx="626659" cy="1990706"/>
              <a:chOff x="9502127" y="4808760"/>
              <a:chExt cx="626659" cy="1990706"/>
            </a:xfrm>
          </p:grpSpPr>
          <p:cxnSp>
            <p:nvCxnSpPr>
              <p:cNvPr id="371" name="Connecteur droit avec flèche 3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2" name="Connecteur droit avec flèche 3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3" name="Connecteur droit avec flèche 3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74" name="Groupe 373"/>
          <p:cNvGrpSpPr/>
          <p:nvPr/>
        </p:nvGrpSpPr>
        <p:grpSpPr>
          <a:xfrm flipV="1">
            <a:off x="3290515" y="3433311"/>
            <a:ext cx="1353493" cy="2506370"/>
            <a:chOff x="8820472" y="4293096"/>
            <a:chExt cx="1353493" cy="2506370"/>
          </a:xfrm>
        </p:grpSpPr>
        <p:sp>
          <p:nvSpPr>
            <p:cNvPr id="375" name="Arc 3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76" name="Groupe 375"/>
            <p:cNvGrpSpPr/>
            <p:nvPr/>
          </p:nvGrpSpPr>
          <p:grpSpPr>
            <a:xfrm>
              <a:off x="9502127" y="4808760"/>
              <a:ext cx="626659" cy="1990706"/>
              <a:chOff x="9502127" y="4808760"/>
              <a:chExt cx="626659" cy="1990706"/>
            </a:xfrm>
          </p:grpSpPr>
          <p:cxnSp>
            <p:nvCxnSpPr>
              <p:cNvPr id="377" name="Connecteur droit avec flèche 3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8" name="Connecteur droit avec flèche 3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9" name="Connecteur droit avec flèche 3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2" name="Groupe 391"/>
          <p:cNvGrpSpPr/>
          <p:nvPr/>
        </p:nvGrpSpPr>
        <p:grpSpPr>
          <a:xfrm flipH="1">
            <a:off x="3290515" y="3433311"/>
            <a:ext cx="1353493" cy="2506370"/>
            <a:chOff x="8820472" y="4293096"/>
            <a:chExt cx="1353493" cy="2506370"/>
          </a:xfrm>
        </p:grpSpPr>
        <p:sp>
          <p:nvSpPr>
            <p:cNvPr id="393" name="Arc 3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94" name="Groupe 393"/>
            <p:cNvGrpSpPr/>
            <p:nvPr/>
          </p:nvGrpSpPr>
          <p:grpSpPr>
            <a:xfrm>
              <a:off x="9502127" y="4808760"/>
              <a:ext cx="626659" cy="1990706"/>
              <a:chOff x="9502127" y="4808760"/>
              <a:chExt cx="626659" cy="1990706"/>
            </a:xfrm>
          </p:grpSpPr>
          <p:cxnSp>
            <p:nvCxnSpPr>
              <p:cNvPr id="395" name="Connecteur droit avec flèche 3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6" name="Connecteur droit avec flèche 3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7" name="Connecteur droit avec flèche 3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8" name="Groupe 397"/>
          <p:cNvGrpSpPr/>
          <p:nvPr/>
        </p:nvGrpSpPr>
        <p:grpSpPr>
          <a:xfrm flipV="1">
            <a:off x="3290515" y="3433311"/>
            <a:ext cx="1353493" cy="2506370"/>
            <a:chOff x="8820472" y="4293096"/>
            <a:chExt cx="1353493" cy="2506370"/>
          </a:xfrm>
        </p:grpSpPr>
        <p:sp>
          <p:nvSpPr>
            <p:cNvPr id="399" name="Arc 3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400" name="Groupe 399"/>
            <p:cNvGrpSpPr/>
            <p:nvPr/>
          </p:nvGrpSpPr>
          <p:grpSpPr>
            <a:xfrm>
              <a:off x="9502127" y="4808760"/>
              <a:ext cx="626659" cy="1990706"/>
              <a:chOff x="9502127" y="4808760"/>
              <a:chExt cx="626659" cy="1990706"/>
            </a:xfrm>
          </p:grpSpPr>
          <p:cxnSp>
            <p:nvCxnSpPr>
              <p:cNvPr id="401" name="Connecteur droit avec flèche 4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2" name="Connecteur droit avec flèche 4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3" name="Connecteur droit avec flèche 4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82" name="ZoneTexte 181"/>
          <p:cNvSpPr txBox="1"/>
          <p:nvPr/>
        </p:nvSpPr>
        <p:spPr>
          <a:xfrm>
            <a:off x="-64517" y="1292567"/>
            <a:ext cx="9252520" cy="1477328"/>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transformateur monophasé on trouve un bobinage primaire et un bobinage secondaire enroulés sur une ou deux « colonnes magnétiques »  d’un même circuit.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 circuit magnétique est constitué de tôles isolées électriquement les unes des autres, ce qui limitera les « pertes Fer » dues aux courants de Foucault.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Freeform 51"/>
          <p:cNvSpPr>
            <a:spLocks/>
          </p:cNvSpPr>
          <p:nvPr/>
        </p:nvSpPr>
        <p:spPr bwMode="auto">
          <a:xfrm>
            <a:off x="4124961"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4124961"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4124961"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4124961"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4124961"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4124961"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Freeform 80"/>
          <p:cNvSpPr>
            <a:spLocks/>
          </p:cNvSpPr>
          <p:nvPr/>
        </p:nvSpPr>
        <p:spPr bwMode="auto">
          <a:xfrm>
            <a:off x="4097382"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3976987"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Freeform 82"/>
          <p:cNvSpPr>
            <a:spLocks/>
          </p:cNvSpPr>
          <p:nvPr/>
        </p:nvSpPr>
        <p:spPr bwMode="auto">
          <a:xfrm>
            <a:off x="3848167"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4125724"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4057417"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3" name="ZoneTexte 102"/>
          <p:cNvSpPr txBox="1"/>
          <p:nvPr/>
        </p:nvSpPr>
        <p:spPr>
          <a:xfrm>
            <a:off x="19940" y="2858988"/>
            <a:ext cx="2679852" cy="2862322"/>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principe de fonctionnement:</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tension variable parcourant un bobinage (ensemble de spires) crée un champ magnétique variable</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C’est le rôle du primaire</a:t>
            </a:r>
            <a:endPar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nvSpPr>
        <p:spPr>
          <a:xfrm>
            <a:off x="5583362" y="1097740"/>
            <a:ext cx="2679852" cy="2862322"/>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Un ensemble de spires soumises à un champ magnétique variable produit une tension induite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variable</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proportionnelle au nombre de spires. C’est le rôle du secondaire.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nvSpPr>
        <p:spPr>
          <a:xfrm>
            <a:off x="944953" y="5664920"/>
            <a:ext cx="3118918" cy="870218"/>
          </a:xfrm>
          <a:custGeom>
            <a:avLst/>
            <a:gdLst>
              <a:gd name="connsiteX0" fmla="*/ 0 w 3189615"/>
              <a:gd name="connsiteY0" fmla="*/ 198199 h 780133"/>
              <a:gd name="connsiteX1" fmla="*/ 289560 w 3189615"/>
              <a:gd name="connsiteY1" fmla="*/ 79 h 780133"/>
              <a:gd name="connsiteX2" fmla="*/ 1219200 w 3189615"/>
              <a:gd name="connsiteY2" fmla="*/ 182959 h 780133"/>
              <a:gd name="connsiteX3" fmla="*/ 2270760 w 3189615"/>
              <a:gd name="connsiteY3" fmla="*/ 762079 h 780133"/>
              <a:gd name="connsiteX4" fmla="*/ 3108960 w 3189615"/>
              <a:gd name="connsiteY4" fmla="*/ 609679 h 780133"/>
              <a:gd name="connsiteX5" fmla="*/ 3108960 w 3189615"/>
              <a:gd name="connsiteY5" fmla="*/ 365839 h 780133"/>
              <a:gd name="connsiteX0" fmla="*/ 0 w 3137200"/>
              <a:gd name="connsiteY0" fmla="*/ 198199 h 820196"/>
              <a:gd name="connsiteX1" fmla="*/ 289560 w 3137200"/>
              <a:gd name="connsiteY1" fmla="*/ 79 h 820196"/>
              <a:gd name="connsiteX2" fmla="*/ 1219200 w 3137200"/>
              <a:gd name="connsiteY2" fmla="*/ 182959 h 820196"/>
              <a:gd name="connsiteX3" fmla="*/ 2270760 w 3137200"/>
              <a:gd name="connsiteY3" fmla="*/ 762079 h 820196"/>
              <a:gd name="connsiteX4" fmla="*/ 2973878 w 3137200"/>
              <a:gd name="connsiteY4" fmla="*/ 755152 h 820196"/>
              <a:gd name="connsiteX5" fmla="*/ 3108960 w 3137200"/>
              <a:gd name="connsiteY5" fmla="*/ 365839 h 820196"/>
              <a:gd name="connsiteX0" fmla="*/ 0 w 3137200"/>
              <a:gd name="connsiteY0" fmla="*/ 199974 h 824866"/>
              <a:gd name="connsiteX1" fmla="*/ 289560 w 3137200"/>
              <a:gd name="connsiteY1" fmla="*/ 1854 h 824866"/>
              <a:gd name="connsiteX2" fmla="*/ 1219200 w 3137200"/>
              <a:gd name="connsiteY2" fmla="*/ 143171 h 824866"/>
              <a:gd name="connsiteX3" fmla="*/ 2270760 w 3137200"/>
              <a:gd name="connsiteY3" fmla="*/ 763854 h 824866"/>
              <a:gd name="connsiteX4" fmla="*/ 2973878 w 3137200"/>
              <a:gd name="connsiteY4" fmla="*/ 756927 h 824866"/>
              <a:gd name="connsiteX5" fmla="*/ 3108960 w 3137200"/>
              <a:gd name="connsiteY5" fmla="*/ 367614 h 824866"/>
              <a:gd name="connsiteX0" fmla="*/ 0 w 3137200"/>
              <a:gd name="connsiteY0" fmla="*/ 240670 h 865562"/>
              <a:gd name="connsiteX1" fmla="*/ 351905 w 3137200"/>
              <a:gd name="connsiteY1" fmla="*/ 987 h 865562"/>
              <a:gd name="connsiteX2" fmla="*/ 1219200 w 3137200"/>
              <a:gd name="connsiteY2" fmla="*/ 183867 h 865562"/>
              <a:gd name="connsiteX3" fmla="*/ 2270760 w 3137200"/>
              <a:gd name="connsiteY3" fmla="*/ 804550 h 865562"/>
              <a:gd name="connsiteX4" fmla="*/ 2973878 w 3137200"/>
              <a:gd name="connsiteY4" fmla="*/ 797623 h 865562"/>
              <a:gd name="connsiteX5" fmla="*/ 3108960 w 3137200"/>
              <a:gd name="connsiteY5" fmla="*/ 408310 h 865562"/>
              <a:gd name="connsiteX0" fmla="*/ 0 w 3116975"/>
              <a:gd name="connsiteY0" fmla="*/ 240670 h 865562"/>
              <a:gd name="connsiteX1" fmla="*/ 351905 w 3116975"/>
              <a:gd name="connsiteY1" fmla="*/ 987 h 865562"/>
              <a:gd name="connsiteX2" fmla="*/ 1219200 w 3116975"/>
              <a:gd name="connsiteY2" fmla="*/ 183867 h 865562"/>
              <a:gd name="connsiteX3" fmla="*/ 2270760 w 3116975"/>
              <a:gd name="connsiteY3" fmla="*/ 804550 h 865562"/>
              <a:gd name="connsiteX4" fmla="*/ 2973878 w 3116975"/>
              <a:gd name="connsiteY4" fmla="*/ 797623 h 865562"/>
              <a:gd name="connsiteX5" fmla="*/ 3108960 w 3116975"/>
              <a:gd name="connsiteY5" fmla="*/ 408310 h 865562"/>
              <a:gd name="connsiteX0" fmla="*/ 0 w 3118918"/>
              <a:gd name="connsiteY0" fmla="*/ 240670 h 870218"/>
              <a:gd name="connsiteX1" fmla="*/ 351905 w 3118918"/>
              <a:gd name="connsiteY1" fmla="*/ 987 h 870218"/>
              <a:gd name="connsiteX2" fmla="*/ 1219200 w 3118918"/>
              <a:gd name="connsiteY2" fmla="*/ 183867 h 870218"/>
              <a:gd name="connsiteX3" fmla="*/ 2270760 w 3118918"/>
              <a:gd name="connsiteY3" fmla="*/ 804550 h 870218"/>
              <a:gd name="connsiteX4" fmla="*/ 2973878 w 3118918"/>
              <a:gd name="connsiteY4" fmla="*/ 797623 h 870218"/>
              <a:gd name="connsiteX5" fmla="*/ 3108960 w 3118918"/>
              <a:gd name="connsiteY5" fmla="*/ 408310 h 87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918" h="870218">
                <a:moveTo>
                  <a:pt x="0" y="240670"/>
                </a:moveTo>
                <a:cubicBezTo>
                  <a:pt x="43180" y="142880"/>
                  <a:pt x="148705" y="10454"/>
                  <a:pt x="351905" y="987"/>
                </a:cubicBezTo>
                <a:cubicBezTo>
                  <a:pt x="555105" y="-8480"/>
                  <a:pt x="899391" y="49940"/>
                  <a:pt x="1219200" y="183867"/>
                </a:cubicBezTo>
                <a:cubicBezTo>
                  <a:pt x="1539009" y="317794"/>
                  <a:pt x="1978314" y="702257"/>
                  <a:pt x="2270760" y="804550"/>
                </a:cubicBezTo>
                <a:cubicBezTo>
                  <a:pt x="2563206" y="906843"/>
                  <a:pt x="2819890" y="877950"/>
                  <a:pt x="2973878" y="797623"/>
                </a:cubicBezTo>
                <a:cubicBezTo>
                  <a:pt x="3127866" y="717296"/>
                  <a:pt x="3131185" y="549598"/>
                  <a:pt x="3108960" y="40831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Freeform 64"/>
          <p:cNvSpPr>
            <a:spLocks/>
          </p:cNvSpPr>
          <p:nvPr/>
        </p:nvSpPr>
        <p:spPr bwMode="auto">
          <a:xfrm>
            <a:off x="4057417"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4057417"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4057417"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4057417"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4057417"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4057417"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4057417"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4057417"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7" name="Freeform 58"/>
          <p:cNvSpPr>
            <a:spLocks/>
          </p:cNvSpPr>
          <p:nvPr/>
        </p:nvSpPr>
        <p:spPr bwMode="auto">
          <a:xfrm>
            <a:off x="4057417"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Forme libre 5"/>
          <p:cNvSpPr/>
          <p:nvPr/>
        </p:nvSpPr>
        <p:spPr>
          <a:xfrm>
            <a:off x="919700" y="5872162"/>
            <a:ext cx="3759361" cy="937165"/>
          </a:xfrm>
          <a:custGeom>
            <a:avLst/>
            <a:gdLst>
              <a:gd name="connsiteX0" fmla="*/ 0 w 3769262"/>
              <a:gd name="connsiteY0" fmla="*/ 628650 h 951680"/>
              <a:gd name="connsiteX1" fmla="*/ 66675 w 3769262"/>
              <a:gd name="connsiteY1" fmla="*/ 762000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69262"/>
              <a:gd name="connsiteY0" fmla="*/ 628650 h 951680"/>
              <a:gd name="connsiteX1" fmla="*/ 61913 w 3769262"/>
              <a:gd name="connsiteY1" fmla="*/ 795337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44486"/>
              <a:gd name="connsiteY0" fmla="*/ 628650 h 933450"/>
              <a:gd name="connsiteX1" fmla="*/ 61913 w 3744486"/>
              <a:gd name="connsiteY1" fmla="*/ 795337 h 933450"/>
              <a:gd name="connsiteX2" fmla="*/ 385763 w 3744486"/>
              <a:gd name="connsiteY2" fmla="*/ 876300 h 933450"/>
              <a:gd name="connsiteX3" fmla="*/ 1304925 w 3744486"/>
              <a:gd name="connsiteY3" fmla="*/ 933450 h 933450"/>
              <a:gd name="connsiteX4" fmla="*/ 3486150 w 3744486"/>
              <a:gd name="connsiteY4" fmla="*/ 904875 h 933450"/>
              <a:gd name="connsiteX5" fmla="*/ 3738563 w 3744486"/>
              <a:gd name="connsiteY5" fmla="*/ 447675 h 933450"/>
              <a:gd name="connsiteX6" fmla="*/ 3452813 w 3744486"/>
              <a:gd name="connsiteY6" fmla="*/ 238125 h 933450"/>
              <a:gd name="connsiteX7" fmla="*/ 3338513 w 3744486"/>
              <a:gd name="connsiteY7" fmla="*/ 0 h 933450"/>
              <a:gd name="connsiteX0" fmla="*/ 0 w 3731734"/>
              <a:gd name="connsiteY0" fmla="*/ 628650 h 946158"/>
              <a:gd name="connsiteX1" fmla="*/ 61913 w 3731734"/>
              <a:gd name="connsiteY1" fmla="*/ 795337 h 946158"/>
              <a:gd name="connsiteX2" fmla="*/ 385763 w 3731734"/>
              <a:gd name="connsiteY2" fmla="*/ 876300 h 946158"/>
              <a:gd name="connsiteX3" fmla="*/ 1304925 w 3731734"/>
              <a:gd name="connsiteY3" fmla="*/ 933450 h 946158"/>
              <a:gd name="connsiteX4" fmla="*/ 3486150 w 3731734"/>
              <a:gd name="connsiteY4" fmla="*/ 904875 h 946158"/>
              <a:gd name="connsiteX5" fmla="*/ 3676651 w 3731734"/>
              <a:gd name="connsiteY5" fmla="*/ 461962 h 946158"/>
              <a:gd name="connsiteX6" fmla="*/ 3452813 w 3731734"/>
              <a:gd name="connsiteY6" fmla="*/ 238125 h 946158"/>
              <a:gd name="connsiteX7" fmla="*/ 3338513 w 3731734"/>
              <a:gd name="connsiteY7" fmla="*/ 0 h 946158"/>
              <a:gd name="connsiteX0" fmla="*/ 0 w 3749899"/>
              <a:gd name="connsiteY0" fmla="*/ 628650 h 946158"/>
              <a:gd name="connsiteX1" fmla="*/ 61913 w 3749899"/>
              <a:gd name="connsiteY1" fmla="*/ 795337 h 946158"/>
              <a:gd name="connsiteX2" fmla="*/ 385763 w 3749899"/>
              <a:gd name="connsiteY2" fmla="*/ 876300 h 946158"/>
              <a:gd name="connsiteX3" fmla="*/ 1304925 w 3749899"/>
              <a:gd name="connsiteY3" fmla="*/ 933450 h 946158"/>
              <a:gd name="connsiteX4" fmla="*/ 3486150 w 3749899"/>
              <a:gd name="connsiteY4" fmla="*/ 904875 h 946158"/>
              <a:gd name="connsiteX5" fmla="*/ 3676651 w 3749899"/>
              <a:gd name="connsiteY5" fmla="*/ 461962 h 946158"/>
              <a:gd name="connsiteX6" fmla="*/ 3452813 w 3749899"/>
              <a:gd name="connsiteY6" fmla="*/ 238125 h 946158"/>
              <a:gd name="connsiteX7" fmla="*/ 3338513 w 3749899"/>
              <a:gd name="connsiteY7" fmla="*/ 0 h 946158"/>
              <a:gd name="connsiteX0" fmla="*/ 0 w 3757412"/>
              <a:gd name="connsiteY0" fmla="*/ 628650 h 946158"/>
              <a:gd name="connsiteX1" fmla="*/ 61913 w 3757412"/>
              <a:gd name="connsiteY1" fmla="*/ 795337 h 946158"/>
              <a:gd name="connsiteX2" fmla="*/ 385763 w 3757412"/>
              <a:gd name="connsiteY2" fmla="*/ 876300 h 946158"/>
              <a:gd name="connsiteX3" fmla="*/ 1304925 w 3757412"/>
              <a:gd name="connsiteY3" fmla="*/ 933450 h 946158"/>
              <a:gd name="connsiteX4" fmla="*/ 3486150 w 3757412"/>
              <a:gd name="connsiteY4" fmla="*/ 904875 h 946158"/>
              <a:gd name="connsiteX5" fmla="*/ 3676651 w 3757412"/>
              <a:gd name="connsiteY5" fmla="*/ 461962 h 946158"/>
              <a:gd name="connsiteX6" fmla="*/ 3452813 w 3757412"/>
              <a:gd name="connsiteY6" fmla="*/ 238125 h 946158"/>
              <a:gd name="connsiteX7" fmla="*/ 3338513 w 3757412"/>
              <a:gd name="connsiteY7" fmla="*/ 0 h 946158"/>
              <a:gd name="connsiteX0" fmla="*/ 0 w 3759361"/>
              <a:gd name="connsiteY0" fmla="*/ 628650 h 937165"/>
              <a:gd name="connsiteX1" fmla="*/ 61913 w 3759361"/>
              <a:gd name="connsiteY1" fmla="*/ 795337 h 937165"/>
              <a:gd name="connsiteX2" fmla="*/ 385763 w 3759361"/>
              <a:gd name="connsiteY2" fmla="*/ 876300 h 937165"/>
              <a:gd name="connsiteX3" fmla="*/ 1271588 w 3759361"/>
              <a:gd name="connsiteY3" fmla="*/ 909637 h 937165"/>
              <a:gd name="connsiteX4" fmla="*/ 3486150 w 3759361"/>
              <a:gd name="connsiteY4" fmla="*/ 904875 h 937165"/>
              <a:gd name="connsiteX5" fmla="*/ 3676651 w 3759361"/>
              <a:gd name="connsiteY5" fmla="*/ 461962 h 937165"/>
              <a:gd name="connsiteX6" fmla="*/ 3452813 w 3759361"/>
              <a:gd name="connsiteY6" fmla="*/ 238125 h 937165"/>
              <a:gd name="connsiteX7" fmla="*/ 3338513 w 3759361"/>
              <a:gd name="connsiteY7" fmla="*/ 0 h 93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9361" h="937165">
                <a:moveTo>
                  <a:pt x="0" y="628650"/>
                </a:moveTo>
                <a:cubicBezTo>
                  <a:pt x="1190" y="674687"/>
                  <a:pt x="-2381" y="754062"/>
                  <a:pt x="61913" y="795337"/>
                </a:cubicBezTo>
                <a:cubicBezTo>
                  <a:pt x="126207" y="836612"/>
                  <a:pt x="184151" y="857250"/>
                  <a:pt x="385763" y="876300"/>
                </a:cubicBezTo>
                <a:cubicBezTo>
                  <a:pt x="587376" y="895350"/>
                  <a:pt x="1271588" y="909637"/>
                  <a:pt x="1271588" y="909637"/>
                </a:cubicBezTo>
                <a:cubicBezTo>
                  <a:pt x="1998663" y="900112"/>
                  <a:pt x="3085306" y="979487"/>
                  <a:pt x="3486150" y="904875"/>
                </a:cubicBezTo>
                <a:cubicBezTo>
                  <a:pt x="3886994" y="830263"/>
                  <a:pt x="3748882" y="563562"/>
                  <a:pt x="3676651" y="461962"/>
                </a:cubicBezTo>
                <a:cubicBezTo>
                  <a:pt x="3604420" y="360362"/>
                  <a:pt x="3509169" y="315119"/>
                  <a:pt x="3452813" y="238125"/>
                </a:cubicBezTo>
                <a:cubicBezTo>
                  <a:pt x="3396457" y="161131"/>
                  <a:pt x="3362325" y="81756"/>
                  <a:pt x="3338513" y="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541131" y="5752137"/>
            <a:ext cx="818735" cy="830219"/>
          </a:xfrm>
          <a:prstGeom prst="ellipse">
            <a:avLst/>
          </a:prstGeom>
          <a:gradFill flip="none" rotWithShape="1">
            <a:gsLst>
              <a:gs pos="98000">
                <a:srgbClr val="FF0000"/>
              </a:gs>
              <a:gs pos="75000">
                <a:schemeClr val="accent1">
                  <a:tint val="44500"/>
                  <a:satMod val="160000"/>
                </a:schemeClr>
              </a:gs>
              <a:gs pos="100000">
                <a:schemeClr val="accent1">
                  <a:tint val="23500"/>
                  <a:satMod val="1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a:t>
            </a:r>
          </a:p>
          <a:p>
            <a:pPr algn="ctr"/>
            <a:r>
              <a:rPr lang="fr-FR" b="1" dirty="0">
                <a:solidFill>
                  <a:schemeClr val="bg1"/>
                </a:solidFill>
              </a:rPr>
              <a:t>~</a:t>
            </a:r>
          </a:p>
        </p:txBody>
      </p:sp>
      <p:sp>
        <p:nvSpPr>
          <p:cNvPr id="8" name="Ellipse 7"/>
          <p:cNvSpPr/>
          <p:nvPr/>
        </p:nvSpPr>
        <p:spPr>
          <a:xfrm>
            <a:off x="899592" y="6551633"/>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4094233" y="4535409"/>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4094233" y="5399505"/>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4" name="Groupe 1123"/>
          <p:cNvGrpSpPr/>
          <p:nvPr/>
        </p:nvGrpSpPr>
        <p:grpSpPr>
          <a:xfrm>
            <a:off x="4729215" y="3457050"/>
            <a:ext cx="1353493" cy="2506370"/>
            <a:chOff x="8820472" y="4293096"/>
            <a:chExt cx="1353493" cy="2506370"/>
          </a:xfrm>
        </p:grpSpPr>
        <p:sp>
          <p:nvSpPr>
            <p:cNvPr id="1125" name="Arc 11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26" name="Groupe 1125"/>
            <p:cNvGrpSpPr/>
            <p:nvPr/>
          </p:nvGrpSpPr>
          <p:grpSpPr>
            <a:xfrm>
              <a:off x="9502127" y="4808760"/>
              <a:ext cx="626659" cy="1990706"/>
              <a:chOff x="9502127" y="4808760"/>
              <a:chExt cx="626659" cy="1990706"/>
            </a:xfrm>
          </p:grpSpPr>
          <p:cxnSp>
            <p:nvCxnSpPr>
              <p:cNvPr id="1127" name="Connecteur droit avec flèche 11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8" name="Connecteur droit avec flèche 11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9" name="Connecteur droit avec flèche 11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0" name="Groupe 1129"/>
          <p:cNvGrpSpPr/>
          <p:nvPr/>
        </p:nvGrpSpPr>
        <p:grpSpPr>
          <a:xfrm flipH="1" flipV="1">
            <a:off x="4729215" y="3457050"/>
            <a:ext cx="1353493" cy="2506370"/>
            <a:chOff x="8820472" y="4293096"/>
            <a:chExt cx="1353493" cy="2506370"/>
          </a:xfrm>
        </p:grpSpPr>
        <p:sp>
          <p:nvSpPr>
            <p:cNvPr id="1131" name="Arc 11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32" name="Groupe 1131"/>
            <p:cNvGrpSpPr/>
            <p:nvPr/>
          </p:nvGrpSpPr>
          <p:grpSpPr>
            <a:xfrm>
              <a:off x="9502127" y="4808760"/>
              <a:ext cx="626659" cy="1990706"/>
              <a:chOff x="9502127" y="4808760"/>
              <a:chExt cx="626659" cy="1990706"/>
            </a:xfrm>
          </p:grpSpPr>
          <p:cxnSp>
            <p:nvCxnSpPr>
              <p:cNvPr id="1133" name="Connecteur droit avec flèche 11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4" name="Connecteur droit avec flèche 11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5" name="Connecteur droit avec flèche 11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6" name="Groupe 1135"/>
          <p:cNvGrpSpPr/>
          <p:nvPr/>
        </p:nvGrpSpPr>
        <p:grpSpPr>
          <a:xfrm flipH="1">
            <a:off x="3275856" y="3457050"/>
            <a:ext cx="1353493" cy="2506370"/>
            <a:chOff x="8820472" y="4293096"/>
            <a:chExt cx="1353493" cy="2506370"/>
          </a:xfrm>
        </p:grpSpPr>
        <p:sp>
          <p:nvSpPr>
            <p:cNvPr id="1137" name="Arc 11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38" name="Groupe 1137"/>
            <p:cNvGrpSpPr/>
            <p:nvPr/>
          </p:nvGrpSpPr>
          <p:grpSpPr>
            <a:xfrm>
              <a:off x="9502127" y="4808760"/>
              <a:ext cx="626659" cy="1990706"/>
              <a:chOff x="9502127" y="4808760"/>
              <a:chExt cx="626659" cy="1990706"/>
            </a:xfrm>
          </p:grpSpPr>
          <p:cxnSp>
            <p:nvCxnSpPr>
              <p:cNvPr id="1139" name="Connecteur droit avec flèche 11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0" name="Connecteur droit avec flèche 11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1" name="Connecteur droit avec flèche 11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2" name="Groupe 1141"/>
          <p:cNvGrpSpPr/>
          <p:nvPr/>
        </p:nvGrpSpPr>
        <p:grpSpPr>
          <a:xfrm flipV="1">
            <a:off x="3275856" y="3457050"/>
            <a:ext cx="1353493" cy="2506370"/>
            <a:chOff x="8820472" y="4293096"/>
            <a:chExt cx="1353493" cy="2506370"/>
          </a:xfrm>
        </p:grpSpPr>
        <p:sp>
          <p:nvSpPr>
            <p:cNvPr id="1143" name="Arc 11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44" name="Groupe 1143"/>
            <p:cNvGrpSpPr/>
            <p:nvPr/>
          </p:nvGrpSpPr>
          <p:grpSpPr>
            <a:xfrm>
              <a:off x="9502127" y="4808760"/>
              <a:ext cx="626659" cy="1990706"/>
              <a:chOff x="9502127" y="4808760"/>
              <a:chExt cx="626659" cy="1990706"/>
            </a:xfrm>
          </p:grpSpPr>
          <p:cxnSp>
            <p:nvCxnSpPr>
              <p:cNvPr id="1145" name="Connecteur droit avec flèche 11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6" name="Connecteur droit avec flèche 11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7" name="Connecteur droit avec flèche 11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8" name="Groupe 1147"/>
          <p:cNvGrpSpPr/>
          <p:nvPr/>
        </p:nvGrpSpPr>
        <p:grpSpPr>
          <a:xfrm>
            <a:off x="4729215" y="3457050"/>
            <a:ext cx="1353493" cy="2506370"/>
            <a:chOff x="8820472" y="4293096"/>
            <a:chExt cx="1353493" cy="2506370"/>
          </a:xfrm>
        </p:grpSpPr>
        <p:sp>
          <p:nvSpPr>
            <p:cNvPr id="1149" name="Arc 11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50" name="Groupe 1149"/>
            <p:cNvGrpSpPr/>
            <p:nvPr/>
          </p:nvGrpSpPr>
          <p:grpSpPr>
            <a:xfrm>
              <a:off x="9502127" y="4808760"/>
              <a:ext cx="626659" cy="1990706"/>
              <a:chOff x="9502127" y="4808760"/>
              <a:chExt cx="626659" cy="1990706"/>
            </a:xfrm>
          </p:grpSpPr>
          <p:cxnSp>
            <p:nvCxnSpPr>
              <p:cNvPr id="1151" name="Connecteur droit avec flèche 11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2" name="Connecteur droit avec flèche 11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3" name="Connecteur droit avec flèche 11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54" name="Groupe 1153"/>
          <p:cNvGrpSpPr/>
          <p:nvPr/>
        </p:nvGrpSpPr>
        <p:grpSpPr>
          <a:xfrm flipH="1" flipV="1">
            <a:off x="4729215" y="3457050"/>
            <a:ext cx="1353493" cy="2506370"/>
            <a:chOff x="8820472" y="4293096"/>
            <a:chExt cx="1353493" cy="2506370"/>
          </a:xfrm>
        </p:grpSpPr>
        <p:sp>
          <p:nvSpPr>
            <p:cNvPr id="1155" name="Arc 11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56" name="Groupe 1155"/>
            <p:cNvGrpSpPr/>
            <p:nvPr/>
          </p:nvGrpSpPr>
          <p:grpSpPr>
            <a:xfrm>
              <a:off x="9502127" y="4808760"/>
              <a:ext cx="626659" cy="1990706"/>
              <a:chOff x="9502127" y="4808760"/>
              <a:chExt cx="626659" cy="1990706"/>
            </a:xfrm>
          </p:grpSpPr>
          <p:cxnSp>
            <p:nvCxnSpPr>
              <p:cNvPr id="1157" name="Connecteur droit avec flèche 11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8" name="Connecteur droit avec flèche 11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9" name="Connecteur droit avec flèche 11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0" name="Groupe 1159"/>
          <p:cNvGrpSpPr/>
          <p:nvPr/>
        </p:nvGrpSpPr>
        <p:grpSpPr>
          <a:xfrm flipH="1">
            <a:off x="3275856" y="3457050"/>
            <a:ext cx="1353493" cy="2506370"/>
            <a:chOff x="8820472" y="4293096"/>
            <a:chExt cx="1353493" cy="2506370"/>
          </a:xfrm>
        </p:grpSpPr>
        <p:sp>
          <p:nvSpPr>
            <p:cNvPr id="1161" name="Arc 11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62" name="Groupe 1161"/>
            <p:cNvGrpSpPr/>
            <p:nvPr/>
          </p:nvGrpSpPr>
          <p:grpSpPr>
            <a:xfrm>
              <a:off x="9502127" y="4808760"/>
              <a:ext cx="626659" cy="1990706"/>
              <a:chOff x="9502127" y="4808760"/>
              <a:chExt cx="626659" cy="1990706"/>
            </a:xfrm>
          </p:grpSpPr>
          <p:cxnSp>
            <p:nvCxnSpPr>
              <p:cNvPr id="1163" name="Connecteur droit avec flèche 11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4" name="Connecteur droit avec flèche 11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5" name="Connecteur droit avec flèche 11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6" name="Groupe 1165"/>
          <p:cNvGrpSpPr/>
          <p:nvPr/>
        </p:nvGrpSpPr>
        <p:grpSpPr>
          <a:xfrm flipV="1">
            <a:off x="3275856" y="3457050"/>
            <a:ext cx="1353493" cy="2506370"/>
            <a:chOff x="8820472" y="4293096"/>
            <a:chExt cx="1353493" cy="2506370"/>
          </a:xfrm>
        </p:grpSpPr>
        <p:sp>
          <p:nvSpPr>
            <p:cNvPr id="1167" name="Arc 11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68" name="Groupe 1167"/>
            <p:cNvGrpSpPr/>
            <p:nvPr/>
          </p:nvGrpSpPr>
          <p:grpSpPr>
            <a:xfrm>
              <a:off x="9502127" y="4808760"/>
              <a:ext cx="626659" cy="1990706"/>
              <a:chOff x="9502127" y="4808760"/>
              <a:chExt cx="626659" cy="1990706"/>
            </a:xfrm>
          </p:grpSpPr>
          <p:cxnSp>
            <p:nvCxnSpPr>
              <p:cNvPr id="1169" name="Connecteur droit avec flèche 11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0" name="Connecteur droit avec flèche 11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1" name="Connecteur droit avec flèche 11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2" name="Groupe 1171"/>
          <p:cNvGrpSpPr/>
          <p:nvPr/>
        </p:nvGrpSpPr>
        <p:grpSpPr>
          <a:xfrm>
            <a:off x="4729215" y="3457050"/>
            <a:ext cx="1353493" cy="2506370"/>
            <a:chOff x="8820472" y="4293096"/>
            <a:chExt cx="1353493" cy="2506370"/>
          </a:xfrm>
        </p:grpSpPr>
        <p:sp>
          <p:nvSpPr>
            <p:cNvPr id="1173" name="Arc 11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74" name="Groupe 1173"/>
            <p:cNvGrpSpPr/>
            <p:nvPr/>
          </p:nvGrpSpPr>
          <p:grpSpPr>
            <a:xfrm>
              <a:off x="9502127" y="4808760"/>
              <a:ext cx="626659" cy="1990706"/>
              <a:chOff x="9502127" y="4808760"/>
              <a:chExt cx="626659" cy="1990706"/>
            </a:xfrm>
          </p:grpSpPr>
          <p:cxnSp>
            <p:nvCxnSpPr>
              <p:cNvPr id="1175" name="Connecteur droit avec flèche 11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6" name="Connecteur droit avec flèche 11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7" name="Connecteur droit avec flèche 11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8" name="Groupe 1177"/>
          <p:cNvGrpSpPr/>
          <p:nvPr/>
        </p:nvGrpSpPr>
        <p:grpSpPr>
          <a:xfrm flipH="1" flipV="1">
            <a:off x="4729215" y="3457050"/>
            <a:ext cx="1353493" cy="2506370"/>
            <a:chOff x="8820472" y="4293096"/>
            <a:chExt cx="1353493" cy="2506370"/>
          </a:xfrm>
        </p:grpSpPr>
        <p:sp>
          <p:nvSpPr>
            <p:cNvPr id="1179" name="Arc 11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80" name="Groupe 1179"/>
            <p:cNvGrpSpPr/>
            <p:nvPr/>
          </p:nvGrpSpPr>
          <p:grpSpPr>
            <a:xfrm>
              <a:off x="9502127" y="4808760"/>
              <a:ext cx="626659" cy="1990706"/>
              <a:chOff x="9502127" y="4808760"/>
              <a:chExt cx="626659" cy="1990706"/>
            </a:xfrm>
          </p:grpSpPr>
          <p:cxnSp>
            <p:nvCxnSpPr>
              <p:cNvPr id="1181" name="Connecteur droit avec flèche 11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2" name="Connecteur droit avec flèche 11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3" name="Connecteur droit avec flèche 11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84" name="Groupe 1183"/>
          <p:cNvGrpSpPr/>
          <p:nvPr/>
        </p:nvGrpSpPr>
        <p:grpSpPr>
          <a:xfrm flipH="1">
            <a:off x="3275856" y="3457050"/>
            <a:ext cx="1353493" cy="2506370"/>
            <a:chOff x="8820472" y="4293096"/>
            <a:chExt cx="1353493" cy="2506370"/>
          </a:xfrm>
        </p:grpSpPr>
        <p:sp>
          <p:nvSpPr>
            <p:cNvPr id="1185" name="Arc 11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86" name="Groupe 1185"/>
            <p:cNvGrpSpPr/>
            <p:nvPr/>
          </p:nvGrpSpPr>
          <p:grpSpPr>
            <a:xfrm>
              <a:off x="9502127" y="4808760"/>
              <a:ext cx="626659" cy="1990706"/>
              <a:chOff x="9502127" y="4808760"/>
              <a:chExt cx="626659" cy="1990706"/>
            </a:xfrm>
          </p:grpSpPr>
          <p:cxnSp>
            <p:nvCxnSpPr>
              <p:cNvPr id="1187" name="Connecteur droit avec flèche 11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8" name="Connecteur droit avec flèche 11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9" name="Connecteur droit avec flèche 11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0" name="Groupe 1189"/>
          <p:cNvGrpSpPr/>
          <p:nvPr/>
        </p:nvGrpSpPr>
        <p:grpSpPr>
          <a:xfrm flipV="1">
            <a:off x="3275856" y="3457050"/>
            <a:ext cx="1353493" cy="2506370"/>
            <a:chOff x="8820472" y="4293096"/>
            <a:chExt cx="1353493" cy="2506370"/>
          </a:xfrm>
        </p:grpSpPr>
        <p:sp>
          <p:nvSpPr>
            <p:cNvPr id="1191" name="Arc 11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92" name="Groupe 1191"/>
            <p:cNvGrpSpPr/>
            <p:nvPr/>
          </p:nvGrpSpPr>
          <p:grpSpPr>
            <a:xfrm>
              <a:off x="9502127" y="4808760"/>
              <a:ext cx="626659" cy="1990706"/>
              <a:chOff x="9502127" y="4808760"/>
              <a:chExt cx="626659" cy="1990706"/>
            </a:xfrm>
          </p:grpSpPr>
          <p:cxnSp>
            <p:nvCxnSpPr>
              <p:cNvPr id="1193" name="Connecteur droit avec flèche 11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4" name="Connecteur droit avec flèche 11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5" name="Connecteur droit avec flèche 11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6" name="Groupe 1195"/>
          <p:cNvGrpSpPr/>
          <p:nvPr/>
        </p:nvGrpSpPr>
        <p:grpSpPr>
          <a:xfrm>
            <a:off x="4729215" y="3457050"/>
            <a:ext cx="1353493" cy="2506370"/>
            <a:chOff x="8820472" y="4293096"/>
            <a:chExt cx="1353493" cy="2506370"/>
          </a:xfrm>
        </p:grpSpPr>
        <p:sp>
          <p:nvSpPr>
            <p:cNvPr id="1197" name="Arc 11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198" name="Groupe 1197"/>
            <p:cNvGrpSpPr/>
            <p:nvPr/>
          </p:nvGrpSpPr>
          <p:grpSpPr>
            <a:xfrm>
              <a:off x="9502127" y="4808760"/>
              <a:ext cx="626659" cy="1990706"/>
              <a:chOff x="9502127" y="4808760"/>
              <a:chExt cx="626659" cy="1990706"/>
            </a:xfrm>
          </p:grpSpPr>
          <p:cxnSp>
            <p:nvCxnSpPr>
              <p:cNvPr id="1199" name="Connecteur droit avec flèche 11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0" name="Connecteur droit avec flèche 11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1" name="Connecteur droit avec flèche 12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2" name="Groupe 1201"/>
          <p:cNvGrpSpPr/>
          <p:nvPr/>
        </p:nvGrpSpPr>
        <p:grpSpPr>
          <a:xfrm flipH="1" flipV="1">
            <a:off x="4729215" y="3457050"/>
            <a:ext cx="1353493" cy="2506370"/>
            <a:chOff x="8820472" y="4293096"/>
            <a:chExt cx="1353493" cy="2506370"/>
          </a:xfrm>
        </p:grpSpPr>
        <p:sp>
          <p:nvSpPr>
            <p:cNvPr id="1203" name="Arc 12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04" name="Groupe 1203"/>
            <p:cNvGrpSpPr/>
            <p:nvPr/>
          </p:nvGrpSpPr>
          <p:grpSpPr>
            <a:xfrm>
              <a:off x="9502127" y="4808760"/>
              <a:ext cx="626659" cy="1990706"/>
              <a:chOff x="9502127" y="4808760"/>
              <a:chExt cx="626659" cy="1990706"/>
            </a:xfrm>
          </p:grpSpPr>
          <p:cxnSp>
            <p:nvCxnSpPr>
              <p:cNvPr id="1205" name="Connecteur droit avec flèche 12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6" name="Connecteur droit avec flèche 12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7" name="Connecteur droit avec flèche 12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8" name="Groupe 1207"/>
          <p:cNvGrpSpPr/>
          <p:nvPr/>
        </p:nvGrpSpPr>
        <p:grpSpPr>
          <a:xfrm flipH="1">
            <a:off x="3275856" y="3457050"/>
            <a:ext cx="1353493" cy="2506370"/>
            <a:chOff x="8820472" y="4293096"/>
            <a:chExt cx="1353493" cy="2506370"/>
          </a:xfrm>
        </p:grpSpPr>
        <p:sp>
          <p:nvSpPr>
            <p:cNvPr id="1209" name="Arc 12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10" name="Groupe 1209"/>
            <p:cNvGrpSpPr/>
            <p:nvPr/>
          </p:nvGrpSpPr>
          <p:grpSpPr>
            <a:xfrm>
              <a:off x="9502127" y="4808760"/>
              <a:ext cx="626659" cy="1990706"/>
              <a:chOff x="9502127" y="4808760"/>
              <a:chExt cx="626659" cy="1990706"/>
            </a:xfrm>
          </p:grpSpPr>
          <p:cxnSp>
            <p:nvCxnSpPr>
              <p:cNvPr id="1211" name="Connecteur droit avec flèche 12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2" name="Connecteur droit avec flèche 12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3" name="Connecteur droit avec flèche 12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14" name="Groupe 1213"/>
          <p:cNvGrpSpPr/>
          <p:nvPr/>
        </p:nvGrpSpPr>
        <p:grpSpPr>
          <a:xfrm flipV="1">
            <a:off x="3275856" y="3457050"/>
            <a:ext cx="1353493" cy="2506370"/>
            <a:chOff x="8820472" y="4293096"/>
            <a:chExt cx="1353493" cy="2506370"/>
          </a:xfrm>
        </p:grpSpPr>
        <p:sp>
          <p:nvSpPr>
            <p:cNvPr id="1215" name="Arc 12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16" name="Groupe 1215"/>
            <p:cNvGrpSpPr/>
            <p:nvPr/>
          </p:nvGrpSpPr>
          <p:grpSpPr>
            <a:xfrm>
              <a:off x="9502127" y="4808760"/>
              <a:ext cx="626659" cy="1990706"/>
              <a:chOff x="9502127" y="4808760"/>
              <a:chExt cx="626659" cy="1990706"/>
            </a:xfrm>
          </p:grpSpPr>
          <p:cxnSp>
            <p:nvCxnSpPr>
              <p:cNvPr id="1217" name="Connecteur droit avec flèche 12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8" name="Connecteur droit avec flèche 12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9" name="Connecteur droit avec flèche 12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0" name="Groupe 1219"/>
          <p:cNvGrpSpPr/>
          <p:nvPr/>
        </p:nvGrpSpPr>
        <p:grpSpPr>
          <a:xfrm>
            <a:off x="4729215" y="3457050"/>
            <a:ext cx="1353493" cy="2506370"/>
            <a:chOff x="8820472" y="4293096"/>
            <a:chExt cx="1353493" cy="2506370"/>
          </a:xfrm>
        </p:grpSpPr>
        <p:sp>
          <p:nvSpPr>
            <p:cNvPr id="1221" name="Arc 12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22" name="Groupe 1221"/>
            <p:cNvGrpSpPr/>
            <p:nvPr/>
          </p:nvGrpSpPr>
          <p:grpSpPr>
            <a:xfrm>
              <a:off x="9502127" y="4808760"/>
              <a:ext cx="626659" cy="1990706"/>
              <a:chOff x="9502127" y="4808760"/>
              <a:chExt cx="626659" cy="1990706"/>
            </a:xfrm>
          </p:grpSpPr>
          <p:cxnSp>
            <p:nvCxnSpPr>
              <p:cNvPr id="1223" name="Connecteur droit avec flèche 12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4" name="Connecteur droit avec flèche 12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5" name="Connecteur droit avec flèche 12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6" name="Groupe 1225"/>
          <p:cNvGrpSpPr/>
          <p:nvPr/>
        </p:nvGrpSpPr>
        <p:grpSpPr>
          <a:xfrm flipH="1" flipV="1">
            <a:off x="4729215" y="3457050"/>
            <a:ext cx="1353493" cy="2506370"/>
            <a:chOff x="8820472" y="4293096"/>
            <a:chExt cx="1353493" cy="2506370"/>
          </a:xfrm>
        </p:grpSpPr>
        <p:sp>
          <p:nvSpPr>
            <p:cNvPr id="1227" name="Arc 12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28" name="Groupe 1227"/>
            <p:cNvGrpSpPr/>
            <p:nvPr/>
          </p:nvGrpSpPr>
          <p:grpSpPr>
            <a:xfrm>
              <a:off x="9502127" y="4808760"/>
              <a:ext cx="626659" cy="1990706"/>
              <a:chOff x="9502127" y="4808760"/>
              <a:chExt cx="626659" cy="1990706"/>
            </a:xfrm>
          </p:grpSpPr>
          <p:cxnSp>
            <p:nvCxnSpPr>
              <p:cNvPr id="1229" name="Connecteur droit avec flèche 12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0" name="Connecteur droit avec flèche 12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1" name="Connecteur droit avec flèche 12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2" name="Groupe 1231"/>
          <p:cNvGrpSpPr/>
          <p:nvPr/>
        </p:nvGrpSpPr>
        <p:grpSpPr>
          <a:xfrm flipH="1">
            <a:off x="3275856" y="3457050"/>
            <a:ext cx="1353493" cy="2506370"/>
            <a:chOff x="8820472" y="4293096"/>
            <a:chExt cx="1353493" cy="2506370"/>
          </a:xfrm>
        </p:grpSpPr>
        <p:sp>
          <p:nvSpPr>
            <p:cNvPr id="1233" name="Arc 12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34" name="Groupe 1233"/>
            <p:cNvGrpSpPr/>
            <p:nvPr/>
          </p:nvGrpSpPr>
          <p:grpSpPr>
            <a:xfrm>
              <a:off x="9502127" y="4808760"/>
              <a:ext cx="626659" cy="1990706"/>
              <a:chOff x="9502127" y="4808760"/>
              <a:chExt cx="626659" cy="1990706"/>
            </a:xfrm>
          </p:grpSpPr>
          <p:cxnSp>
            <p:nvCxnSpPr>
              <p:cNvPr id="1235" name="Connecteur droit avec flèche 12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6" name="Connecteur droit avec flèche 12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7" name="Connecteur droit avec flèche 12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8" name="Groupe 1237"/>
          <p:cNvGrpSpPr/>
          <p:nvPr/>
        </p:nvGrpSpPr>
        <p:grpSpPr>
          <a:xfrm flipV="1">
            <a:off x="3275856" y="3457050"/>
            <a:ext cx="1353493" cy="2506370"/>
            <a:chOff x="8820472" y="4293096"/>
            <a:chExt cx="1353493" cy="2506370"/>
          </a:xfrm>
        </p:grpSpPr>
        <p:sp>
          <p:nvSpPr>
            <p:cNvPr id="1239" name="Arc 12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240" name="Groupe 1239"/>
            <p:cNvGrpSpPr/>
            <p:nvPr/>
          </p:nvGrpSpPr>
          <p:grpSpPr>
            <a:xfrm>
              <a:off x="9502127" y="4808760"/>
              <a:ext cx="626659" cy="1990706"/>
              <a:chOff x="9502127" y="4808760"/>
              <a:chExt cx="626659" cy="1990706"/>
            </a:xfrm>
          </p:grpSpPr>
          <p:cxnSp>
            <p:nvCxnSpPr>
              <p:cNvPr id="1241" name="Connecteur droit avec flèche 12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2" name="Connecteur droit avec flèche 12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3" name="Connecteur droit avec flèche 12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3204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5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5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8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7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06"/>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00"/>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23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2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5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7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7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0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9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2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32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50"/>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4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7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68"/>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98"/>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92"/>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42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416"/>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446"/>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440"/>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470"/>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464"/>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49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88"/>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51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54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536"/>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566"/>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560"/>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590"/>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584"/>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614"/>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608"/>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638"/>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632"/>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66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656"/>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686"/>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680"/>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1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704"/>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734"/>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728"/>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45"/>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40"/>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169"/>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163"/>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194"/>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188"/>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218"/>
                                        </p:tgtEl>
                                        <p:attrNameLst>
                                          <p:attrName>style.visibility</p:attrName>
                                        </p:attrNameLst>
                                      </p:cBhvr>
                                      <p:to>
                                        <p:strVal val="hidden"/>
                                      </p:to>
                                    </p:set>
                                  </p:childTnLst>
                                </p:cTn>
                              </p:par>
                              <p:par>
                                <p:cTn id="119" presetID="1" presetClass="exit" presetSubtype="0" fill="hold" nodeType="withEffect">
                                  <p:stCondLst>
                                    <p:cond delay="0"/>
                                  </p:stCondLst>
                                  <p:childTnLst>
                                    <p:set>
                                      <p:cBhvr>
                                        <p:cTn id="120" dur="1" fill="hold">
                                          <p:stCondLst>
                                            <p:cond delay="0"/>
                                          </p:stCondLst>
                                        </p:cTn>
                                        <p:tgtEl>
                                          <p:spTgt spid="212"/>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242"/>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236"/>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266"/>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260"/>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290"/>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28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314"/>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308"/>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338"/>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3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62"/>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356"/>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386"/>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380"/>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410"/>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404"/>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434"/>
                                        </p:tgtEl>
                                        <p:attrNameLst>
                                          <p:attrName>style.visibility</p:attrName>
                                        </p:attrNameLst>
                                      </p:cBhvr>
                                      <p:to>
                                        <p:strVal val="hidden"/>
                                      </p:to>
                                    </p:set>
                                  </p:childTnLst>
                                </p:cTn>
                              </p:par>
                              <p:par>
                                <p:cTn id="155" presetID="1" presetClass="exit" presetSubtype="0" fill="hold" nodeType="withEffect">
                                  <p:stCondLst>
                                    <p:cond delay="0"/>
                                  </p:stCondLst>
                                  <p:childTnLst>
                                    <p:set>
                                      <p:cBhvr>
                                        <p:cTn id="156" dur="1" fill="hold">
                                          <p:stCondLst>
                                            <p:cond delay="0"/>
                                          </p:stCondLst>
                                        </p:cTn>
                                        <p:tgtEl>
                                          <p:spTgt spid="428"/>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458"/>
                                        </p:tgtEl>
                                        <p:attrNameLst>
                                          <p:attrName>style.visibility</p:attrName>
                                        </p:attrNameLst>
                                      </p:cBhvr>
                                      <p:to>
                                        <p:strVal val="hidden"/>
                                      </p:to>
                                    </p:set>
                                  </p:childTnLst>
                                </p:cTn>
                              </p:par>
                              <p:par>
                                <p:cTn id="159" presetID="1" presetClass="exit" presetSubtype="0" fill="hold" nodeType="withEffect">
                                  <p:stCondLst>
                                    <p:cond delay="0"/>
                                  </p:stCondLst>
                                  <p:childTnLst>
                                    <p:set>
                                      <p:cBhvr>
                                        <p:cTn id="160" dur="1" fill="hold">
                                          <p:stCondLst>
                                            <p:cond delay="0"/>
                                          </p:stCondLst>
                                        </p:cTn>
                                        <p:tgtEl>
                                          <p:spTgt spid="452"/>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482"/>
                                        </p:tgtEl>
                                        <p:attrNameLst>
                                          <p:attrName>style.visibility</p:attrName>
                                        </p:attrNameLst>
                                      </p:cBhvr>
                                      <p:to>
                                        <p:strVal val="hidden"/>
                                      </p:to>
                                    </p:set>
                                  </p:childTnLst>
                                </p:cTn>
                              </p:par>
                              <p:par>
                                <p:cTn id="163" presetID="1" presetClass="exit" presetSubtype="0" fill="hold" nodeType="withEffect">
                                  <p:stCondLst>
                                    <p:cond delay="0"/>
                                  </p:stCondLst>
                                  <p:childTnLst>
                                    <p:set>
                                      <p:cBhvr>
                                        <p:cTn id="164" dur="1" fill="hold">
                                          <p:stCondLst>
                                            <p:cond delay="0"/>
                                          </p:stCondLst>
                                        </p:cTn>
                                        <p:tgtEl>
                                          <p:spTgt spid="476"/>
                                        </p:tgtEl>
                                        <p:attrNameLst>
                                          <p:attrName>style.visibility</p:attrName>
                                        </p:attrNameLst>
                                      </p:cBhvr>
                                      <p:to>
                                        <p:strVal val="hidden"/>
                                      </p:to>
                                    </p:set>
                                  </p:childTnLst>
                                </p:cTn>
                              </p:par>
                              <p:par>
                                <p:cTn id="165" presetID="1" presetClass="exit" presetSubtype="0" fill="hold" nodeType="withEffect">
                                  <p:stCondLst>
                                    <p:cond delay="0"/>
                                  </p:stCondLst>
                                  <p:childTnLst>
                                    <p:set>
                                      <p:cBhvr>
                                        <p:cTn id="166" dur="1" fill="hold">
                                          <p:stCondLst>
                                            <p:cond delay="0"/>
                                          </p:stCondLst>
                                        </p:cTn>
                                        <p:tgtEl>
                                          <p:spTgt spid="506"/>
                                        </p:tgtEl>
                                        <p:attrNameLst>
                                          <p:attrName>style.visibility</p:attrName>
                                        </p:attrNameLst>
                                      </p:cBhvr>
                                      <p:to>
                                        <p:strVal val="hidden"/>
                                      </p:to>
                                    </p:set>
                                  </p:childTnLst>
                                </p:cTn>
                              </p:par>
                              <p:par>
                                <p:cTn id="167" presetID="1" presetClass="exit" presetSubtype="0" fill="hold" nodeType="withEffect">
                                  <p:stCondLst>
                                    <p:cond delay="0"/>
                                  </p:stCondLst>
                                  <p:childTnLst>
                                    <p:set>
                                      <p:cBhvr>
                                        <p:cTn id="168" dur="1" fill="hold">
                                          <p:stCondLst>
                                            <p:cond delay="0"/>
                                          </p:stCondLst>
                                        </p:cTn>
                                        <p:tgtEl>
                                          <p:spTgt spid="500"/>
                                        </p:tgtEl>
                                        <p:attrNameLst>
                                          <p:attrName>style.visibility</p:attrName>
                                        </p:attrNameLst>
                                      </p:cBhvr>
                                      <p:to>
                                        <p:strVal val="hidden"/>
                                      </p:to>
                                    </p:set>
                                  </p:childTnLst>
                                </p:cTn>
                              </p:par>
                              <p:par>
                                <p:cTn id="169" presetID="1" presetClass="exit" presetSubtype="0" fill="hold" nodeType="withEffect">
                                  <p:stCondLst>
                                    <p:cond delay="0"/>
                                  </p:stCondLst>
                                  <p:childTnLst>
                                    <p:set>
                                      <p:cBhvr>
                                        <p:cTn id="170" dur="1" fill="hold">
                                          <p:stCondLst>
                                            <p:cond delay="0"/>
                                          </p:stCondLst>
                                        </p:cTn>
                                        <p:tgtEl>
                                          <p:spTgt spid="530"/>
                                        </p:tgtEl>
                                        <p:attrNameLst>
                                          <p:attrName>style.visibility</p:attrName>
                                        </p:attrNameLst>
                                      </p:cBhvr>
                                      <p:to>
                                        <p:strVal val="hidden"/>
                                      </p:to>
                                    </p:set>
                                  </p:childTnLst>
                                </p:cTn>
                              </p:par>
                              <p:par>
                                <p:cTn id="171" presetID="1" presetClass="exit" presetSubtype="0" fill="hold" nodeType="withEffect">
                                  <p:stCondLst>
                                    <p:cond delay="0"/>
                                  </p:stCondLst>
                                  <p:childTnLst>
                                    <p:set>
                                      <p:cBhvr>
                                        <p:cTn id="172" dur="1" fill="hold">
                                          <p:stCondLst>
                                            <p:cond delay="0"/>
                                          </p:stCondLst>
                                        </p:cTn>
                                        <p:tgtEl>
                                          <p:spTgt spid="524"/>
                                        </p:tgtEl>
                                        <p:attrNameLst>
                                          <p:attrName>style.visibility</p:attrName>
                                        </p:attrNameLst>
                                      </p:cBhvr>
                                      <p:to>
                                        <p:strVal val="hidden"/>
                                      </p:to>
                                    </p:set>
                                  </p:childTnLst>
                                </p:cTn>
                              </p:par>
                              <p:par>
                                <p:cTn id="173" presetID="1" presetClass="exit" presetSubtype="0" fill="hold" nodeType="withEffect">
                                  <p:stCondLst>
                                    <p:cond delay="0"/>
                                  </p:stCondLst>
                                  <p:childTnLst>
                                    <p:set>
                                      <p:cBhvr>
                                        <p:cTn id="174" dur="1" fill="hold">
                                          <p:stCondLst>
                                            <p:cond delay="0"/>
                                          </p:stCondLst>
                                        </p:cTn>
                                        <p:tgtEl>
                                          <p:spTgt spid="554"/>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548"/>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578"/>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572"/>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602"/>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596"/>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626"/>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620"/>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650"/>
                                        </p:tgtEl>
                                        <p:attrNameLst>
                                          <p:attrName>style.visibility</p:attrName>
                                        </p:attrNameLst>
                                      </p:cBhvr>
                                      <p:to>
                                        <p:strVal val="hidden"/>
                                      </p:to>
                                    </p:set>
                                  </p:childTnLst>
                                </p:cTn>
                              </p:par>
                              <p:par>
                                <p:cTn id="191" presetID="1" presetClass="exit" presetSubtype="0" fill="hold" nodeType="withEffect">
                                  <p:stCondLst>
                                    <p:cond delay="0"/>
                                  </p:stCondLst>
                                  <p:childTnLst>
                                    <p:set>
                                      <p:cBhvr>
                                        <p:cTn id="192" dur="1" fill="hold">
                                          <p:stCondLst>
                                            <p:cond delay="0"/>
                                          </p:stCondLst>
                                        </p:cTn>
                                        <p:tgtEl>
                                          <p:spTgt spid="644"/>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674"/>
                                        </p:tgtEl>
                                        <p:attrNameLst>
                                          <p:attrName>style.visibility</p:attrName>
                                        </p:attrNameLst>
                                      </p:cBhvr>
                                      <p:to>
                                        <p:strVal val="hidden"/>
                                      </p:to>
                                    </p:set>
                                  </p:childTnLst>
                                </p:cTn>
                              </p:par>
                              <p:par>
                                <p:cTn id="195" presetID="1" presetClass="exit" presetSubtype="0" fill="hold" nodeType="withEffect">
                                  <p:stCondLst>
                                    <p:cond delay="0"/>
                                  </p:stCondLst>
                                  <p:childTnLst>
                                    <p:set>
                                      <p:cBhvr>
                                        <p:cTn id="196" dur="1" fill="hold">
                                          <p:stCondLst>
                                            <p:cond delay="0"/>
                                          </p:stCondLst>
                                        </p:cTn>
                                        <p:tgtEl>
                                          <p:spTgt spid="668"/>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698"/>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692"/>
                                        </p:tgtEl>
                                        <p:attrNameLst>
                                          <p:attrName>style.visibility</p:attrName>
                                        </p:attrNameLst>
                                      </p:cBhvr>
                                      <p:to>
                                        <p:strVal val="hidden"/>
                                      </p:to>
                                    </p:set>
                                  </p:childTnLst>
                                </p:cTn>
                              </p:par>
                              <p:par>
                                <p:cTn id="201" presetID="1" presetClass="exit" presetSubtype="0" fill="hold" nodeType="withEffect">
                                  <p:stCondLst>
                                    <p:cond delay="0"/>
                                  </p:stCondLst>
                                  <p:childTnLst>
                                    <p:set>
                                      <p:cBhvr>
                                        <p:cTn id="202" dur="1" fill="hold">
                                          <p:stCondLst>
                                            <p:cond delay="0"/>
                                          </p:stCondLst>
                                        </p:cTn>
                                        <p:tgtEl>
                                          <p:spTgt spid="722"/>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716"/>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1142"/>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1136"/>
                                        </p:tgtEl>
                                        <p:attrNameLst>
                                          <p:attrName>style.visibility</p:attrName>
                                        </p:attrNameLst>
                                      </p:cBhvr>
                                      <p:to>
                                        <p:strVal val="hidden"/>
                                      </p:to>
                                    </p:set>
                                  </p:childTnLst>
                                </p:cTn>
                              </p:par>
                              <p:par>
                                <p:cTn id="209" presetID="1" presetClass="exit" presetSubtype="0" fill="hold" nodeType="withEffect">
                                  <p:stCondLst>
                                    <p:cond delay="0"/>
                                  </p:stCondLst>
                                  <p:childTnLst>
                                    <p:set>
                                      <p:cBhvr>
                                        <p:cTn id="210" dur="1" fill="hold">
                                          <p:stCondLst>
                                            <p:cond delay="0"/>
                                          </p:stCondLst>
                                        </p:cTn>
                                        <p:tgtEl>
                                          <p:spTgt spid="1130"/>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1124"/>
                                        </p:tgtEl>
                                        <p:attrNameLst>
                                          <p:attrName>style.visibility</p:attrName>
                                        </p:attrNameLst>
                                      </p:cBhvr>
                                      <p:to>
                                        <p:strVal val="hidden"/>
                                      </p:to>
                                    </p:set>
                                  </p:childTnLst>
                                </p:cTn>
                              </p:par>
                              <p:par>
                                <p:cTn id="213" presetID="1" presetClass="exit" presetSubtype="0" fill="hold" nodeType="withEffect">
                                  <p:stCondLst>
                                    <p:cond delay="0"/>
                                  </p:stCondLst>
                                  <p:childTnLst>
                                    <p:set>
                                      <p:cBhvr>
                                        <p:cTn id="214" dur="1" fill="hold">
                                          <p:stCondLst>
                                            <p:cond delay="0"/>
                                          </p:stCondLst>
                                        </p:cTn>
                                        <p:tgtEl>
                                          <p:spTgt spid="1166"/>
                                        </p:tgtEl>
                                        <p:attrNameLst>
                                          <p:attrName>style.visibility</p:attrName>
                                        </p:attrNameLst>
                                      </p:cBhvr>
                                      <p:to>
                                        <p:strVal val="hidden"/>
                                      </p:to>
                                    </p:set>
                                  </p:childTnLst>
                                </p:cTn>
                              </p:par>
                              <p:par>
                                <p:cTn id="215" presetID="1" presetClass="exit" presetSubtype="0" fill="hold" nodeType="withEffect">
                                  <p:stCondLst>
                                    <p:cond delay="0"/>
                                  </p:stCondLst>
                                  <p:childTnLst>
                                    <p:set>
                                      <p:cBhvr>
                                        <p:cTn id="216" dur="1" fill="hold">
                                          <p:stCondLst>
                                            <p:cond delay="0"/>
                                          </p:stCondLst>
                                        </p:cTn>
                                        <p:tgtEl>
                                          <p:spTgt spid="1160"/>
                                        </p:tgtEl>
                                        <p:attrNameLst>
                                          <p:attrName>style.visibility</p:attrName>
                                        </p:attrNameLst>
                                      </p:cBhvr>
                                      <p:to>
                                        <p:strVal val="hidden"/>
                                      </p:to>
                                    </p:set>
                                  </p:childTnLst>
                                </p:cTn>
                              </p:par>
                              <p:par>
                                <p:cTn id="217" presetID="1" presetClass="exit" presetSubtype="0" fill="hold" nodeType="withEffect">
                                  <p:stCondLst>
                                    <p:cond delay="0"/>
                                  </p:stCondLst>
                                  <p:childTnLst>
                                    <p:set>
                                      <p:cBhvr>
                                        <p:cTn id="218" dur="1" fill="hold">
                                          <p:stCondLst>
                                            <p:cond delay="0"/>
                                          </p:stCondLst>
                                        </p:cTn>
                                        <p:tgtEl>
                                          <p:spTgt spid="1154"/>
                                        </p:tgtEl>
                                        <p:attrNameLst>
                                          <p:attrName>style.visibility</p:attrName>
                                        </p:attrNameLst>
                                      </p:cBhvr>
                                      <p:to>
                                        <p:strVal val="hidden"/>
                                      </p:to>
                                    </p:set>
                                  </p:childTnLst>
                                </p:cTn>
                              </p:par>
                              <p:par>
                                <p:cTn id="219" presetID="1" presetClass="exit" presetSubtype="0" fill="hold" nodeType="withEffect">
                                  <p:stCondLst>
                                    <p:cond delay="0"/>
                                  </p:stCondLst>
                                  <p:childTnLst>
                                    <p:set>
                                      <p:cBhvr>
                                        <p:cTn id="220" dur="1" fill="hold">
                                          <p:stCondLst>
                                            <p:cond delay="0"/>
                                          </p:stCondLst>
                                        </p:cTn>
                                        <p:tgtEl>
                                          <p:spTgt spid="1148"/>
                                        </p:tgtEl>
                                        <p:attrNameLst>
                                          <p:attrName>style.visibility</p:attrName>
                                        </p:attrNameLst>
                                      </p:cBhvr>
                                      <p:to>
                                        <p:strVal val="hidden"/>
                                      </p:to>
                                    </p:set>
                                  </p:childTnLst>
                                </p:cTn>
                              </p:par>
                              <p:par>
                                <p:cTn id="221" presetID="1" presetClass="exit" presetSubtype="0" fill="hold" nodeType="withEffect">
                                  <p:stCondLst>
                                    <p:cond delay="0"/>
                                  </p:stCondLst>
                                  <p:childTnLst>
                                    <p:set>
                                      <p:cBhvr>
                                        <p:cTn id="222" dur="1" fill="hold">
                                          <p:stCondLst>
                                            <p:cond delay="0"/>
                                          </p:stCondLst>
                                        </p:cTn>
                                        <p:tgtEl>
                                          <p:spTgt spid="1190"/>
                                        </p:tgtEl>
                                        <p:attrNameLst>
                                          <p:attrName>style.visibility</p:attrName>
                                        </p:attrNameLst>
                                      </p:cBhvr>
                                      <p:to>
                                        <p:strVal val="hidden"/>
                                      </p:to>
                                    </p:set>
                                  </p:childTnLst>
                                </p:cTn>
                              </p:par>
                              <p:par>
                                <p:cTn id="223" presetID="1" presetClass="exit" presetSubtype="0" fill="hold" nodeType="withEffect">
                                  <p:stCondLst>
                                    <p:cond delay="0"/>
                                  </p:stCondLst>
                                  <p:childTnLst>
                                    <p:set>
                                      <p:cBhvr>
                                        <p:cTn id="224" dur="1" fill="hold">
                                          <p:stCondLst>
                                            <p:cond delay="0"/>
                                          </p:stCondLst>
                                        </p:cTn>
                                        <p:tgtEl>
                                          <p:spTgt spid="1184"/>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1178"/>
                                        </p:tgtEl>
                                        <p:attrNameLst>
                                          <p:attrName>style.visibility</p:attrName>
                                        </p:attrNameLst>
                                      </p:cBhvr>
                                      <p:to>
                                        <p:strVal val="hidden"/>
                                      </p:to>
                                    </p:set>
                                  </p:childTnLst>
                                </p:cTn>
                              </p:par>
                              <p:par>
                                <p:cTn id="227" presetID="1" presetClass="exit" presetSubtype="0" fill="hold" nodeType="withEffect">
                                  <p:stCondLst>
                                    <p:cond delay="0"/>
                                  </p:stCondLst>
                                  <p:childTnLst>
                                    <p:set>
                                      <p:cBhvr>
                                        <p:cTn id="228" dur="1" fill="hold">
                                          <p:stCondLst>
                                            <p:cond delay="0"/>
                                          </p:stCondLst>
                                        </p:cTn>
                                        <p:tgtEl>
                                          <p:spTgt spid="1172"/>
                                        </p:tgtEl>
                                        <p:attrNameLst>
                                          <p:attrName>style.visibility</p:attrName>
                                        </p:attrNameLst>
                                      </p:cBhvr>
                                      <p:to>
                                        <p:strVal val="hidden"/>
                                      </p:to>
                                    </p:set>
                                  </p:childTnLst>
                                </p:cTn>
                              </p:par>
                              <p:par>
                                <p:cTn id="229" presetID="1" presetClass="exit" presetSubtype="0" fill="hold" nodeType="withEffect">
                                  <p:stCondLst>
                                    <p:cond delay="0"/>
                                  </p:stCondLst>
                                  <p:childTnLst>
                                    <p:set>
                                      <p:cBhvr>
                                        <p:cTn id="230" dur="1" fill="hold">
                                          <p:stCondLst>
                                            <p:cond delay="0"/>
                                          </p:stCondLst>
                                        </p:cTn>
                                        <p:tgtEl>
                                          <p:spTgt spid="1214"/>
                                        </p:tgtEl>
                                        <p:attrNameLst>
                                          <p:attrName>style.visibility</p:attrName>
                                        </p:attrNameLst>
                                      </p:cBhvr>
                                      <p:to>
                                        <p:strVal val="hidden"/>
                                      </p:to>
                                    </p:set>
                                  </p:childTnLst>
                                </p:cTn>
                              </p:par>
                              <p:par>
                                <p:cTn id="231" presetID="1" presetClass="exit" presetSubtype="0" fill="hold" nodeType="withEffect">
                                  <p:stCondLst>
                                    <p:cond delay="0"/>
                                  </p:stCondLst>
                                  <p:childTnLst>
                                    <p:set>
                                      <p:cBhvr>
                                        <p:cTn id="232" dur="1" fill="hold">
                                          <p:stCondLst>
                                            <p:cond delay="0"/>
                                          </p:stCondLst>
                                        </p:cTn>
                                        <p:tgtEl>
                                          <p:spTgt spid="1208"/>
                                        </p:tgtEl>
                                        <p:attrNameLst>
                                          <p:attrName>style.visibility</p:attrName>
                                        </p:attrNameLst>
                                      </p:cBhvr>
                                      <p:to>
                                        <p:strVal val="hidden"/>
                                      </p:to>
                                    </p:set>
                                  </p:childTnLst>
                                </p:cTn>
                              </p:par>
                              <p:par>
                                <p:cTn id="233" presetID="1" presetClass="exit" presetSubtype="0" fill="hold" nodeType="withEffect">
                                  <p:stCondLst>
                                    <p:cond delay="0"/>
                                  </p:stCondLst>
                                  <p:childTnLst>
                                    <p:set>
                                      <p:cBhvr>
                                        <p:cTn id="234" dur="1" fill="hold">
                                          <p:stCondLst>
                                            <p:cond delay="0"/>
                                          </p:stCondLst>
                                        </p:cTn>
                                        <p:tgtEl>
                                          <p:spTgt spid="1202"/>
                                        </p:tgtEl>
                                        <p:attrNameLst>
                                          <p:attrName>style.visibility</p:attrName>
                                        </p:attrNameLst>
                                      </p:cBhvr>
                                      <p:to>
                                        <p:strVal val="hidden"/>
                                      </p:to>
                                    </p:set>
                                  </p:childTnLst>
                                </p:cTn>
                              </p:par>
                              <p:par>
                                <p:cTn id="235" presetID="1" presetClass="exit" presetSubtype="0" fill="hold" nodeType="withEffect">
                                  <p:stCondLst>
                                    <p:cond delay="0"/>
                                  </p:stCondLst>
                                  <p:childTnLst>
                                    <p:set>
                                      <p:cBhvr>
                                        <p:cTn id="236" dur="1" fill="hold">
                                          <p:stCondLst>
                                            <p:cond delay="0"/>
                                          </p:stCondLst>
                                        </p:cTn>
                                        <p:tgtEl>
                                          <p:spTgt spid="1196"/>
                                        </p:tgtEl>
                                        <p:attrNameLst>
                                          <p:attrName>style.visibility</p:attrName>
                                        </p:attrNameLst>
                                      </p:cBhvr>
                                      <p:to>
                                        <p:strVal val="hidden"/>
                                      </p:to>
                                    </p:set>
                                  </p:childTnLst>
                                </p:cTn>
                              </p:par>
                              <p:par>
                                <p:cTn id="237" presetID="1" presetClass="exit" presetSubtype="0" fill="hold" nodeType="withEffect">
                                  <p:stCondLst>
                                    <p:cond delay="0"/>
                                  </p:stCondLst>
                                  <p:childTnLst>
                                    <p:set>
                                      <p:cBhvr>
                                        <p:cTn id="238" dur="1" fill="hold">
                                          <p:stCondLst>
                                            <p:cond delay="0"/>
                                          </p:stCondLst>
                                        </p:cTn>
                                        <p:tgtEl>
                                          <p:spTgt spid="1238"/>
                                        </p:tgtEl>
                                        <p:attrNameLst>
                                          <p:attrName>style.visibility</p:attrName>
                                        </p:attrNameLst>
                                      </p:cBhvr>
                                      <p:to>
                                        <p:strVal val="hidden"/>
                                      </p:to>
                                    </p:set>
                                  </p:childTnLst>
                                </p:cTn>
                              </p:par>
                              <p:par>
                                <p:cTn id="239" presetID="1" presetClass="exit" presetSubtype="0" fill="hold" nodeType="withEffect">
                                  <p:stCondLst>
                                    <p:cond delay="0"/>
                                  </p:stCondLst>
                                  <p:childTnLst>
                                    <p:set>
                                      <p:cBhvr>
                                        <p:cTn id="240" dur="1" fill="hold">
                                          <p:stCondLst>
                                            <p:cond delay="0"/>
                                          </p:stCondLst>
                                        </p:cTn>
                                        <p:tgtEl>
                                          <p:spTgt spid="1232"/>
                                        </p:tgtEl>
                                        <p:attrNameLst>
                                          <p:attrName>style.visibility</p:attrName>
                                        </p:attrNameLst>
                                      </p:cBhvr>
                                      <p:to>
                                        <p:strVal val="hidden"/>
                                      </p:to>
                                    </p:set>
                                  </p:childTnLst>
                                </p:cTn>
                              </p:par>
                              <p:par>
                                <p:cTn id="241" presetID="1" presetClass="exit" presetSubtype="0" fill="hold" nodeType="withEffect">
                                  <p:stCondLst>
                                    <p:cond delay="0"/>
                                  </p:stCondLst>
                                  <p:childTnLst>
                                    <p:set>
                                      <p:cBhvr>
                                        <p:cTn id="242" dur="1" fill="hold">
                                          <p:stCondLst>
                                            <p:cond delay="0"/>
                                          </p:stCondLst>
                                        </p:cTn>
                                        <p:tgtEl>
                                          <p:spTgt spid="1226"/>
                                        </p:tgtEl>
                                        <p:attrNameLst>
                                          <p:attrName>style.visibility</p:attrName>
                                        </p:attrNameLst>
                                      </p:cBhvr>
                                      <p:to>
                                        <p:strVal val="hidden"/>
                                      </p:to>
                                    </p:set>
                                  </p:childTnLst>
                                </p:cTn>
                              </p:par>
                              <p:par>
                                <p:cTn id="243" presetID="1" presetClass="exit" presetSubtype="0" fill="hold" nodeType="withEffect">
                                  <p:stCondLst>
                                    <p:cond delay="0"/>
                                  </p:stCondLst>
                                  <p:childTnLst>
                                    <p:set>
                                      <p:cBhvr>
                                        <p:cTn id="244" dur="1" fill="hold">
                                          <p:stCondLst>
                                            <p:cond delay="0"/>
                                          </p:stCondLst>
                                        </p:cTn>
                                        <p:tgtEl>
                                          <p:spTgt spid="1220"/>
                                        </p:tgtEl>
                                        <p:attrNameLst>
                                          <p:attrName>style.visibility</p:attrName>
                                        </p:attrNameLst>
                                      </p:cBhvr>
                                      <p:to>
                                        <p:strVal val="hidden"/>
                                      </p:to>
                                    </p:set>
                                  </p:childTnLst>
                                </p:cTn>
                              </p:par>
                            </p:childTnLst>
                          </p:cTn>
                        </p:par>
                        <p:par>
                          <p:cTn id="245" fill="hold">
                            <p:stCondLst>
                              <p:cond delay="0"/>
                            </p:stCondLst>
                            <p:childTnLst>
                              <p:par>
                                <p:cTn id="246" presetID="10" presetClass="entr" presetSubtype="0" fill="hold" grpId="0" nodeType="afterEffect">
                                  <p:stCondLst>
                                    <p:cond delay="500"/>
                                  </p:stCondLst>
                                  <p:iterate type="wd">
                                    <p:tmPct val="10000"/>
                                  </p:iterate>
                                  <p:childTnLst>
                                    <p:set>
                                      <p:cBhvr>
                                        <p:cTn id="247" dur="1" fill="hold">
                                          <p:stCondLst>
                                            <p:cond delay="0"/>
                                          </p:stCondLst>
                                        </p:cTn>
                                        <p:tgtEl>
                                          <p:spTgt spid="2"/>
                                        </p:tgtEl>
                                        <p:attrNameLst>
                                          <p:attrName>style.visibility</p:attrName>
                                        </p:attrNameLst>
                                      </p:cBhvr>
                                      <p:to>
                                        <p:strVal val="visible"/>
                                      </p:to>
                                    </p:set>
                                    <p:animEffect transition="in" filter="fade">
                                      <p:cBhvr>
                                        <p:cTn id="248" dur="500"/>
                                        <p:tgtEl>
                                          <p:spTgt spid="2"/>
                                        </p:tgtEl>
                                      </p:cBhvr>
                                    </p:animEffect>
                                  </p:childTnLst>
                                </p:cTn>
                              </p:par>
                            </p:childTnLst>
                          </p:cTn>
                        </p:par>
                        <p:par>
                          <p:cTn id="249" fill="hold">
                            <p:stCondLst>
                              <p:cond delay="1050"/>
                            </p:stCondLst>
                            <p:childTnLst>
                              <p:par>
                                <p:cTn id="250" presetID="10" presetClass="entr" presetSubtype="0" fill="hold" grpId="0" nodeType="afterEffect">
                                  <p:stCondLst>
                                    <p:cond delay="500"/>
                                  </p:stCondLst>
                                  <p:iterate type="wd">
                                    <p:tmPct val="10000"/>
                                  </p:iterate>
                                  <p:childTnLst>
                                    <p:set>
                                      <p:cBhvr>
                                        <p:cTn id="251" dur="1" fill="hold">
                                          <p:stCondLst>
                                            <p:cond delay="0"/>
                                          </p:stCondLst>
                                        </p:cTn>
                                        <p:tgtEl>
                                          <p:spTgt spid="182"/>
                                        </p:tgtEl>
                                        <p:attrNameLst>
                                          <p:attrName>style.visibility</p:attrName>
                                        </p:attrNameLst>
                                      </p:cBhvr>
                                      <p:to>
                                        <p:strVal val="visible"/>
                                      </p:to>
                                    </p:set>
                                    <p:animEffect transition="in" filter="fade">
                                      <p:cBhvr>
                                        <p:cTn id="252" dur="500"/>
                                        <p:tgtEl>
                                          <p:spTgt spid="182"/>
                                        </p:tgtEl>
                                      </p:cBhvr>
                                    </p:animEffect>
                                  </p:childTnLst>
                                </p:cTn>
                              </p:par>
                            </p:childTnLst>
                          </p:cTn>
                        </p:par>
                      </p:childTnLst>
                    </p:cTn>
                  </p:par>
                  <p:par>
                    <p:cTn id="253" fill="hold">
                      <p:stCondLst>
                        <p:cond delay="indefinite"/>
                      </p:stCondLst>
                      <p:childTnLst>
                        <p:par>
                          <p:cTn id="254" fill="hold">
                            <p:stCondLst>
                              <p:cond delay="0"/>
                            </p:stCondLst>
                            <p:childTnLst>
                              <p:par>
                                <p:cTn id="255" presetID="10" presetClass="entr" presetSubtype="0" fill="hold" nodeType="clickEffect">
                                  <p:stCondLst>
                                    <p:cond delay="0"/>
                                  </p:stCondLst>
                                  <p:childTnLst>
                                    <p:set>
                                      <p:cBhvr>
                                        <p:cTn id="256" dur="1" fill="hold">
                                          <p:stCondLst>
                                            <p:cond delay="0"/>
                                          </p:stCondLst>
                                        </p:cTn>
                                        <p:tgtEl>
                                          <p:spTgt spid="4"/>
                                        </p:tgtEl>
                                        <p:attrNameLst>
                                          <p:attrName>style.visibility</p:attrName>
                                        </p:attrNameLst>
                                      </p:cBhvr>
                                      <p:to>
                                        <p:strVal val="visible"/>
                                      </p:to>
                                    </p:set>
                                    <p:animEffect transition="in" filter="fade">
                                      <p:cBhvr>
                                        <p:cTn id="257" dur="500"/>
                                        <p:tgtEl>
                                          <p:spTgt spid="4"/>
                                        </p:tgtEl>
                                      </p:cBhvr>
                                    </p:animEffect>
                                  </p:childTnLst>
                                </p:cTn>
                              </p:par>
                            </p:childTnLst>
                          </p:cTn>
                        </p:par>
                        <p:par>
                          <p:cTn id="258" fill="hold">
                            <p:stCondLst>
                              <p:cond delay="500"/>
                            </p:stCondLst>
                            <p:childTnLst>
                              <p:par>
                                <p:cTn id="259" presetID="22" presetClass="entr" presetSubtype="4" fill="hold" grpId="0" nodeType="afterEffect">
                                  <p:stCondLst>
                                    <p:cond delay="500"/>
                                  </p:stCondLst>
                                  <p:childTnLst>
                                    <p:set>
                                      <p:cBhvr>
                                        <p:cTn id="260" dur="1" fill="hold">
                                          <p:stCondLst>
                                            <p:cond delay="0"/>
                                          </p:stCondLst>
                                        </p:cTn>
                                        <p:tgtEl>
                                          <p:spTgt spid="28"/>
                                        </p:tgtEl>
                                        <p:attrNameLst>
                                          <p:attrName>style.visibility</p:attrName>
                                        </p:attrNameLst>
                                      </p:cBhvr>
                                      <p:to>
                                        <p:strVal val="visible"/>
                                      </p:to>
                                    </p:set>
                                    <p:animEffect transition="in" filter="wipe(down)">
                                      <p:cBhvr>
                                        <p:cTn id="261" dur="500"/>
                                        <p:tgtEl>
                                          <p:spTgt spid="28"/>
                                        </p:tgtEl>
                                      </p:cBhvr>
                                    </p:animEffect>
                                  </p:childTnLst>
                                </p:cTn>
                              </p:par>
                            </p:childTnLst>
                          </p:cTn>
                        </p:par>
                        <p:par>
                          <p:cTn id="262" fill="hold">
                            <p:stCondLst>
                              <p:cond delay="1500"/>
                            </p:stCondLst>
                            <p:childTnLst>
                              <p:par>
                                <p:cTn id="263" presetID="22" presetClass="entr" presetSubtype="8" fill="hold" grpId="0" nodeType="afterEffect">
                                  <p:stCondLst>
                                    <p:cond delay="0"/>
                                  </p:stCondLst>
                                  <p:childTnLst>
                                    <p:set>
                                      <p:cBhvr>
                                        <p:cTn id="264" dur="1" fill="hold">
                                          <p:stCondLst>
                                            <p:cond delay="0"/>
                                          </p:stCondLst>
                                        </p:cTn>
                                        <p:tgtEl>
                                          <p:spTgt spid="47"/>
                                        </p:tgtEl>
                                        <p:attrNameLst>
                                          <p:attrName>style.visibility</p:attrName>
                                        </p:attrNameLst>
                                      </p:cBhvr>
                                      <p:to>
                                        <p:strVal val="visible"/>
                                      </p:to>
                                    </p:set>
                                    <p:animEffect transition="in" filter="wipe(left)">
                                      <p:cBhvr>
                                        <p:cTn id="265" dur="500"/>
                                        <p:tgtEl>
                                          <p:spTgt spid="47"/>
                                        </p:tgtEl>
                                      </p:cBhvr>
                                    </p:animEffect>
                                  </p:childTnLst>
                                </p:cTn>
                              </p:par>
                            </p:childTnLst>
                          </p:cTn>
                        </p:par>
                        <p:par>
                          <p:cTn id="266" fill="hold">
                            <p:stCondLst>
                              <p:cond delay="2000"/>
                            </p:stCondLst>
                            <p:childTnLst>
                              <p:par>
                                <p:cTn id="267" presetID="22" presetClass="entr" presetSubtype="8" fill="hold" grpId="0" nodeType="afterEffect">
                                  <p:stCondLst>
                                    <p:cond delay="0"/>
                                  </p:stCondLst>
                                  <p:childTnLst>
                                    <p:set>
                                      <p:cBhvr>
                                        <p:cTn id="268" dur="1" fill="hold">
                                          <p:stCondLst>
                                            <p:cond delay="0"/>
                                          </p:stCondLst>
                                        </p:cTn>
                                        <p:tgtEl>
                                          <p:spTgt spid="48"/>
                                        </p:tgtEl>
                                        <p:attrNameLst>
                                          <p:attrName>style.visibility</p:attrName>
                                        </p:attrNameLst>
                                      </p:cBhvr>
                                      <p:to>
                                        <p:strVal val="visible"/>
                                      </p:to>
                                    </p:set>
                                    <p:animEffect transition="in" filter="wipe(left)">
                                      <p:cBhvr>
                                        <p:cTn id="269" dur="500"/>
                                        <p:tgtEl>
                                          <p:spTgt spid="48"/>
                                        </p:tgtEl>
                                      </p:cBhvr>
                                    </p:animEffect>
                                  </p:childTnLst>
                                </p:cTn>
                              </p:par>
                            </p:childTnLst>
                          </p:cTn>
                        </p:par>
                        <p:par>
                          <p:cTn id="270" fill="hold">
                            <p:stCondLst>
                              <p:cond delay="2500"/>
                            </p:stCondLst>
                            <p:childTnLst>
                              <p:par>
                                <p:cTn id="271" presetID="22" presetClass="entr" presetSubtype="8" fill="hold" grpId="0" nodeType="afterEffect">
                                  <p:stCondLst>
                                    <p:cond delay="0"/>
                                  </p:stCondLst>
                                  <p:childTnLst>
                                    <p:set>
                                      <p:cBhvr>
                                        <p:cTn id="272" dur="1" fill="hold">
                                          <p:stCondLst>
                                            <p:cond delay="0"/>
                                          </p:stCondLst>
                                        </p:cTn>
                                        <p:tgtEl>
                                          <p:spTgt spid="49"/>
                                        </p:tgtEl>
                                        <p:attrNameLst>
                                          <p:attrName>style.visibility</p:attrName>
                                        </p:attrNameLst>
                                      </p:cBhvr>
                                      <p:to>
                                        <p:strVal val="visible"/>
                                      </p:to>
                                    </p:set>
                                    <p:animEffect transition="in" filter="wipe(left)">
                                      <p:cBhvr>
                                        <p:cTn id="273" dur="500"/>
                                        <p:tgtEl>
                                          <p:spTgt spid="49"/>
                                        </p:tgtEl>
                                      </p:cBhvr>
                                    </p:animEffect>
                                  </p:childTnLst>
                                </p:cTn>
                              </p:par>
                            </p:childTnLst>
                          </p:cTn>
                        </p:par>
                        <p:par>
                          <p:cTn id="274" fill="hold">
                            <p:stCondLst>
                              <p:cond delay="3000"/>
                            </p:stCondLst>
                            <p:childTnLst>
                              <p:par>
                                <p:cTn id="275" presetID="22" presetClass="entr" presetSubtype="8" fill="hold" grpId="0" nodeType="afterEffect">
                                  <p:stCondLst>
                                    <p:cond delay="0"/>
                                  </p:stCondLst>
                                  <p:childTnLst>
                                    <p:set>
                                      <p:cBhvr>
                                        <p:cTn id="276" dur="1" fill="hold">
                                          <p:stCondLst>
                                            <p:cond delay="0"/>
                                          </p:stCondLst>
                                        </p:cTn>
                                        <p:tgtEl>
                                          <p:spTgt spid="50"/>
                                        </p:tgtEl>
                                        <p:attrNameLst>
                                          <p:attrName>style.visibility</p:attrName>
                                        </p:attrNameLst>
                                      </p:cBhvr>
                                      <p:to>
                                        <p:strVal val="visible"/>
                                      </p:to>
                                    </p:set>
                                    <p:animEffect transition="in" filter="wipe(left)">
                                      <p:cBhvr>
                                        <p:cTn id="277" dur="500"/>
                                        <p:tgtEl>
                                          <p:spTgt spid="50"/>
                                        </p:tgtEl>
                                      </p:cBhvr>
                                    </p:animEffect>
                                  </p:childTnLst>
                                </p:cTn>
                              </p:par>
                            </p:childTnLst>
                          </p:cTn>
                        </p:par>
                        <p:par>
                          <p:cTn id="278" fill="hold">
                            <p:stCondLst>
                              <p:cond delay="3500"/>
                            </p:stCondLst>
                            <p:childTnLst>
                              <p:par>
                                <p:cTn id="279" presetID="22" presetClass="entr" presetSubtype="8" fill="hold" grpId="0" nodeType="afterEffect">
                                  <p:stCondLst>
                                    <p:cond delay="0"/>
                                  </p:stCondLst>
                                  <p:childTnLst>
                                    <p:set>
                                      <p:cBhvr>
                                        <p:cTn id="280" dur="1" fill="hold">
                                          <p:stCondLst>
                                            <p:cond delay="0"/>
                                          </p:stCondLst>
                                        </p:cTn>
                                        <p:tgtEl>
                                          <p:spTgt spid="51"/>
                                        </p:tgtEl>
                                        <p:attrNameLst>
                                          <p:attrName>style.visibility</p:attrName>
                                        </p:attrNameLst>
                                      </p:cBhvr>
                                      <p:to>
                                        <p:strVal val="visible"/>
                                      </p:to>
                                    </p:set>
                                    <p:animEffect transition="in" filter="wipe(left)">
                                      <p:cBhvr>
                                        <p:cTn id="281" dur="500"/>
                                        <p:tgtEl>
                                          <p:spTgt spid="51"/>
                                        </p:tgtEl>
                                      </p:cBhvr>
                                    </p:animEffect>
                                  </p:childTnLst>
                                </p:cTn>
                              </p:par>
                            </p:childTnLst>
                          </p:cTn>
                        </p:par>
                        <p:par>
                          <p:cTn id="282" fill="hold">
                            <p:stCondLst>
                              <p:cond delay="4000"/>
                            </p:stCondLst>
                            <p:childTnLst>
                              <p:par>
                                <p:cTn id="283" presetID="22" presetClass="entr" presetSubtype="8" fill="hold" grpId="0" nodeType="afterEffect">
                                  <p:stCondLst>
                                    <p:cond delay="0"/>
                                  </p:stCondLst>
                                  <p:childTnLst>
                                    <p:set>
                                      <p:cBhvr>
                                        <p:cTn id="284" dur="1" fill="hold">
                                          <p:stCondLst>
                                            <p:cond delay="0"/>
                                          </p:stCondLst>
                                        </p:cTn>
                                        <p:tgtEl>
                                          <p:spTgt spid="52"/>
                                        </p:tgtEl>
                                        <p:attrNameLst>
                                          <p:attrName>style.visibility</p:attrName>
                                        </p:attrNameLst>
                                      </p:cBhvr>
                                      <p:to>
                                        <p:strVal val="visible"/>
                                      </p:to>
                                    </p:set>
                                    <p:animEffect transition="in" filter="wipe(left)">
                                      <p:cBhvr>
                                        <p:cTn id="285" dur="500"/>
                                        <p:tgtEl>
                                          <p:spTgt spid="52"/>
                                        </p:tgtEl>
                                      </p:cBhvr>
                                    </p:animEffect>
                                  </p:childTnLst>
                                </p:cTn>
                              </p:par>
                            </p:childTnLst>
                          </p:cTn>
                        </p:par>
                        <p:par>
                          <p:cTn id="286" fill="hold">
                            <p:stCondLst>
                              <p:cond delay="4500"/>
                            </p:stCondLst>
                            <p:childTnLst>
                              <p:par>
                                <p:cTn id="287" presetID="22" presetClass="entr" presetSubtype="8" fill="hold" grpId="0" nodeType="afterEffect">
                                  <p:stCondLst>
                                    <p:cond delay="0"/>
                                  </p:stCondLst>
                                  <p:childTnLst>
                                    <p:set>
                                      <p:cBhvr>
                                        <p:cTn id="288" dur="1" fill="hold">
                                          <p:stCondLst>
                                            <p:cond delay="0"/>
                                          </p:stCondLst>
                                        </p:cTn>
                                        <p:tgtEl>
                                          <p:spTgt spid="53"/>
                                        </p:tgtEl>
                                        <p:attrNameLst>
                                          <p:attrName>style.visibility</p:attrName>
                                        </p:attrNameLst>
                                      </p:cBhvr>
                                      <p:to>
                                        <p:strVal val="visible"/>
                                      </p:to>
                                    </p:set>
                                    <p:animEffect transition="in" filter="wipe(left)">
                                      <p:cBhvr>
                                        <p:cTn id="289" dur="500"/>
                                        <p:tgtEl>
                                          <p:spTgt spid="53"/>
                                        </p:tgtEl>
                                      </p:cBhvr>
                                    </p:animEffect>
                                  </p:childTnLst>
                                </p:cTn>
                              </p:par>
                            </p:childTnLst>
                          </p:cTn>
                        </p:par>
                        <p:par>
                          <p:cTn id="290" fill="hold">
                            <p:stCondLst>
                              <p:cond delay="5000"/>
                            </p:stCondLst>
                            <p:childTnLst>
                              <p:par>
                                <p:cTn id="291" presetID="22" presetClass="entr" presetSubtype="8" fill="hold" grpId="0" nodeType="afterEffect">
                                  <p:stCondLst>
                                    <p:cond delay="0"/>
                                  </p:stCondLst>
                                  <p:childTnLst>
                                    <p:set>
                                      <p:cBhvr>
                                        <p:cTn id="292" dur="1" fill="hold">
                                          <p:stCondLst>
                                            <p:cond delay="0"/>
                                          </p:stCondLst>
                                        </p:cTn>
                                        <p:tgtEl>
                                          <p:spTgt spid="142"/>
                                        </p:tgtEl>
                                        <p:attrNameLst>
                                          <p:attrName>style.visibility</p:attrName>
                                        </p:attrNameLst>
                                      </p:cBhvr>
                                      <p:to>
                                        <p:strVal val="visible"/>
                                      </p:to>
                                    </p:set>
                                    <p:animEffect transition="in" filter="wipe(left)">
                                      <p:cBhvr>
                                        <p:cTn id="293" dur="500"/>
                                        <p:tgtEl>
                                          <p:spTgt spid="142"/>
                                        </p:tgtEl>
                                      </p:cBhvr>
                                    </p:animEffect>
                                  </p:childTnLst>
                                </p:cTn>
                              </p:par>
                            </p:childTnLst>
                          </p:cTn>
                        </p:par>
                        <p:par>
                          <p:cTn id="294" fill="hold">
                            <p:stCondLst>
                              <p:cond delay="5500"/>
                            </p:stCondLst>
                            <p:childTnLst>
                              <p:par>
                                <p:cTn id="295" presetID="22" presetClass="entr" presetSubtype="8" fill="hold" grpId="0" nodeType="afterEffect">
                                  <p:stCondLst>
                                    <p:cond delay="0"/>
                                  </p:stCondLst>
                                  <p:childTnLst>
                                    <p:set>
                                      <p:cBhvr>
                                        <p:cTn id="296" dur="1" fill="hold">
                                          <p:stCondLst>
                                            <p:cond delay="0"/>
                                          </p:stCondLst>
                                        </p:cTn>
                                        <p:tgtEl>
                                          <p:spTgt spid="143"/>
                                        </p:tgtEl>
                                        <p:attrNameLst>
                                          <p:attrName>style.visibility</p:attrName>
                                        </p:attrNameLst>
                                      </p:cBhvr>
                                      <p:to>
                                        <p:strVal val="visible"/>
                                      </p:to>
                                    </p:set>
                                    <p:animEffect transition="in" filter="wipe(left)">
                                      <p:cBhvr>
                                        <p:cTn id="297" dur="500"/>
                                        <p:tgtEl>
                                          <p:spTgt spid="143"/>
                                        </p:tgtEl>
                                      </p:cBhvr>
                                    </p:animEffect>
                                  </p:childTnLst>
                                </p:cTn>
                              </p:par>
                            </p:childTnLst>
                          </p:cTn>
                        </p:par>
                        <p:par>
                          <p:cTn id="298" fill="hold">
                            <p:stCondLst>
                              <p:cond delay="6000"/>
                            </p:stCondLst>
                            <p:childTnLst>
                              <p:par>
                                <p:cTn id="299" presetID="22" presetClass="entr" presetSubtype="8" fill="hold" grpId="0" nodeType="afterEffect">
                                  <p:stCondLst>
                                    <p:cond delay="0"/>
                                  </p:stCondLst>
                                  <p:childTnLst>
                                    <p:set>
                                      <p:cBhvr>
                                        <p:cTn id="300" dur="1" fill="hold">
                                          <p:stCondLst>
                                            <p:cond delay="0"/>
                                          </p:stCondLst>
                                        </p:cTn>
                                        <p:tgtEl>
                                          <p:spTgt spid="144"/>
                                        </p:tgtEl>
                                        <p:attrNameLst>
                                          <p:attrName>style.visibility</p:attrName>
                                        </p:attrNameLst>
                                      </p:cBhvr>
                                      <p:to>
                                        <p:strVal val="visible"/>
                                      </p:to>
                                    </p:set>
                                    <p:animEffect transition="in" filter="wipe(left)">
                                      <p:cBhvr>
                                        <p:cTn id="301" dur="500"/>
                                        <p:tgtEl>
                                          <p:spTgt spid="144"/>
                                        </p:tgtEl>
                                      </p:cBhvr>
                                    </p:animEffect>
                                  </p:childTnLst>
                                </p:cTn>
                              </p:par>
                            </p:childTnLst>
                          </p:cTn>
                        </p:par>
                        <p:par>
                          <p:cTn id="302" fill="hold">
                            <p:stCondLst>
                              <p:cond delay="6500"/>
                            </p:stCondLst>
                            <p:childTnLst>
                              <p:par>
                                <p:cTn id="303" presetID="22" presetClass="entr" presetSubtype="1" fill="hold" grpId="0" nodeType="afterEffect">
                                  <p:stCondLst>
                                    <p:cond delay="0"/>
                                  </p:stCondLst>
                                  <p:childTnLst>
                                    <p:set>
                                      <p:cBhvr>
                                        <p:cTn id="304" dur="1" fill="hold">
                                          <p:stCondLst>
                                            <p:cond delay="0"/>
                                          </p:stCondLst>
                                        </p:cTn>
                                        <p:tgtEl>
                                          <p:spTgt spid="29"/>
                                        </p:tgtEl>
                                        <p:attrNameLst>
                                          <p:attrName>style.visibility</p:attrName>
                                        </p:attrNameLst>
                                      </p:cBhvr>
                                      <p:to>
                                        <p:strVal val="visible"/>
                                      </p:to>
                                    </p:set>
                                    <p:animEffect transition="in" filter="wipe(up)">
                                      <p:cBhvr>
                                        <p:cTn id="305" dur="500"/>
                                        <p:tgtEl>
                                          <p:spTgt spid="29"/>
                                        </p:tgtEl>
                                      </p:cBhvr>
                                    </p:animEffect>
                                  </p:childTnLst>
                                </p:cTn>
                              </p:par>
                            </p:childTnLst>
                          </p:cTn>
                        </p:par>
                        <p:par>
                          <p:cTn id="306" fill="hold">
                            <p:stCondLst>
                              <p:cond delay="7000"/>
                            </p:stCondLst>
                            <p:childTnLst>
                              <p:par>
                                <p:cTn id="307" presetID="22" presetClass="entr" presetSubtype="8" fill="hold" grpId="0" nodeType="afterEffect">
                                  <p:stCondLst>
                                    <p:cond delay="500"/>
                                  </p:stCondLst>
                                  <p:childTnLst>
                                    <p:set>
                                      <p:cBhvr>
                                        <p:cTn id="308" dur="1" fill="hold">
                                          <p:stCondLst>
                                            <p:cond delay="0"/>
                                          </p:stCondLst>
                                        </p:cTn>
                                        <p:tgtEl>
                                          <p:spTgt spid="26"/>
                                        </p:tgtEl>
                                        <p:attrNameLst>
                                          <p:attrName>style.visibility</p:attrName>
                                        </p:attrNameLst>
                                      </p:cBhvr>
                                      <p:to>
                                        <p:strVal val="visible"/>
                                      </p:to>
                                    </p:set>
                                    <p:animEffect transition="in" filter="wipe(left)">
                                      <p:cBhvr>
                                        <p:cTn id="309" dur="500"/>
                                        <p:tgtEl>
                                          <p:spTgt spid="26"/>
                                        </p:tgtEl>
                                      </p:cBhvr>
                                    </p:animEffect>
                                  </p:childTnLst>
                                </p:cTn>
                              </p:par>
                            </p:childTnLst>
                          </p:cTn>
                        </p:par>
                        <p:par>
                          <p:cTn id="310" fill="hold">
                            <p:stCondLst>
                              <p:cond delay="8000"/>
                            </p:stCondLst>
                            <p:childTnLst>
                              <p:par>
                                <p:cTn id="311" presetID="22" presetClass="entr" presetSubtype="8" fill="hold" grpId="0" nodeType="afterEffect">
                                  <p:stCondLst>
                                    <p:cond delay="0"/>
                                  </p:stCondLst>
                                  <p:childTnLst>
                                    <p:set>
                                      <p:cBhvr>
                                        <p:cTn id="312" dur="1" fill="hold">
                                          <p:stCondLst>
                                            <p:cond delay="0"/>
                                          </p:stCondLst>
                                        </p:cTn>
                                        <p:tgtEl>
                                          <p:spTgt spid="54"/>
                                        </p:tgtEl>
                                        <p:attrNameLst>
                                          <p:attrName>style.visibility</p:attrName>
                                        </p:attrNameLst>
                                      </p:cBhvr>
                                      <p:to>
                                        <p:strVal val="visible"/>
                                      </p:to>
                                    </p:set>
                                    <p:animEffect transition="in" filter="wipe(left)">
                                      <p:cBhvr>
                                        <p:cTn id="313" dur="500"/>
                                        <p:tgtEl>
                                          <p:spTgt spid="54"/>
                                        </p:tgtEl>
                                      </p:cBhvr>
                                    </p:animEffect>
                                  </p:childTnLst>
                                </p:cTn>
                              </p:par>
                            </p:childTnLst>
                          </p:cTn>
                        </p:par>
                        <p:par>
                          <p:cTn id="314" fill="hold">
                            <p:stCondLst>
                              <p:cond delay="8500"/>
                            </p:stCondLst>
                            <p:childTnLst>
                              <p:par>
                                <p:cTn id="315" presetID="22" presetClass="entr" presetSubtype="8" fill="hold" grpId="0" nodeType="afterEffect">
                                  <p:stCondLst>
                                    <p:cond delay="0"/>
                                  </p:stCondLst>
                                  <p:childTnLst>
                                    <p:set>
                                      <p:cBhvr>
                                        <p:cTn id="316" dur="1" fill="hold">
                                          <p:stCondLst>
                                            <p:cond delay="0"/>
                                          </p:stCondLst>
                                        </p:cTn>
                                        <p:tgtEl>
                                          <p:spTgt spid="55"/>
                                        </p:tgtEl>
                                        <p:attrNameLst>
                                          <p:attrName>style.visibility</p:attrName>
                                        </p:attrNameLst>
                                      </p:cBhvr>
                                      <p:to>
                                        <p:strVal val="visible"/>
                                      </p:to>
                                    </p:set>
                                    <p:animEffect transition="in" filter="wipe(left)">
                                      <p:cBhvr>
                                        <p:cTn id="317" dur="500"/>
                                        <p:tgtEl>
                                          <p:spTgt spid="55"/>
                                        </p:tgtEl>
                                      </p:cBhvr>
                                    </p:animEffect>
                                  </p:childTnLst>
                                </p:cTn>
                              </p:par>
                            </p:childTnLst>
                          </p:cTn>
                        </p:par>
                        <p:par>
                          <p:cTn id="318" fill="hold">
                            <p:stCondLst>
                              <p:cond delay="9000"/>
                            </p:stCondLst>
                            <p:childTnLst>
                              <p:par>
                                <p:cTn id="319" presetID="22" presetClass="entr" presetSubtype="8" fill="hold" grpId="0" nodeType="afterEffect">
                                  <p:stCondLst>
                                    <p:cond delay="0"/>
                                  </p:stCondLst>
                                  <p:childTnLst>
                                    <p:set>
                                      <p:cBhvr>
                                        <p:cTn id="320" dur="1" fill="hold">
                                          <p:stCondLst>
                                            <p:cond delay="0"/>
                                          </p:stCondLst>
                                        </p:cTn>
                                        <p:tgtEl>
                                          <p:spTgt spid="56"/>
                                        </p:tgtEl>
                                        <p:attrNameLst>
                                          <p:attrName>style.visibility</p:attrName>
                                        </p:attrNameLst>
                                      </p:cBhvr>
                                      <p:to>
                                        <p:strVal val="visible"/>
                                      </p:to>
                                    </p:set>
                                    <p:animEffect transition="in" filter="wipe(left)">
                                      <p:cBhvr>
                                        <p:cTn id="321" dur="500"/>
                                        <p:tgtEl>
                                          <p:spTgt spid="56"/>
                                        </p:tgtEl>
                                      </p:cBhvr>
                                    </p:animEffect>
                                  </p:childTnLst>
                                </p:cTn>
                              </p:par>
                            </p:childTnLst>
                          </p:cTn>
                        </p:par>
                        <p:par>
                          <p:cTn id="322" fill="hold">
                            <p:stCondLst>
                              <p:cond delay="9500"/>
                            </p:stCondLst>
                            <p:childTnLst>
                              <p:par>
                                <p:cTn id="323" presetID="22" presetClass="entr" presetSubtype="8" fill="hold" grpId="0" nodeType="afterEffect">
                                  <p:stCondLst>
                                    <p:cond delay="0"/>
                                  </p:stCondLst>
                                  <p:childTnLst>
                                    <p:set>
                                      <p:cBhvr>
                                        <p:cTn id="324" dur="1" fill="hold">
                                          <p:stCondLst>
                                            <p:cond delay="0"/>
                                          </p:stCondLst>
                                        </p:cTn>
                                        <p:tgtEl>
                                          <p:spTgt spid="57"/>
                                        </p:tgtEl>
                                        <p:attrNameLst>
                                          <p:attrName>style.visibility</p:attrName>
                                        </p:attrNameLst>
                                      </p:cBhvr>
                                      <p:to>
                                        <p:strVal val="visible"/>
                                      </p:to>
                                    </p:set>
                                    <p:animEffect transition="in" filter="wipe(left)">
                                      <p:cBhvr>
                                        <p:cTn id="325" dur="500"/>
                                        <p:tgtEl>
                                          <p:spTgt spid="57"/>
                                        </p:tgtEl>
                                      </p:cBhvr>
                                    </p:animEffect>
                                  </p:childTnLst>
                                </p:cTn>
                              </p:par>
                            </p:childTnLst>
                          </p:cTn>
                        </p:par>
                        <p:par>
                          <p:cTn id="326" fill="hold">
                            <p:stCondLst>
                              <p:cond delay="10000"/>
                            </p:stCondLst>
                            <p:childTnLst>
                              <p:par>
                                <p:cTn id="327" presetID="22" presetClass="entr" presetSubtype="8" fill="hold" grpId="0" nodeType="afterEffect">
                                  <p:stCondLst>
                                    <p:cond delay="0"/>
                                  </p:stCondLst>
                                  <p:childTnLst>
                                    <p:set>
                                      <p:cBhvr>
                                        <p:cTn id="328" dur="1" fill="hold">
                                          <p:stCondLst>
                                            <p:cond delay="0"/>
                                          </p:stCondLst>
                                        </p:cTn>
                                        <p:tgtEl>
                                          <p:spTgt spid="58"/>
                                        </p:tgtEl>
                                        <p:attrNameLst>
                                          <p:attrName>style.visibility</p:attrName>
                                        </p:attrNameLst>
                                      </p:cBhvr>
                                      <p:to>
                                        <p:strVal val="visible"/>
                                      </p:to>
                                    </p:set>
                                    <p:animEffect transition="in" filter="wipe(left)">
                                      <p:cBhvr>
                                        <p:cTn id="329" dur="500"/>
                                        <p:tgtEl>
                                          <p:spTgt spid="58"/>
                                        </p:tgtEl>
                                      </p:cBhvr>
                                    </p:animEffect>
                                  </p:childTnLst>
                                </p:cTn>
                              </p:par>
                            </p:childTnLst>
                          </p:cTn>
                        </p:par>
                        <p:par>
                          <p:cTn id="330" fill="hold">
                            <p:stCondLst>
                              <p:cond delay="10500"/>
                            </p:stCondLst>
                            <p:childTnLst>
                              <p:par>
                                <p:cTn id="331" presetID="22" presetClass="entr" presetSubtype="8" fill="hold" grpId="0" nodeType="afterEffect">
                                  <p:stCondLst>
                                    <p:cond delay="0"/>
                                  </p:stCondLst>
                                  <p:childTnLst>
                                    <p:set>
                                      <p:cBhvr>
                                        <p:cTn id="332" dur="1" fill="hold">
                                          <p:stCondLst>
                                            <p:cond delay="0"/>
                                          </p:stCondLst>
                                        </p:cTn>
                                        <p:tgtEl>
                                          <p:spTgt spid="59"/>
                                        </p:tgtEl>
                                        <p:attrNameLst>
                                          <p:attrName>style.visibility</p:attrName>
                                        </p:attrNameLst>
                                      </p:cBhvr>
                                      <p:to>
                                        <p:strVal val="visible"/>
                                      </p:to>
                                    </p:set>
                                    <p:animEffect transition="in" filter="wipe(left)">
                                      <p:cBhvr>
                                        <p:cTn id="333" dur="500"/>
                                        <p:tgtEl>
                                          <p:spTgt spid="59"/>
                                        </p:tgtEl>
                                      </p:cBhvr>
                                    </p:animEffect>
                                  </p:childTnLst>
                                </p:cTn>
                              </p:par>
                            </p:childTnLst>
                          </p:cTn>
                        </p:par>
                        <p:par>
                          <p:cTn id="334" fill="hold">
                            <p:stCondLst>
                              <p:cond delay="11000"/>
                            </p:stCondLst>
                            <p:childTnLst>
                              <p:par>
                                <p:cTn id="335" presetID="22" presetClass="entr" presetSubtype="4" fill="hold" grpId="0" nodeType="afterEffect">
                                  <p:stCondLst>
                                    <p:cond delay="0"/>
                                  </p:stCondLst>
                                  <p:childTnLst>
                                    <p:set>
                                      <p:cBhvr>
                                        <p:cTn id="336" dur="1" fill="hold">
                                          <p:stCondLst>
                                            <p:cond delay="0"/>
                                          </p:stCondLst>
                                        </p:cTn>
                                        <p:tgtEl>
                                          <p:spTgt spid="27"/>
                                        </p:tgtEl>
                                        <p:attrNameLst>
                                          <p:attrName>style.visibility</p:attrName>
                                        </p:attrNameLst>
                                      </p:cBhvr>
                                      <p:to>
                                        <p:strVal val="visible"/>
                                      </p:to>
                                    </p:set>
                                    <p:animEffect transition="in" filter="wipe(down)">
                                      <p:cBhvr>
                                        <p:cTn id="337" dur="500"/>
                                        <p:tgtEl>
                                          <p:spTgt spid="27"/>
                                        </p:tgtEl>
                                      </p:cBhvr>
                                    </p:animEffect>
                                  </p:childTnLst>
                                </p:cTn>
                              </p:par>
                            </p:childTnLst>
                          </p:cTn>
                        </p:par>
                        <p:par>
                          <p:cTn id="338" fill="hold">
                            <p:stCondLst>
                              <p:cond delay="11500"/>
                            </p:stCondLst>
                            <p:childTnLst>
                              <p:par>
                                <p:cTn id="339" presetID="10" presetClass="entr" presetSubtype="0" fill="hold" grpId="0" nodeType="afterEffect">
                                  <p:stCondLst>
                                    <p:cond delay="500"/>
                                  </p:stCondLst>
                                  <p:iterate type="wd">
                                    <p:tmPct val="10000"/>
                                  </p:iterate>
                                  <p:childTnLst>
                                    <p:set>
                                      <p:cBhvr>
                                        <p:cTn id="340" dur="1" fill="hold">
                                          <p:stCondLst>
                                            <p:cond delay="0"/>
                                          </p:stCondLst>
                                        </p:cTn>
                                        <p:tgtEl>
                                          <p:spTgt spid="103"/>
                                        </p:tgtEl>
                                        <p:attrNameLst>
                                          <p:attrName>style.visibility</p:attrName>
                                        </p:attrNameLst>
                                      </p:cBhvr>
                                      <p:to>
                                        <p:strVal val="visible"/>
                                      </p:to>
                                    </p:set>
                                    <p:animEffect transition="in" filter="fade">
                                      <p:cBhvr>
                                        <p:cTn id="341" dur="500"/>
                                        <p:tgtEl>
                                          <p:spTgt spid="103"/>
                                        </p:tgtEl>
                                      </p:cBhvr>
                                    </p:animEffect>
                                  </p:childTnLst>
                                </p:cTn>
                              </p:par>
                            </p:childTnLst>
                          </p:cTn>
                        </p:par>
                        <p:par>
                          <p:cTn id="342" fill="hold">
                            <p:stCondLst>
                              <p:cond delay="13850"/>
                            </p:stCondLst>
                            <p:childTnLst>
                              <p:par>
                                <p:cTn id="343" presetID="10" presetClass="entr" presetSubtype="0" fill="hold" grpId="0" nodeType="afterEffect">
                                  <p:stCondLst>
                                    <p:cond delay="500"/>
                                  </p:stCondLst>
                                  <p:iterate type="wd">
                                    <p:tmPct val="10000"/>
                                  </p:iterate>
                                  <p:childTnLst>
                                    <p:set>
                                      <p:cBhvr>
                                        <p:cTn id="344" dur="1" fill="hold">
                                          <p:stCondLst>
                                            <p:cond delay="0"/>
                                          </p:stCondLst>
                                        </p:cTn>
                                        <p:tgtEl>
                                          <p:spTgt spid="106"/>
                                        </p:tgtEl>
                                        <p:attrNameLst>
                                          <p:attrName>style.visibility</p:attrName>
                                        </p:attrNameLst>
                                      </p:cBhvr>
                                      <p:to>
                                        <p:strVal val="visible"/>
                                      </p:to>
                                    </p:set>
                                    <p:animEffect transition="in" filter="fade">
                                      <p:cBhvr>
                                        <p:cTn id="345" dur="500"/>
                                        <p:tgtEl>
                                          <p:spTgt spid="106"/>
                                        </p:tgtEl>
                                      </p:cBhvr>
                                    </p:animEffect>
                                  </p:childTnLst>
                                </p:cTn>
                              </p:par>
                            </p:childTnLst>
                          </p:cTn>
                        </p:par>
                      </p:childTnLst>
                    </p:cTn>
                  </p:par>
                  <p:par>
                    <p:cTn id="346" fill="hold">
                      <p:stCondLst>
                        <p:cond delay="indefinite"/>
                      </p:stCondLst>
                      <p:childTnLst>
                        <p:par>
                          <p:cTn id="347" fill="hold">
                            <p:stCondLst>
                              <p:cond delay="0"/>
                            </p:stCondLst>
                            <p:childTnLst>
                              <p:par>
                                <p:cTn id="348" presetID="10" presetClass="entr" presetSubtype="0" fill="hold" grpId="0" nodeType="clickEffect">
                                  <p:stCondLst>
                                    <p:cond delay="0"/>
                                  </p:stCondLst>
                                  <p:childTnLst>
                                    <p:set>
                                      <p:cBhvr>
                                        <p:cTn id="349" dur="1" fill="hold">
                                          <p:stCondLst>
                                            <p:cond delay="0"/>
                                          </p:stCondLst>
                                        </p:cTn>
                                        <p:tgtEl>
                                          <p:spTgt spid="8"/>
                                        </p:tgtEl>
                                        <p:attrNameLst>
                                          <p:attrName>style.visibility</p:attrName>
                                        </p:attrNameLst>
                                      </p:cBhvr>
                                      <p:to>
                                        <p:strVal val="visible"/>
                                      </p:to>
                                    </p:set>
                                    <p:animEffect transition="in" filter="fade">
                                      <p:cBhvr>
                                        <p:cTn id="350" dur="500"/>
                                        <p:tgtEl>
                                          <p:spTgt spid="8"/>
                                        </p:tgtEl>
                                      </p:cBhvr>
                                    </p:animEffect>
                                  </p:childTnLst>
                                </p:cTn>
                              </p:par>
                              <p:par>
                                <p:cTn id="351" presetID="10" presetClass="entr" presetSubtype="0" fill="hold" grpId="0" nodeType="withEffect">
                                  <p:stCondLst>
                                    <p:cond delay="0"/>
                                  </p:stCondLst>
                                  <p:childTnLst>
                                    <p:set>
                                      <p:cBhvr>
                                        <p:cTn id="352" dur="1" fill="hold">
                                          <p:stCondLst>
                                            <p:cond delay="0"/>
                                          </p:stCondLst>
                                        </p:cTn>
                                        <p:tgtEl>
                                          <p:spTgt spid="60"/>
                                        </p:tgtEl>
                                        <p:attrNameLst>
                                          <p:attrName>style.visibility</p:attrName>
                                        </p:attrNameLst>
                                      </p:cBhvr>
                                      <p:to>
                                        <p:strVal val="visible"/>
                                      </p:to>
                                    </p:set>
                                    <p:animEffect transition="in" filter="fade">
                                      <p:cBhvr>
                                        <p:cTn id="353" dur="500"/>
                                        <p:tgtEl>
                                          <p:spTgt spid="60"/>
                                        </p:tgtEl>
                                      </p:cBhvr>
                                    </p:animEffect>
                                  </p:childTnLst>
                                </p:cTn>
                              </p:par>
                              <p:par>
                                <p:cTn id="354" presetID="10" presetClass="entr" presetSubtype="0" fill="hold" grpId="0" nodeType="withEffect">
                                  <p:stCondLst>
                                    <p:cond delay="0"/>
                                  </p:stCondLst>
                                  <p:childTnLst>
                                    <p:set>
                                      <p:cBhvr>
                                        <p:cTn id="355" dur="1" fill="hold">
                                          <p:stCondLst>
                                            <p:cond delay="0"/>
                                          </p:stCondLst>
                                        </p:cTn>
                                        <p:tgtEl>
                                          <p:spTgt spid="61"/>
                                        </p:tgtEl>
                                        <p:attrNameLst>
                                          <p:attrName>style.visibility</p:attrName>
                                        </p:attrNameLst>
                                      </p:cBhvr>
                                      <p:to>
                                        <p:strVal val="visible"/>
                                      </p:to>
                                    </p:set>
                                    <p:animEffect transition="in" filter="fade">
                                      <p:cBhvr>
                                        <p:cTn id="356" dur="500"/>
                                        <p:tgtEl>
                                          <p:spTgt spid="61"/>
                                        </p:tgtEl>
                                      </p:cBhvr>
                                    </p:animEffect>
                                  </p:childTnLst>
                                </p:cTn>
                              </p:par>
                              <p:par>
                                <p:cTn id="357" presetID="0" presetClass="path" presetSubtype="0" repeatCount="15000" autoRev="1" fill="hold" grpId="1" nodeType="withEffect">
                                  <p:stCondLst>
                                    <p:cond delay="0"/>
                                  </p:stCondLst>
                                  <p:childTnLst>
                                    <p:animMotion origin="layout" path="M 0 0 L 0.01354 -0.11875 L 0.02708 -0.13056 L 0.05365 -0.13403 L 0.10625 -0.12153 L 0.14583 -0.10139 L 0.23802 -0.02292 L 0.25417 -0.0132 L 0.27813 -0.00625 L 0.31302 -0.00695 L 0.33385 -0.01945 L 0.34271 -0.03889 L 0.34583 -0.05695 L 0.33177 -0.15834 L 0.3224 -0.2257 L 0.32083 -0.25695 L 0.32448 -0.2875 L 0.33438 -0.29792 L 0.35052 -0.30139 L 0.37552 -0.29861 L 0.4151 -0.29236 L 0.44688 -0.29306 L 0.45625 -0.29584 L 0.44896 -0.30139 " pathEditMode="relative" ptsTypes="AAAAAAAAAAAAAAAAAAAAAAAA">
                                      <p:cBhvr>
                                        <p:cTn id="358" dur="2000" fill="hold"/>
                                        <p:tgtEl>
                                          <p:spTgt spid="8"/>
                                        </p:tgtEl>
                                        <p:attrNameLst>
                                          <p:attrName>ppt_x</p:attrName>
                                          <p:attrName>ppt_y</p:attrName>
                                        </p:attrNameLst>
                                      </p:cBhvr>
                                    </p:animMotion>
                                  </p:childTnLst>
                                </p:cTn>
                              </p:par>
                              <p:par>
                                <p:cTn id="359" presetID="0" presetClass="path" presetSubtype="0" repeatCount="15000" autoRev="1" fill="hold" grpId="1" nodeType="withEffect">
                                  <p:stCondLst>
                                    <p:cond delay="0"/>
                                  </p:stCondLst>
                                  <p:childTnLst>
                                    <p:animMotion origin="layout" path="M -3.61111E-6 -3.33333E-6 L -0.00312 0.00695 L 0.00313 0.01111 L 0.02032 0.0132 L 0.06407 0.0125 L 0.09792 0.0132 L 0.10573 0.01042 L 0.09375 0.00695 L 0.0099 0.00834 L -0.00208 0.01875 L 0.00157 0.02431 L 0.04115 0.02639 L 0.08855 0.02639 L 0.10677 0.025 L 0.09271 0.02014 L 0.00313 0.03125 L -0.00156 0.03403 L 0.00209 0.03959 L 0.08907 0.04028 L 0.10157 0.03959 L 0.10105 0.03542 L 0.09271 0.03264 L -0.00052 0.04445 L -0.00052 0.04931 L 0.01511 0.05417 L 0.07292 0.05417 L 0.10417 0.05417 L 0.10417 0.04931 L 0.09219 0.04792 L -0.00104 0.05834 L -0.00208 0.0632 L 0.01146 0.06667 L 0.09532 0.06736 L 0.10573 0.06528 L 0.10052 0.0625 L 0.09271 0.06111 L 0.00052 0.07153 L 0.00052 0.07848 L 0.02292 0.08125 L 0.10261 0.08125 L 0.10469 0.07778 L 0.0974 0.07639 L 0.09427 0.075 L 0.00105 0.08542 L -3.61111E-6 0.09306 L 0.02552 0.09653 L 0.10052 0.09584 L 0.10573 0.09306 L 0.09427 0.0875 L -0.00104 0.09861 L -0.00156 0.10417 L 0.00886 0.10695 L 0.1 0.10764 L 0.10677 0.10486 L 0.09636 0.10139 L 0.09219 0.10348 L -0.00104 0.1125 L -0.00156 0.11736 L 0.01511 0.11945 L 0.09532 0.11945 L 0.10469 0.11875 L 0.09584 0.11528 L -0.00208 0.12431 L -0.00156 0.13056 L 0.06042 0.13473 L 0.09792 0.13334 L 0.10521 0.12986 L 0.08594 0.12848 L 0.02709 0.1257 L -0.00052 0.13056 " pathEditMode="relative" rAng="0" ptsTypes="AAAAAAAAAAAAAAAAAAAAAAAAAAAAAAAAAAAAAAAAAAAAAAAAAAAAAAAAAAAAAAAAAAAAAA">
                                      <p:cBhvr>
                                        <p:cTn id="360" dur="2000" fill="hold"/>
                                        <p:tgtEl>
                                          <p:spTgt spid="60"/>
                                        </p:tgtEl>
                                        <p:attrNameLst>
                                          <p:attrName>ppt_x</p:attrName>
                                          <p:attrName>ppt_y</p:attrName>
                                        </p:attrNameLst>
                                      </p:cBhvr>
                                      <p:rCtr x="5174" y="6736"/>
                                    </p:animMotion>
                                  </p:childTnLst>
                                </p:cTn>
                              </p:par>
                              <p:par>
                                <p:cTn id="361" presetID="0" presetClass="path" presetSubtype="0" repeatCount="15000" autoRev="1" fill="hold" grpId="1" nodeType="withEffect">
                                  <p:stCondLst>
                                    <p:cond delay="0"/>
                                  </p:stCondLst>
                                  <p:childTnLst>
                                    <p:animMotion origin="layout" path="M 0 0 L 0.00712 0.03542 L 0.01823 0.07871 L 0.02656 0.09931 L 0.05087 0.1294 L 0.0592 0.14885 L 0.06163 0.16436 L 0.05955 0.17709 L 0.05156 0.1882 L 0.03785 0.19607 L 0.01493 0.2 L -0.01424 0.20209 L -0.29167 0.19607 L -0.32084 0.19098 L -0.34011 0.18542 L -0.3467 0.17871 L -0.35122 0.16111 L -0.3375 0.05 " pathEditMode="relative" ptsTypes="AAAAAAAAAAAAAAAAAA">
                                      <p:cBhvr>
                                        <p:cTn id="362" dur="2000" fill="hold"/>
                                        <p:tgtEl>
                                          <p:spTgt spid="61"/>
                                        </p:tgtEl>
                                        <p:attrNameLst>
                                          <p:attrName>ppt_x</p:attrName>
                                          <p:attrName>ppt_y</p:attrName>
                                        </p:attrNameLst>
                                      </p:cBhvr>
                                    </p:animMotion>
                                  </p:childTnLst>
                                </p:cTn>
                              </p:par>
                              <p:par>
                                <p:cTn id="363" presetID="22" presetClass="entr" presetSubtype="4" fill="hold" nodeType="withEffect">
                                  <p:stCondLst>
                                    <p:cond delay="0"/>
                                  </p:stCondLst>
                                  <p:childTnLst>
                                    <p:set>
                                      <p:cBhvr>
                                        <p:cTn id="364" dur="1" fill="hold">
                                          <p:stCondLst>
                                            <p:cond delay="0"/>
                                          </p:stCondLst>
                                        </p:cTn>
                                        <p:tgtEl>
                                          <p:spTgt spid="157"/>
                                        </p:tgtEl>
                                        <p:attrNameLst>
                                          <p:attrName>style.visibility</p:attrName>
                                        </p:attrNameLst>
                                      </p:cBhvr>
                                      <p:to>
                                        <p:strVal val="visible"/>
                                      </p:to>
                                    </p:set>
                                    <p:animEffect transition="in" filter="wipe(down)">
                                      <p:cBhvr>
                                        <p:cTn id="365" dur="1000"/>
                                        <p:tgtEl>
                                          <p:spTgt spid="157"/>
                                        </p:tgtEl>
                                      </p:cBhvr>
                                    </p:animEffect>
                                  </p:childTnLst>
                                </p:cTn>
                              </p:par>
                              <p:par>
                                <p:cTn id="366" presetID="22" presetClass="entr" presetSubtype="4" fill="hold" nodeType="withEffect">
                                  <p:stCondLst>
                                    <p:cond delay="0"/>
                                  </p:stCondLst>
                                  <p:childTnLst>
                                    <p:set>
                                      <p:cBhvr>
                                        <p:cTn id="367" dur="1" fill="hold">
                                          <p:stCondLst>
                                            <p:cond delay="0"/>
                                          </p:stCondLst>
                                        </p:cTn>
                                        <p:tgtEl>
                                          <p:spTgt spid="145"/>
                                        </p:tgtEl>
                                        <p:attrNameLst>
                                          <p:attrName>style.visibility</p:attrName>
                                        </p:attrNameLst>
                                      </p:cBhvr>
                                      <p:to>
                                        <p:strVal val="visible"/>
                                      </p:to>
                                    </p:set>
                                    <p:animEffect transition="in" filter="wipe(down)">
                                      <p:cBhvr>
                                        <p:cTn id="368" dur="1000"/>
                                        <p:tgtEl>
                                          <p:spTgt spid="145"/>
                                        </p:tgtEl>
                                      </p:cBhvr>
                                    </p:animEffect>
                                  </p:childTnLst>
                                </p:cTn>
                              </p:par>
                              <p:par>
                                <p:cTn id="369" presetID="22" presetClass="entr" presetSubtype="1" fill="hold" nodeType="withEffect">
                                  <p:stCondLst>
                                    <p:cond delay="1000"/>
                                  </p:stCondLst>
                                  <p:childTnLst>
                                    <p:set>
                                      <p:cBhvr>
                                        <p:cTn id="370" dur="1" fill="hold">
                                          <p:stCondLst>
                                            <p:cond delay="0"/>
                                          </p:stCondLst>
                                        </p:cTn>
                                        <p:tgtEl>
                                          <p:spTgt spid="40"/>
                                        </p:tgtEl>
                                        <p:attrNameLst>
                                          <p:attrName>style.visibility</p:attrName>
                                        </p:attrNameLst>
                                      </p:cBhvr>
                                      <p:to>
                                        <p:strVal val="visible"/>
                                      </p:to>
                                    </p:set>
                                    <p:animEffect transition="in" filter="wipe(up)">
                                      <p:cBhvr>
                                        <p:cTn id="371" dur="1000"/>
                                        <p:tgtEl>
                                          <p:spTgt spid="40"/>
                                        </p:tgtEl>
                                      </p:cBhvr>
                                    </p:animEffect>
                                  </p:childTnLst>
                                  <p:subTnLst>
                                    <p:set>
                                      <p:cBhvr override="childStyle">
                                        <p:cTn dur="1" fill="hold" display="0" masterRel="sameClick" afterEffect="1">
                                          <p:stCondLst>
                                            <p:cond evt="end" delay="0">
                                              <p:tn val="369"/>
                                            </p:cond>
                                          </p:stCondLst>
                                        </p:cTn>
                                        <p:tgtEl>
                                          <p:spTgt spid="40"/>
                                        </p:tgtEl>
                                        <p:attrNameLst>
                                          <p:attrName>style.visibility</p:attrName>
                                        </p:attrNameLst>
                                      </p:cBhvr>
                                      <p:to>
                                        <p:strVal val="hidden"/>
                                      </p:to>
                                    </p:set>
                                  </p:subTnLst>
                                </p:cTn>
                              </p:par>
                              <p:par>
                                <p:cTn id="372" presetID="22" presetClass="entr" presetSubtype="1" fill="hold" nodeType="withEffect">
                                  <p:stCondLst>
                                    <p:cond delay="1000"/>
                                  </p:stCondLst>
                                  <p:childTnLst>
                                    <p:set>
                                      <p:cBhvr>
                                        <p:cTn id="373" dur="1" fill="hold">
                                          <p:stCondLst>
                                            <p:cond delay="0"/>
                                          </p:stCondLst>
                                        </p:cTn>
                                        <p:tgtEl>
                                          <p:spTgt spid="151"/>
                                        </p:tgtEl>
                                        <p:attrNameLst>
                                          <p:attrName>style.visibility</p:attrName>
                                        </p:attrNameLst>
                                      </p:cBhvr>
                                      <p:to>
                                        <p:strVal val="visible"/>
                                      </p:to>
                                    </p:set>
                                    <p:animEffect transition="in" filter="wipe(up)">
                                      <p:cBhvr>
                                        <p:cTn id="374" dur="1000"/>
                                        <p:tgtEl>
                                          <p:spTgt spid="151"/>
                                        </p:tgtEl>
                                      </p:cBhvr>
                                    </p:animEffect>
                                  </p:childTnLst>
                                  <p:subTnLst>
                                    <p:set>
                                      <p:cBhvr override="childStyle">
                                        <p:cTn dur="1" fill="hold" display="0" masterRel="sameClick" afterEffect="1">
                                          <p:stCondLst>
                                            <p:cond evt="end" delay="0">
                                              <p:tn val="372"/>
                                            </p:cond>
                                          </p:stCondLst>
                                        </p:cTn>
                                        <p:tgtEl>
                                          <p:spTgt spid="151"/>
                                        </p:tgtEl>
                                        <p:attrNameLst>
                                          <p:attrName>style.visibility</p:attrName>
                                        </p:attrNameLst>
                                      </p:cBhvr>
                                      <p:to>
                                        <p:strVal val="hidden"/>
                                      </p:to>
                                    </p:set>
                                  </p:subTnLst>
                                </p:cTn>
                              </p:par>
                              <p:par>
                                <p:cTn id="375" presetID="1" presetClass="exit" presetSubtype="0" fill="hold" nodeType="withEffect">
                                  <p:stCondLst>
                                    <p:cond delay="2000"/>
                                  </p:stCondLst>
                                  <p:childTnLst>
                                    <p:set>
                                      <p:cBhvr>
                                        <p:cTn id="376" dur="1" fill="hold">
                                          <p:stCondLst>
                                            <p:cond delay="0"/>
                                          </p:stCondLst>
                                        </p:cTn>
                                        <p:tgtEl>
                                          <p:spTgt spid="157"/>
                                        </p:tgtEl>
                                        <p:attrNameLst>
                                          <p:attrName>style.visibility</p:attrName>
                                        </p:attrNameLst>
                                      </p:cBhvr>
                                      <p:to>
                                        <p:strVal val="hidden"/>
                                      </p:to>
                                    </p:set>
                                  </p:childTnLst>
                                </p:cTn>
                              </p:par>
                              <p:par>
                                <p:cTn id="377" presetID="1" presetClass="exit" presetSubtype="0" fill="hold" nodeType="withEffect">
                                  <p:stCondLst>
                                    <p:cond delay="2000"/>
                                  </p:stCondLst>
                                  <p:childTnLst>
                                    <p:set>
                                      <p:cBhvr>
                                        <p:cTn id="378" dur="1" fill="hold">
                                          <p:stCondLst>
                                            <p:cond delay="0"/>
                                          </p:stCondLst>
                                        </p:cTn>
                                        <p:tgtEl>
                                          <p:spTgt spid="145"/>
                                        </p:tgtEl>
                                        <p:attrNameLst>
                                          <p:attrName>style.visibility</p:attrName>
                                        </p:attrNameLst>
                                      </p:cBhvr>
                                      <p:to>
                                        <p:strVal val="hidden"/>
                                      </p:to>
                                    </p:set>
                                  </p:childTnLst>
                                </p:cTn>
                              </p:par>
                              <p:par>
                                <p:cTn id="379" presetID="22" presetClass="entr" presetSubtype="1" fill="hold" nodeType="withEffect">
                                  <p:stCondLst>
                                    <p:cond delay="2000"/>
                                  </p:stCondLst>
                                  <p:childTnLst>
                                    <p:set>
                                      <p:cBhvr>
                                        <p:cTn id="380" dur="1" fill="hold">
                                          <p:stCondLst>
                                            <p:cond delay="0"/>
                                          </p:stCondLst>
                                        </p:cTn>
                                        <p:tgtEl>
                                          <p:spTgt spid="181"/>
                                        </p:tgtEl>
                                        <p:attrNameLst>
                                          <p:attrName>style.visibility</p:attrName>
                                        </p:attrNameLst>
                                      </p:cBhvr>
                                      <p:to>
                                        <p:strVal val="visible"/>
                                      </p:to>
                                    </p:set>
                                    <p:animEffect transition="in" filter="wipe(up)">
                                      <p:cBhvr>
                                        <p:cTn id="381" dur="1000"/>
                                        <p:tgtEl>
                                          <p:spTgt spid="181"/>
                                        </p:tgtEl>
                                      </p:cBhvr>
                                    </p:animEffect>
                                  </p:childTnLst>
                                </p:cTn>
                              </p:par>
                              <p:par>
                                <p:cTn id="382" presetID="22" presetClass="entr" presetSubtype="1" fill="hold" nodeType="withEffect">
                                  <p:stCondLst>
                                    <p:cond delay="2000"/>
                                  </p:stCondLst>
                                  <p:childTnLst>
                                    <p:set>
                                      <p:cBhvr>
                                        <p:cTn id="383" dur="1" fill="hold">
                                          <p:stCondLst>
                                            <p:cond delay="0"/>
                                          </p:stCondLst>
                                        </p:cTn>
                                        <p:tgtEl>
                                          <p:spTgt spid="169"/>
                                        </p:tgtEl>
                                        <p:attrNameLst>
                                          <p:attrName>style.visibility</p:attrName>
                                        </p:attrNameLst>
                                      </p:cBhvr>
                                      <p:to>
                                        <p:strVal val="visible"/>
                                      </p:to>
                                    </p:set>
                                    <p:animEffect transition="in" filter="wipe(up)">
                                      <p:cBhvr>
                                        <p:cTn id="384" dur="1000"/>
                                        <p:tgtEl>
                                          <p:spTgt spid="169"/>
                                        </p:tgtEl>
                                      </p:cBhvr>
                                    </p:animEffect>
                                  </p:childTnLst>
                                </p:cTn>
                              </p:par>
                              <p:par>
                                <p:cTn id="385" presetID="22" presetClass="entr" presetSubtype="4" fill="hold" nodeType="withEffect">
                                  <p:stCondLst>
                                    <p:cond delay="3000"/>
                                  </p:stCondLst>
                                  <p:childTnLst>
                                    <p:set>
                                      <p:cBhvr>
                                        <p:cTn id="386" dur="1" fill="hold">
                                          <p:stCondLst>
                                            <p:cond delay="0"/>
                                          </p:stCondLst>
                                        </p:cTn>
                                        <p:tgtEl>
                                          <p:spTgt spid="163"/>
                                        </p:tgtEl>
                                        <p:attrNameLst>
                                          <p:attrName>style.visibility</p:attrName>
                                        </p:attrNameLst>
                                      </p:cBhvr>
                                      <p:to>
                                        <p:strVal val="visible"/>
                                      </p:to>
                                    </p:set>
                                    <p:animEffect transition="in" filter="wipe(down)">
                                      <p:cBhvr>
                                        <p:cTn id="387" dur="1000"/>
                                        <p:tgtEl>
                                          <p:spTgt spid="163"/>
                                        </p:tgtEl>
                                      </p:cBhvr>
                                    </p:animEffect>
                                  </p:childTnLst>
                                  <p:subTnLst>
                                    <p:set>
                                      <p:cBhvr override="childStyle">
                                        <p:cTn dur="1" fill="hold" display="0" masterRel="sameClick" afterEffect="1">
                                          <p:stCondLst>
                                            <p:cond evt="end" delay="0">
                                              <p:tn val="385"/>
                                            </p:cond>
                                          </p:stCondLst>
                                        </p:cTn>
                                        <p:tgtEl>
                                          <p:spTgt spid="163"/>
                                        </p:tgtEl>
                                        <p:attrNameLst>
                                          <p:attrName>style.visibility</p:attrName>
                                        </p:attrNameLst>
                                      </p:cBhvr>
                                      <p:to>
                                        <p:strVal val="hidden"/>
                                      </p:to>
                                    </p:set>
                                  </p:subTnLst>
                                </p:cTn>
                              </p:par>
                              <p:par>
                                <p:cTn id="388" presetID="22" presetClass="entr" presetSubtype="4" fill="hold" nodeType="withEffect">
                                  <p:stCondLst>
                                    <p:cond delay="3000"/>
                                  </p:stCondLst>
                                  <p:childTnLst>
                                    <p:set>
                                      <p:cBhvr>
                                        <p:cTn id="389" dur="1" fill="hold">
                                          <p:stCondLst>
                                            <p:cond delay="0"/>
                                          </p:stCondLst>
                                        </p:cTn>
                                        <p:tgtEl>
                                          <p:spTgt spid="175"/>
                                        </p:tgtEl>
                                        <p:attrNameLst>
                                          <p:attrName>style.visibility</p:attrName>
                                        </p:attrNameLst>
                                      </p:cBhvr>
                                      <p:to>
                                        <p:strVal val="visible"/>
                                      </p:to>
                                    </p:set>
                                    <p:animEffect transition="in" filter="wipe(down)">
                                      <p:cBhvr>
                                        <p:cTn id="390" dur="1000"/>
                                        <p:tgtEl>
                                          <p:spTgt spid="175"/>
                                        </p:tgtEl>
                                      </p:cBhvr>
                                    </p:animEffect>
                                  </p:childTnLst>
                                  <p:subTnLst>
                                    <p:set>
                                      <p:cBhvr override="childStyle">
                                        <p:cTn dur="1" fill="hold" display="0" masterRel="sameClick" afterEffect="1">
                                          <p:stCondLst>
                                            <p:cond evt="end" delay="0">
                                              <p:tn val="388"/>
                                            </p:cond>
                                          </p:stCondLst>
                                        </p:cTn>
                                        <p:tgtEl>
                                          <p:spTgt spid="175"/>
                                        </p:tgtEl>
                                        <p:attrNameLst>
                                          <p:attrName>style.visibility</p:attrName>
                                        </p:attrNameLst>
                                      </p:cBhvr>
                                      <p:to>
                                        <p:strVal val="hidden"/>
                                      </p:to>
                                    </p:set>
                                  </p:subTnLst>
                                </p:cTn>
                              </p:par>
                              <p:par>
                                <p:cTn id="391" presetID="1" presetClass="exit" presetSubtype="0" fill="hold" nodeType="withEffect">
                                  <p:stCondLst>
                                    <p:cond delay="4000"/>
                                  </p:stCondLst>
                                  <p:childTnLst>
                                    <p:set>
                                      <p:cBhvr>
                                        <p:cTn id="392" dur="1" fill="hold">
                                          <p:stCondLst>
                                            <p:cond delay="0"/>
                                          </p:stCondLst>
                                        </p:cTn>
                                        <p:tgtEl>
                                          <p:spTgt spid="181"/>
                                        </p:tgtEl>
                                        <p:attrNameLst>
                                          <p:attrName>style.visibility</p:attrName>
                                        </p:attrNameLst>
                                      </p:cBhvr>
                                      <p:to>
                                        <p:strVal val="hidden"/>
                                      </p:to>
                                    </p:set>
                                  </p:childTnLst>
                                </p:cTn>
                              </p:par>
                              <p:par>
                                <p:cTn id="393" presetID="1" presetClass="exit" presetSubtype="0" fill="hold" nodeType="withEffect">
                                  <p:stCondLst>
                                    <p:cond delay="4000"/>
                                  </p:stCondLst>
                                  <p:childTnLst>
                                    <p:set>
                                      <p:cBhvr>
                                        <p:cTn id="394" dur="1" fill="hold">
                                          <p:stCondLst>
                                            <p:cond delay="0"/>
                                          </p:stCondLst>
                                        </p:cTn>
                                        <p:tgtEl>
                                          <p:spTgt spid="169"/>
                                        </p:tgtEl>
                                        <p:attrNameLst>
                                          <p:attrName>style.visibility</p:attrName>
                                        </p:attrNameLst>
                                      </p:cBhvr>
                                      <p:to>
                                        <p:strVal val="hidden"/>
                                      </p:to>
                                    </p:set>
                                  </p:childTnLst>
                                </p:cTn>
                              </p:par>
                              <p:par>
                                <p:cTn id="395" presetID="22" presetClass="entr" presetSubtype="4" fill="hold" nodeType="withEffect">
                                  <p:stCondLst>
                                    <p:cond delay="4000"/>
                                  </p:stCondLst>
                                  <p:childTnLst>
                                    <p:set>
                                      <p:cBhvr>
                                        <p:cTn id="396" dur="1" fill="hold">
                                          <p:stCondLst>
                                            <p:cond delay="0"/>
                                          </p:stCondLst>
                                        </p:cTn>
                                        <p:tgtEl>
                                          <p:spTgt spid="206"/>
                                        </p:tgtEl>
                                        <p:attrNameLst>
                                          <p:attrName>style.visibility</p:attrName>
                                        </p:attrNameLst>
                                      </p:cBhvr>
                                      <p:to>
                                        <p:strVal val="visible"/>
                                      </p:to>
                                    </p:set>
                                    <p:animEffect transition="in" filter="wipe(down)">
                                      <p:cBhvr>
                                        <p:cTn id="397" dur="1000"/>
                                        <p:tgtEl>
                                          <p:spTgt spid="206"/>
                                        </p:tgtEl>
                                      </p:cBhvr>
                                    </p:animEffect>
                                  </p:childTnLst>
                                </p:cTn>
                              </p:par>
                              <p:par>
                                <p:cTn id="398" presetID="22" presetClass="entr" presetSubtype="4" fill="hold" nodeType="withEffect">
                                  <p:stCondLst>
                                    <p:cond delay="4000"/>
                                  </p:stCondLst>
                                  <p:childTnLst>
                                    <p:set>
                                      <p:cBhvr>
                                        <p:cTn id="399" dur="1" fill="hold">
                                          <p:stCondLst>
                                            <p:cond delay="0"/>
                                          </p:stCondLst>
                                        </p:cTn>
                                        <p:tgtEl>
                                          <p:spTgt spid="194"/>
                                        </p:tgtEl>
                                        <p:attrNameLst>
                                          <p:attrName>style.visibility</p:attrName>
                                        </p:attrNameLst>
                                      </p:cBhvr>
                                      <p:to>
                                        <p:strVal val="visible"/>
                                      </p:to>
                                    </p:set>
                                    <p:animEffect transition="in" filter="wipe(down)">
                                      <p:cBhvr>
                                        <p:cTn id="400" dur="1000"/>
                                        <p:tgtEl>
                                          <p:spTgt spid="194"/>
                                        </p:tgtEl>
                                      </p:cBhvr>
                                    </p:animEffect>
                                  </p:childTnLst>
                                </p:cTn>
                              </p:par>
                              <p:par>
                                <p:cTn id="401" presetID="22" presetClass="entr" presetSubtype="1" fill="hold" nodeType="withEffect">
                                  <p:stCondLst>
                                    <p:cond delay="5000"/>
                                  </p:stCondLst>
                                  <p:childTnLst>
                                    <p:set>
                                      <p:cBhvr>
                                        <p:cTn id="402" dur="1" fill="hold">
                                          <p:stCondLst>
                                            <p:cond delay="0"/>
                                          </p:stCondLst>
                                        </p:cTn>
                                        <p:tgtEl>
                                          <p:spTgt spid="188"/>
                                        </p:tgtEl>
                                        <p:attrNameLst>
                                          <p:attrName>style.visibility</p:attrName>
                                        </p:attrNameLst>
                                      </p:cBhvr>
                                      <p:to>
                                        <p:strVal val="visible"/>
                                      </p:to>
                                    </p:set>
                                    <p:animEffect transition="in" filter="wipe(up)">
                                      <p:cBhvr>
                                        <p:cTn id="403" dur="1000"/>
                                        <p:tgtEl>
                                          <p:spTgt spid="188"/>
                                        </p:tgtEl>
                                      </p:cBhvr>
                                    </p:animEffect>
                                  </p:childTnLst>
                                  <p:subTnLst>
                                    <p:set>
                                      <p:cBhvr override="childStyle">
                                        <p:cTn dur="1" fill="hold" display="0" masterRel="sameClick" afterEffect="1">
                                          <p:stCondLst>
                                            <p:cond evt="end" delay="0">
                                              <p:tn val="401"/>
                                            </p:cond>
                                          </p:stCondLst>
                                        </p:cTn>
                                        <p:tgtEl>
                                          <p:spTgt spid="188"/>
                                        </p:tgtEl>
                                        <p:attrNameLst>
                                          <p:attrName>style.visibility</p:attrName>
                                        </p:attrNameLst>
                                      </p:cBhvr>
                                      <p:to>
                                        <p:strVal val="hidden"/>
                                      </p:to>
                                    </p:set>
                                  </p:subTnLst>
                                </p:cTn>
                              </p:par>
                              <p:par>
                                <p:cTn id="404" presetID="22" presetClass="entr" presetSubtype="1" fill="hold" nodeType="withEffect">
                                  <p:stCondLst>
                                    <p:cond delay="5000"/>
                                  </p:stCondLst>
                                  <p:childTnLst>
                                    <p:set>
                                      <p:cBhvr>
                                        <p:cTn id="405" dur="1" fill="hold">
                                          <p:stCondLst>
                                            <p:cond delay="0"/>
                                          </p:stCondLst>
                                        </p:cTn>
                                        <p:tgtEl>
                                          <p:spTgt spid="200"/>
                                        </p:tgtEl>
                                        <p:attrNameLst>
                                          <p:attrName>style.visibility</p:attrName>
                                        </p:attrNameLst>
                                      </p:cBhvr>
                                      <p:to>
                                        <p:strVal val="visible"/>
                                      </p:to>
                                    </p:set>
                                    <p:animEffect transition="in" filter="wipe(up)">
                                      <p:cBhvr>
                                        <p:cTn id="406" dur="1000"/>
                                        <p:tgtEl>
                                          <p:spTgt spid="200"/>
                                        </p:tgtEl>
                                      </p:cBhvr>
                                    </p:animEffect>
                                  </p:childTnLst>
                                  <p:subTnLst>
                                    <p:set>
                                      <p:cBhvr override="childStyle">
                                        <p:cTn dur="1" fill="hold" display="0" masterRel="sameClick" afterEffect="1">
                                          <p:stCondLst>
                                            <p:cond evt="end" delay="0">
                                              <p:tn val="404"/>
                                            </p:cond>
                                          </p:stCondLst>
                                        </p:cTn>
                                        <p:tgtEl>
                                          <p:spTgt spid="200"/>
                                        </p:tgtEl>
                                        <p:attrNameLst>
                                          <p:attrName>style.visibility</p:attrName>
                                        </p:attrNameLst>
                                      </p:cBhvr>
                                      <p:to>
                                        <p:strVal val="hidden"/>
                                      </p:to>
                                    </p:set>
                                  </p:subTnLst>
                                </p:cTn>
                              </p:par>
                              <p:par>
                                <p:cTn id="407" presetID="1" presetClass="exit" presetSubtype="0" fill="hold" nodeType="withEffect">
                                  <p:stCondLst>
                                    <p:cond delay="6000"/>
                                  </p:stCondLst>
                                  <p:childTnLst>
                                    <p:set>
                                      <p:cBhvr>
                                        <p:cTn id="408" dur="1" fill="hold">
                                          <p:stCondLst>
                                            <p:cond delay="0"/>
                                          </p:stCondLst>
                                        </p:cTn>
                                        <p:tgtEl>
                                          <p:spTgt spid="206"/>
                                        </p:tgtEl>
                                        <p:attrNameLst>
                                          <p:attrName>style.visibility</p:attrName>
                                        </p:attrNameLst>
                                      </p:cBhvr>
                                      <p:to>
                                        <p:strVal val="hidden"/>
                                      </p:to>
                                    </p:set>
                                  </p:childTnLst>
                                </p:cTn>
                              </p:par>
                              <p:par>
                                <p:cTn id="409" presetID="1" presetClass="exit" presetSubtype="0" fill="hold" nodeType="withEffect">
                                  <p:stCondLst>
                                    <p:cond delay="6000"/>
                                  </p:stCondLst>
                                  <p:childTnLst>
                                    <p:set>
                                      <p:cBhvr>
                                        <p:cTn id="410" dur="1" fill="hold">
                                          <p:stCondLst>
                                            <p:cond delay="0"/>
                                          </p:stCondLst>
                                        </p:cTn>
                                        <p:tgtEl>
                                          <p:spTgt spid="194"/>
                                        </p:tgtEl>
                                        <p:attrNameLst>
                                          <p:attrName>style.visibility</p:attrName>
                                        </p:attrNameLst>
                                      </p:cBhvr>
                                      <p:to>
                                        <p:strVal val="hidden"/>
                                      </p:to>
                                    </p:set>
                                  </p:childTnLst>
                                </p:cTn>
                              </p:par>
                              <p:par>
                                <p:cTn id="411" presetID="22" presetClass="entr" presetSubtype="1" fill="hold" nodeType="withEffect">
                                  <p:stCondLst>
                                    <p:cond delay="6000"/>
                                  </p:stCondLst>
                                  <p:childTnLst>
                                    <p:set>
                                      <p:cBhvr>
                                        <p:cTn id="412" dur="1" fill="hold">
                                          <p:stCondLst>
                                            <p:cond delay="0"/>
                                          </p:stCondLst>
                                        </p:cTn>
                                        <p:tgtEl>
                                          <p:spTgt spid="422"/>
                                        </p:tgtEl>
                                        <p:attrNameLst>
                                          <p:attrName>style.visibility</p:attrName>
                                        </p:attrNameLst>
                                      </p:cBhvr>
                                      <p:to>
                                        <p:strVal val="visible"/>
                                      </p:to>
                                    </p:set>
                                    <p:animEffect transition="in" filter="wipe(up)">
                                      <p:cBhvr>
                                        <p:cTn id="413" dur="1000"/>
                                        <p:tgtEl>
                                          <p:spTgt spid="422"/>
                                        </p:tgtEl>
                                      </p:cBhvr>
                                    </p:animEffect>
                                  </p:childTnLst>
                                </p:cTn>
                              </p:par>
                              <p:par>
                                <p:cTn id="414" presetID="22" presetClass="entr" presetSubtype="1" fill="hold" nodeType="withEffect">
                                  <p:stCondLst>
                                    <p:cond delay="6000"/>
                                  </p:stCondLst>
                                  <p:childTnLst>
                                    <p:set>
                                      <p:cBhvr>
                                        <p:cTn id="415" dur="1" fill="hold">
                                          <p:stCondLst>
                                            <p:cond delay="0"/>
                                          </p:stCondLst>
                                        </p:cTn>
                                        <p:tgtEl>
                                          <p:spTgt spid="410"/>
                                        </p:tgtEl>
                                        <p:attrNameLst>
                                          <p:attrName>style.visibility</p:attrName>
                                        </p:attrNameLst>
                                      </p:cBhvr>
                                      <p:to>
                                        <p:strVal val="visible"/>
                                      </p:to>
                                    </p:set>
                                    <p:animEffect transition="in" filter="wipe(up)">
                                      <p:cBhvr>
                                        <p:cTn id="416" dur="1000"/>
                                        <p:tgtEl>
                                          <p:spTgt spid="410"/>
                                        </p:tgtEl>
                                      </p:cBhvr>
                                    </p:animEffect>
                                  </p:childTnLst>
                                </p:cTn>
                              </p:par>
                              <p:par>
                                <p:cTn id="417" presetID="22" presetClass="entr" presetSubtype="4" fill="hold" nodeType="withEffect">
                                  <p:stCondLst>
                                    <p:cond delay="7000"/>
                                  </p:stCondLst>
                                  <p:childTnLst>
                                    <p:set>
                                      <p:cBhvr>
                                        <p:cTn id="418" dur="1" fill="hold">
                                          <p:stCondLst>
                                            <p:cond delay="0"/>
                                          </p:stCondLst>
                                        </p:cTn>
                                        <p:tgtEl>
                                          <p:spTgt spid="404"/>
                                        </p:tgtEl>
                                        <p:attrNameLst>
                                          <p:attrName>style.visibility</p:attrName>
                                        </p:attrNameLst>
                                      </p:cBhvr>
                                      <p:to>
                                        <p:strVal val="visible"/>
                                      </p:to>
                                    </p:set>
                                    <p:animEffect transition="in" filter="wipe(down)">
                                      <p:cBhvr>
                                        <p:cTn id="419" dur="1000"/>
                                        <p:tgtEl>
                                          <p:spTgt spid="404"/>
                                        </p:tgtEl>
                                      </p:cBhvr>
                                    </p:animEffect>
                                  </p:childTnLst>
                                  <p:subTnLst>
                                    <p:set>
                                      <p:cBhvr override="childStyle">
                                        <p:cTn dur="1" fill="hold" display="0" masterRel="sameClick" afterEffect="1">
                                          <p:stCondLst>
                                            <p:cond evt="end" delay="0">
                                              <p:tn val="417"/>
                                            </p:cond>
                                          </p:stCondLst>
                                        </p:cTn>
                                        <p:tgtEl>
                                          <p:spTgt spid="404"/>
                                        </p:tgtEl>
                                        <p:attrNameLst>
                                          <p:attrName>style.visibility</p:attrName>
                                        </p:attrNameLst>
                                      </p:cBhvr>
                                      <p:to>
                                        <p:strVal val="hidden"/>
                                      </p:to>
                                    </p:set>
                                  </p:subTnLst>
                                </p:cTn>
                              </p:par>
                              <p:par>
                                <p:cTn id="420" presetID="22" presetClass="entr" presetSubtype="4" fill="hold" nodeType="withEffect">
                                  <p:stCondLst>
                                    <p:cond delay="7000"/>
                                  </p:stCondLst>
                                  <p:childTnLst>
                                    <p:set>
                                      <p:cBhvr>
                                        <p:cTn id="421" dur="1" fill="hold">
                                          <p:stCondLst>
                                            <p:cond delay="0"/>
                                          </p:stCondLst>
                                        </p:cTn>
                                        <p:tgtEl>
                                          <p:spTgt spid="416"/>
                                        </p:tgtEl>
                                        <p:attrNameLst>
                                          <p:attrName>style.visibility</p:attrName>
                                        </p:attrNameLst>
                                      </p:cBhvr>
                                      <p:to>
                                        <p:strVal val="visible"/>
                                      </p:to>
                                    </p:set>
                                    <p:animEffect transition="in" filter="wipe(down)">
                                      <p:cBhvr>
                                        <p:cTn id="422" dur="1000"/>
                                        <p:tgtEl>
                                          <p:spTgt spid="416"/>
                                        </p:tgtEl>
                                      </p:cBhvr>
                                    </p:animEffect>
                                  </p:childTnLst>
                                  <p:subTnLst>
                                    <p:set>
                                      <p:cBhvr override="childStyle">
                                        <p:cTn dur="1" fill="hold" display="0" masterRel="sameClick" afterEffect="1">
                                          <p:stCondLst>
                                            <p:cond evt="end" delay="0">
                                              <p:tn val="420"/>
                                            </p:cond>
                                          </p:stCondLst>
                                        </p:cTn>
                                        <p:tgtEl>
                                          <p:spTgt spid="416"/>
                                        </p:tgtEl>
                                        <p:attrNameLst>
                                          <p:attrName>style.visibility</p:attrName>
                                        </p:attrNameLst>
                                      </p:cBhvr>
                                      <p:to>
                                        <p:strVal val="hidden"/>
                                      </p:to>
                                    </p:set>
                                  </p:subTnLst>
                                </p:cTn>
                              </p:par>
                              <p:par>
                                <p:cTn id="423" presetID="1" presetClass="exit" presetSubtype="0" fill="hold" nodeType="withEffect">
                                  <p:stCondLst>
                                    <p:cond delay="8000"/>
                                  </p:stCondLst>
                                  <p:childTnLst>
                                    <p:set>
                                      <p:cBhvr>
                                        <p:cTn id="424" dur="1" fill="hold">
                                          <p:stCondLst>
                                            <p:cond delay="0"/>
                                          </p:stCondLst>
                                        </p:cTn>
                                        <p:tgtEl>
                                          <p:spTgt spid="422"/>
                                        </p:tgtEl>
                                        <p:attrNameLst>
                                          <p:attrName>style.visibility</p:attrName>
                                        </p:attrNameLst>
                                      </p:cBhvr>
                                      <p:to>
                                        <p:strVal val="hidden"/>
                                      </p:to>
                                    </p:set>
                                  </p:childTnLst>
                                </p:cTn>
                              </p:par>
                              <p:par>
                                <p:cTn id="425" presetID="1" presetClass="exit" presetSubtype="0" fill="hold" nodeType="withEffect">
                                  <p:stCondLst>
                                    <p:cond delay="8000"/>
                                  </p:stCondLst>
                                  <p:childTnLst>
                                    <p:set>
                                      <p:cBhvr>
                                        <p:cTn id="426" dur="1" fill="hold">
                                          <p:stCondLst>
                                            <p:cond delay="0"/>
                                          </p:stCondLst>
                                        </p:cTn>
                                        <p:tgtEl>
                                          <p:spTgt spid="410"/>
                                        </p:tgtEl>
                                        <p:attrNameLst>
                                          <p:attrName>style.visibility</p:attrName>
                                        </p:attrNameLst>
                                      </p:cBhvr>
                                      <p:to>
                                        <p:strVal val="hidden"/>
                                      </p:to>
                                    </p:set>
                                  </p:childTnLst>
                                </p:cTn>
                              </p:par>
                              <p:par>
                                <p:cTn id="427" presetID="22" presetClass="entr" presetSubtype="4" fill="hold" nodeType="withEffect">
                                  <p:stCondLst>
                                    <p:cond delay="8000"/>
                                  </p:stCondLst>
                                  <p:childTnLst>
                                    <p:set>
                                      <p:cBhvr>
                                        <p:cTn id="428" dur="1" fill="hold">
                                          <p:stCondLst>
                                            <p:cond delay="0"/>
                                          </p:stCondLst>
                                        </p:cTn>
                                        <p:tgtEl>
                                          <p:spTgt spid="230"/>
                                        </p:tgtEl>
                                        <p:attrNameLst>
                                          <p:attrName>style.visibility</p:attrName>
                                        </p:attrNameLst>
                                      </p:cBhvr>
                                      <p:to>
                                        <p:strVal val="visible"/>
                                      </p:to>
                                    </p:set>
                                    <p:animEffect transition="in" filter="wipe(down)">
                                      <p:cBhvr>
                                        <p:cTn id="429" dur="1000"/>
                                        <p:tgtEl>
                                          <p:spTgt spid="230"/>
                                        </p:tgtEl>
                                      </p:cBhvr>
                                    </p:animEffect>
                                  </p:childTnLst>
                                </p:cTn>
                              </p:par>
                              <p:par>
                                <p:cTn id="430" presetID="22" presetClass="entr" presetSubtype="4" fill="hold" nodeType="withEffect">
                                  <p:stCondLst>
                                    <p:cond delay="8000"/>
                                  </p:stCondLst>
                                  <p:childTnLst>
                                    <p:set>
                                      <p:cBhvr>
                                        <p:cTn id="431" dur="1" fill="hold">
                                          <p:stCondLst>
                                            <p:cond delay="0"/>
                                          </p:stCondLst>
                                        </p:cTn>
                                        <p:tgtEl>
                                          <p:spTgt spid="218"/>
                                        </p:tgtEl>
                                        <p:attrNameLst>
                                          <p:attrName>style.visibility</p:attrName>
                                        </p:attrNameLst>
                                      </p:cBhvr>
                                      <p:to>
                                        <p:strVal val="visible"/>
                                      </p:to>
                                    </p:set>
                                    <p:animEffect transition="in" filter="wipe(down)">
                                      <p:cBhvr>
                                        <p:cTn id="432" dur="1000"/>
                                        <p:tgtEl>
                                          <p:spTgt spid="218"/>
                                        </p:tgtEl>
                                      </p:cBhvr>
                                    </p:animEffect>
                                  </p:childTnLst>
                                </p:cTn>
                              </p:par>
                              <p:par>
                                <p:cTn id="433" presetID="22" presetClass="entr" presetSubtype="1" fill="hold" nodeType="withEffect">
                                  <p:stCondLst>
                                    <p:cond delay="9000"/>
                                  </p:stCondLst>
                                  <p:childTnLst>
                                    <p:set>
                                      <p:cBhvr>
                                        <p:cTn id="434" dur="1" fill="hold">
                                          <p:stCondLst>
                                            <p:cond delay="0"/>
                                          </p:stCondLst>
                                        </p:cTn>
                                        <p:tgtEl>
                                          <p:spTgt spid="212"/>
                                        </p:tgtEl>
                                        <p:attrNameLst>
                                          <p:attrName>style.visibility</p:attrName>
                                        </p:attrNameLst>
                                      </p:cBhvr>
                                      <p:to>
                                        <p:strVal val="visible"/>
                                      </p:to>
                                    </p:set>
                                    <p:animEffect transition="in" filter="wipe(up)">
                                      <p:cBhvr>
                                        <p:cTn id="435" dur="1000"/>
                                        <p:tgtEl>
                                          <p:spTgt spid="212"/>
                                        </p:tgtEl>
                                      </p:cBhvr>
                                    </p:animEffect>
                                  </p:childTnLst>
                                  <p:subTnLst>
                                    <p:set>
                                      <p:cBhvr override="childStyle">
                                        <p:cTn dur="1" fill="hold" display="0" masterRel="sameClick" afterEffect="1">
                                          <p:stCondLst>
                                            <p:cond evt="end" delay="0">
                                              <p:tn val="433"/>
                                            </p:cond>
                                          </p:stCondLst>
                                        </p:cTn>
                                        <p:tgtEl>
                                          <p:spTgt spid="212"/>
                                        </p:tgtEl>
                                        <p:attrNameLst>
                                          <p:attrName>style.visibility</p:attrName>
                                        </p:attrNameLst>
                                      </p:cBhvr>
                                      <p:to>
                                        <p:strVal val="hidden"/>
                                      </p:to>
                                    </p:set>
                                  </p:subTnLst>
                                </p:cTn>
                              </p:par>
                              <p:par>
                                <p:cTn id="436" presetID="22" presetClass="entr" presetSubtype="1" fill="hold" nodeType="withEffect">
                                  <p:stCondLst>
                                    <p:cond delay="9000"/>
                                  </p:stCondLst>
                                  <p:childTnLst>
                                    <p:set>
                                      <p:cBhvr>
                                        <p:cTn id="437" dur="1" fill="hold">
                                          <p:stCondLst>
                                            <p:cond delay="0"/>
                                          </p:stCondLst>
                                        </p:cTn>
                                        <p:tgtEl>
                                          <p:spTgt spid="224"/>
                                        </p:tgtEl>
                                        <p:attrNameLst>
                                          <p:attrName>style.visibility</p:attrName>
                                        </p:attrNameLst>
                                      </p:cBhvr>
                                      <p:to>
                                        <p:strVal val="visible"/>
                                      </p:to>
                                    </p:set>
                                    <p:animEffect transition="in" filter="wipe(up)">
                                      <p:cBhvr>
                                        <p:cTn id="438" dur="1000"/>
                                        <p:tgtEl>
                                          <p:spTgt spid="224"/>
                                        </p:tgtEl>
                                      </p:cBhvr>
                                    </p:animEffect>
                                  </p:childTnLst>
                                  <p:subTnLst>
                                    <p:set>
                                      <p:cBhvr override="childStyle">
                                        <p:cTn dur="1" fill="hold" display="0" masterRel="sameClick" afterEffect="1">
                                          <p:stCondLst>
                                            <p:cond evt="end" delay="0">
                                              <p:tn val="436"/>
                                            </p:cond>
                                          </p:stCondLst>
                                        </p:cTn>
                                        <p:tgtEl>
                                          <p:spTgt spid="224"/>
                                        </p:tgtEl>
                                        <p:attrNameLst>
                                          <p:attrName>style.visibility</p:attrName>
                                        </p:attrNameLst>
                                      </p:cBhvr>
                                      <p:to>
                                        <p:strVal val="hidden"/>
                                      </p:to>
                                    </p:set>
                                  </p:subTnLst>
                                </p:cTn>
                              </p:par>
                              <p:par>
                                <p:cTn id="439" presetID="1" presetClass="exit" presetSubtype="0" fill="hold" nodeType="withEffect">
                                  <p:stCondLst>
                                    <p:cond delay="10000"/>
                                  </p:stCondLst>
                                  <p:childTnLst>
                                    <p:set>
                                      <p:cBhvr>
                                        <p:cTn id="440" dur="1" fill="hold">
                                          <p:stCondLst>
                                            <p:cond delay="0"/>
                                          </p:stCondLst>
                                        </p:cTn>
                                        <p:tgtEl>
                                          <p:spTgt spid="230"/>
                                        </p:tgtEl>
                                        <p:attrNameLst>
                                          <p:attrName>style.visibility</p:attrName>
                                        </p:attrNameLst>
                                      </p:cBhvr>
                                      <p:to>
                                        <p:strVal val="hidden"/>
                                      </p:to>
                                    </p:set>
                                  </p:childTnLst>
                                </p:cTn>
                              </p:par>
                              <p:par>
                                <p:cTn id="441" presetID="1" presetClass="exit" presetSubtype="0" fill="hold" nodeType="withEffect">
                                  <p:stCondLst>
                                    <p:cond delay="10000"/>
                                  </p:stCondLst>
                                  <p:childTnLst>
                                    <p:set>
                                      <p:cBhvr>
                                        <p:cTn id="442" dur="1" fill="hold">
                                          <p:stCondLst>
                                            <p:cond delay="0"/>
                                          </p:stCondLst>
                                        </p:cTn>
                                        <p:tgtEl>
                                          <p:spTgt spid="218"/>
                                        </p:tgtEl>
                                        <p:attrNameLst>
                                          <p:attrName>style.visibility</p:attrName>
                                        </p:attrNameLst>
                                      </p:cBhvr>
                                      <p:to>
                                        <p:strVal val="hidden"/>
                                      </p:to>
                                    </p:set>
                                  </p:childTnLst>
                                </p:cTn>
                              </p:par>
                              <p:par>
                                <p:cTn id="443" presetID="22" presetClass="entr" presetSubtype="1" fill="hold" nodeType="withEffect">
                                  <p:stCondLst>
                                    <p:cond delay="10000"/>
                                  </p:stCondLst>
                                  <p:childTnLst>
                                    <p:set>
                                      <p:cBhvr>
                                        <p:cTn id="444" dur="1" fill="hold">
                                          <p:stCondLst>
                                            <p:cond delay="0"/>
                                          </p:stCondLst>
                                        </p:cTn>
                                        <p:tgtEl>
                                          <p:spTgt spid="446"/>
                                        </p:tgtEl>
                                        <p:attrNameLst>
                                          <p:attrName>style.visibility</p:attrName>
                                        </p:attrNameLst>
                                      </p:cBhvr>
                                      <p:to>
                                        <p:strVal val="visible"/>
                                      </p:to>
                                    </p:set>
                                    <p:animEffect transition="in" filter="wipe(up)">
                                      <p:cBhvr>
                                        <p:cTn id="445" dur="1000"/>
                                        <p:tgtEl>
                                          <p:spTgt spid="446"/>
                                        </p:tgtEl>
                                      </p:cBhvr>
                                    </p:animEffect>
                                  </p:childTnLst>
                                </p:cTn>
                              </p:par>
                              <p:par>
                                <p:cTn id="446" presetID="22" presetClass="entr" presetSubtype="1" fill="hold" nodeType="withEffect">
                                  <p:stCondLst>
                                    <p:cond delay="10000"/>
                                  </p:stCondLst>
                                  <p:childTnLst>
                                    <p:set>
                                      <p:cBhvr>
                                        <p:cTn id="447" dur="1" fill="hold">
                                          <p:stCondLst>
                                            <p:cond delay="0"/>
                                          </p:stCondLst>
                                        </p:cTn>
                                        <p:tgtEl>
                                          <p:spTgt spid="434"/>
                                        </p:tgtEl>
                                        <p:attrNameLst>
                                          <p:attrName>style.visibility</p:attrName>
                                        </p:attrNameLst>
                                      </p:cBhvr>
                                      <p:to>
                                        <p:strVal val="visible"/>
                                      </p:to>
                                    </p:set>
                                    <p:animEffect transition="in" filter="wipe(up)">
                                      <p:cBhvr>
                                        <p:cTn id="448" dur="1000"/>
                                        <p:tgtEl>
                                          <p:spTgt spid="434"/>
                                        </p:tgtEl>
                                      </p:cBhvr>
                                    </p:animEffect>
                                  </p:childTnLst>
                                </p:cTn>
                              </p:par>
                              <p:par>
                                <p:cTn id="449" presetID="22" presetClass="entr" presetSubtype="4" fill="hold" nodeType="withEffect">
                                  <p:stCondLst>
                                    <p:cond delay="11000"/>
                                  </p:stCondLst>
                                  <p:childTnLst>
                                    <p:set>
                                      <p:cBhvr>
                                        <p:cTn id="450" dur="1" fill="hold">
                                          <p:stCondLst>
                                            <p:cond delay="0"/>
                                          </p:stCondLst>
                                        </p:cTn>
                                        <p:tgtEl>
                                          <p:spTgt spid="428"/>
                                        </p:tgtEl>
                                        <p:attrNameLst>
                                          <p:attrName>style.visibility</p:attrName>
                                        </p:attrNameLst>
                                      </p:cBhvr>
                                      <p:to>
                                        <p:strVal val="visible"/>
                                      </p:to>
                                    </p:set>
                                    <p:animEffect transition="in" filter="wipe(down)">
                                      <p:cBhvr>
                                        <p:cTn id="451" dur="1000"/>
                                        <p:tgtEl>
                                          <p:spTgt spid="428"/>
                                        </p:tgtEl>
                                      </p:cBhvr>
                                    </p:animEffect>
                                  </p:childTnLst>
                                  <p:subTnLst>
                                    <p:set>
                                      <p:cBhvr override="childStyle">
                                        <p:cTn dur="1" fill="hold" display="0" masterRel="sameClick" afterEffect="1">
                                          <p:stCondLst>
                                            <p:cond evt="end" delay="0">
                                              <p:tn val="449"/>
                                            </p:cond>
                                          </p:stCondLst>
                                        </p:cTn>
                                        <p:tgtEl>
                                          <p:spTgt spid="428"/>
                                        </p:tgtEl>
                                        <p:attrNameLst>
                                          <p:attrName>style.visibility</p:attrName>
                                        </p:attrNameLst>
                                      </p:cBhvr>
                                      <p:to>
                                        <p:strVal val="hidden"/>
                                      </p:to>
                                    </p:set>
                                  </p:subTnLst>
                                </p:cTn>
                              </p:par>
                              <p:par>
                                <p:cTn id="452" presetID="22" presetClass="entr" presetSubtype="4" fill="hold" nodeType="withEffect">
                                  <p:stCondLst>
                                    <p:cond delay="11000"/>
                                  </p:stCondLst>
                                  <p:childTnLst>
                                    <p:set>
                                      <p:cBhvr>
                                        <p:cTn id="453" dur="1" fill="hold">
                                          <p:stCondLst>
                                            <p:cond delay="0"/>
                                          </p:stCondLst>
                                        </p:cTn>
                                        <p:tgtEl>
                                          <p:spTgt spid="440"/>
                                        </p:tgtEl>
                                        <p:attrNameLst>
                                          <p:attrName>style.visibility</p:attrName>
                                        </p:attrNameLst>
                                      </p:cBhvr>
                                      <p:to>
                                        <p:strVal val="visible"/>
                                      </p:to>
                                    </p:set>
                                    <p:animEffect transition="in" filter="wipe(down)">
                                      <p:cBhvr>
                                        <p:cTn id="454" dur="1000"/>
                                        <p:tgtEl>
                                          <p:spTgt spid="440"/>
                                        </p:tgtEl>
                                      </p:cBhvr>
                                    </p:animEffect>
                                  </p:childTnLst>
                                  <p:subTnLst>
                                    <p:set>
                                      <p:cBhvr override="childStyle">
                                        <p:cTn dur="1" fill="hold" display="0" masterRel="sameClick" afterEffect="1">
                                          <p:stCondLst>
                                            <p:cond evt="end" delay="0">
                                              <p:tn val="452"/>
                                            </p:cond>
                                          </p:stCondLst>
                                        </p:cTn>
                                        <p:tgtEl>
                                          <p:spTgt spid="440"/>
                                        </p:tgtEl>
                                        <p:attrNameLst>
                                          <p:attrName>style.visibility</p:attrName>
                                        </p:attrNameLst>
                                      </p:cBhvr>
                                      <p:to>
                                        <p:strVal val="hidden"/>
                                      </p:to>
                                    </p:set>
                                  </p:subTnLst>
                                </p:cTn>
                              </p:par>
                              <p:par>
                                <p:cTn id="455" presetID="1" presetClass="exit" presetSubtype="0" fill="hold" nodeType="withEffect">
                                  <p:stCondLst>
                                    <p:cond delay="12000"/>
                                  </p:stCondLst>
                                  <p:childTnLst>
                                    <p:set>
                                      <p:cBhvr>
                                        <p:cTn id="456" dur="1" fill="hold">
                                          <p:stCondLst>
                                            <p:cond delay="0"/>
                                          </p:stCondLst>
                                        </p:cTn>
                                        <p:tgtEl>
                                          <p:spTgt spid="446"/>
                                        </p:tgtEl>
                                        <p:attrNameLst>
                                          <p:attrName>style.visibility</p:attrName>
                                        </p:attrNameLst>
                                      </p:cBhvr>
                                      <p:to>
                                        <p:strVal val="hidden"/>
                                      </p:to>
                                    </p:set>
                                  </p:childTnLst>
                                </p:cTn>
                              </p:par>
                              <p:par>
                                <p:cTn id="457" presetID="1" presetClass="exit" presetSubtype="0" fill="hold" nodeType="withEffect">
                                  <p:stCondLst>
                                    <p:cond delay="12000"/>
                                  </p:stCondLst>
                                  <p:childTnLst>
                                    <p:set>
                                      <p:cBhvr>
                                        <p:cTn id="458" dur="1" fill="hold">
                                          <p:stCondLst>
                                            <p:cond delay="0"/>
                                          </p:stCondLst>
                                        </p:cTn>
                                        <p:tgtEl>
                                          <p:spTgt spid="434"/>
                                        </p:tgtEl>
                                        <p:attrNameLst>
                                          <p:attrName>style.visibility</p:attrName>
                                        </p:attrNameLst>
                                      </p:cBhvr>
                                      <p:to>
                                        <p:strVal val="hidden"/>
                                      </p:to>
                                    </p:set>
                                  </p:childTnLst>
                                </p:cTn>
                              </p:par>
                              <p:par>
                                <p:cTn id="459" presetID="22" presetClass="entr" presetSubtype="4" fill="hold" nodeType="withEffect">
                                  <p:stCondLst>
                                    <p:cond delay="12000"/>
                                  </p:stCondLst>
                                  <p:childTnLst>
                                    <p:set>
                                      <p:cBhvr>
                                        <p:cTn id="460" dur="1" fill="hold">
                                          <p:stCondLst>
                                            <p:cond delay="0"/>
                                          </p:stCondLst>
                                        </p:cTn>
                                        <p:tgtEl>
                                          <p:spTgt spid="254"/>
                                        </p:tgtEl>
                                        <p:attrNameLst>
                                          <p:attrName>style.visibility</p:attrName>
                                        </p:attrNameLst>
                                      </p:cBhvr>
                                      <p:to>
                                        <p:strVal val="visible"/>
                                      </p:to>
                                    </p:set>
                                    <p:animEffect transition="in" filter="wipe(down)">
                                      <p:cBhvr>
                                        <p:cTn id="461" dur="1000"/>
                                        <p:tgtEl>
                                          <p:spTgt spid="254"/>
                                        </p:tgtEl>
                                      </p:cBhvr>
                                    </p:animEffect>
                                  </p:childTnLst>
                                </p:cTn>
                              </p:par>
                              <p:par>
                                <p:cTn id="462" presetID="22" presetClass="entr" presetSubtype="4" fill="hold" nodeType="withEffect">
                                  <p:stCondLst>
                                    <p:cond delay="12000"/>
                                  </p:stCondLst>
                                  <p:childTnLst>
                                    <p:set>
                                      <p:cBhvr>
                                        <p:cTn id="463" dur="1" fill="hold">
                                          <p:stCondLst>
                                            <p:cond delay="0"/>
                                          </p:stCondLst>
                                        </p:cTn>
                                        <p:tgtEl>
                                          <p:spTgt spid="242"/>
                                        </p:tgtEl>
                                        <p:attrNameLst>
                                          <p:attrName>style.visibility</p:attrName>
                                        </p:attrNameLst>
                                      </p:cBhvr>
                                      <p:to>
                                        <p:strVal val="visible"/>
                                      </p:to>
                                    </p:set>
                                    <p:animEffect transition="in" filter="wipe(down)">
                                      <p:cBhvr>
                                        <p:cTn id="464" dur="1000"/>
                                        <p:tgtEl>
                                          <p:spTgt spid="242"/>
                                        </p:tgtEl>
                                      </p:cBhvr>
                                    </p:animEffect>
                                  </p:childTnLst>
                                </p:cTn>
                              </p:par>
                              <p:par>
                                <p:cTn id="465" presetID="22" presetClass="entr" presetSubtype="1" fill="hold" nodeType="withEffect">
                                  <p:stCondLst>
                                    <p:cond delay="13000"/>
                                  </p:stCondLst>
                                  <p:childTnLst>
                                    <p:set>
                                      <p:cBhvr>
                                        <p:cTn id="466" dur="1" fill="hold">
                                          <p:stCondLst>
                                            <p:cond delay="0"/>
                                          </p:stCondLst>
                                        </p:cTn>
                                        <p:tgtEl>
                                          <p:spTgt spid="236"/>
                                        </p:tgtEl>
                                        <p:attrNameLst>
                                          <p:attrName>style.visibility</p:attrName>
                                        </p:attrNameLst>
                                      </p:cBhvr>
                                      <p:to>
                                        <p:strVal val="visible"/>
                                      </p:to>
                                    </p:set>
                                    <p:animEffect transition="in" filter="wipe(up)">
                                      <p:cBhvr>
                                        <p:cTn id="467" dur="1000"/>
                                        <p:tgtEl>
                                          <p:spTgt spid="236"/>
                                        </p:tgtEl>
                                      </p:cBhvr>
                                    </p:animEffect>
                                  </p:childTnLst>
                                  <p:subTnLst>
                                    <p:set>
                                      <p:cBhvr override="childStyle">
                                        <p:cTn dur="1" fill="hold" display="0" masterRel="sameClick" afterEffect="1">
                                          <p:stCondLst>
                                            <p:cond evt="end" delay="0">
                                              <p:tn val="465"/>
                                            </p:cond>
                                          </p:stCondLst>
                                        </p:cTn>
                                        <p:tgtEl>
                                          <p:spTgt spid="236"/>
                                        </p:tgtEl>
                                        <p:attrNameLst>
                                          <p:attrName>style.visibility</p:attrName>
                                        </p:attrNameLst>
                                      </p:cBhvr>
                                      <p:to>
                                        <p:strVal val="hidden"/>
                                      </p:to>
                                    </p:set>
                                  </p:subTnLst>
                                </p:cTn>
                              </p:par>
                              <p:par>
                                <p:cTn id="468" presetID="22" presetClass="entr" presetSubtype="1" fill="hold" nodeType="withEffect">
                                  <p:stCondLst>
                                    <p:cond delay="13000"/>
                                  </p:stCondLst>
                                  <p:childTnLst>
                                    <p:set>
                                      <p:cBhvr>
                                        <p:cTn id="469" dur="1" fill="hold">
                                          <p:stCondLst>
                                            <p:cond delay="0"/>
                                          </p:stCondLst>
                                        </p:cTn>
                                        <p:tgtEl>
                                          <p:spTgt spid="248"/>
                                        </p:tgtEl>
                                        <p:attrNameLst>
                                          <p:attrName>style.visibility</p:attrName>
                                        </p:attrNameLst>
                                      </p:cBhvr>
                                      <p:to>
                                        <p:strVal val="visible"/>
                                      </p:to>
                                    </p:set>
                                    <p:animEffect transition="in" filter="wipe(up)">
                                      <p:cBhvr>
                                        <p:cTn id="470" dur="1000"/>
                                        <p:tgtEl>
                                          <p:spTgt spid="248"/>
                                        </p:tgtEl>
                                      </p:cBhvr>
                                    </p:animEffect>
                                  </p:childTnLst>
                                  <p:subTnLst>
                                    <p:set>
                                      <p:cBhvr override="childStyle">
                                        <p:cTn dur="1" fill="hold" display="0" masterRel="sameClick" afterEffect="1">
                                          <p:stCondLst>
                                            <p:cond evt="end" delay="0">
                                              <p:tn val="468"/>
                                            </p:cond>
                                          </p:stCondLst>
                                        </p:cTn>
                                        <p:tgtEl>
                                          <p:spTgt spid="248"/>
                                        </p:tgtEl>
                                        <p:attrNameLst>
                                          <p:attrName>style.visibility</p:attrName>
                                        </p:attrNameLst>
                                      </p:cBhvr>
                                      <p:to>
                                        <p:strVal val="hidden"/>
                                      </p:to>
                                    </p:set>
                                  </p:subTnLst>
                                </p:cTn>
                              </p:par>
                              <p:par>
                                <p:cTn id="471" presetID="1" presetClass="exit" presetSubtype="0" fill="hold" nodeType="withEffect">
                                  <p:stCondLst>
                                    <p:cond delay="14000"/>
                                  </p:stCondLst>
                                  <p:childTnLst>
                                    <p:set>
                                      <p:cBhvr>
                                        <p:cTn id="472" dur="1" fill="hold">
                                          <p:stCondLst>
                                            <p:cond delay="0"/>
                                          </p:stCondLst>
                                        </p:cTn>
                                        <p:tgtEl>
                                          <p:spTgt spid="254"/>
                                        </p:tgtEl>
                                        <p:attrNameLst>
                                          <p:attrName>style.visibility</p:attrName>
                                        </p:attrNameLst>
                                      </p:cBhvr>
                                      <p:to>
                                        <p:strVal val="hidden"/>
                                      </p:to>
                                    </p:set>
                                  </p:childTnLst>
                                </p:cTn>
                              </p:par>
                              <p:par>
                                <p:cTn id="473" presetID="1" presetClass="exit" presetSubtype="0" fill="hold" nodeType="withEffect">
                                  <p:stCondLst>
                                    <p:cond delay="14000"/>
                                  </p:stCondLst>
                                  <p:childTnLst>
                                    <p:set>
                                      <p:cBhvr>
                                        <p:cTn id="474" dur="1" fill="hold">
                                          <p:stCondLst>
                                            <p:cond delay="0"/>
                                          </p:stCondLst>
                                        </p:cTn>
                                        <p:tgtEl>
                                          <p:spTgt spid="242"/>
                                        </p:tgtEl>
                                        <p:attrNameLst>
                                          <p:attrName>style.visibility</p:attrName>
                                        </p:attrNameLst>
                                      </p:cBhvr>
                                      <p:to>
                                        <p:strVal val="hidden"/>
                                      </p:to>
                                    </p:set>
                                  </p:childTnLst>
                                </p:cTn>
                              </p:par>
                              <p:par>
                                <p:cTn id="475" presetID="22" presetClass="entr" presetSubtype="1" fill="hold" nodeType="withEffect">
                                  <p:stCondLst>
                                    <p:cond delay="14000"/>
                                  </p:stCondLst>
                                  <p:childTnLst>
                                    <p:set>
                                      <p:cBhvr>
                                        <p:cTn id="476" dur="1" fill="hold">
                                          <p:stCondLst>
                                            <p:cond delay="0"/>
                                          </p:stCondLst>
                                        </p:cTn>
                                        <p:tgtEl>
                                          <p:spTgt spid="470"/>
                                        </p:tgtEl>
                                        <p:attrNameLst>
                                          <p:attrName>style.visibility</p:attrName>
                                        </p:attrNameLst>
                                      </p:cBhvr>
                                      <p:to>
                                        <p:strVal val="visible"/>
                                      </p:to>
                                    </p:set>
                                    <p:animEffect transition="in" filter="wipe(up)">
                                      <p:cBhvr>
                                        <p:cTn id="477" dur="1000"/>
                                        <p:tgtEl>
                                          <p:spTgt spid="470"/>
                                        </p:tgtEl>
                                      </p:cBhvr>
                                    </p:animEffect>
                                  </p:childTnLst>
                                </p:cTn>
                              </p:par>
                              <p:par>
                                <p:cTn id="478" presetID="22" presetClass="entr" presetSubtype="1" fill="hold" nodeType="withEffect">
                                  <p:stCondLst>
                                    <p:cond delay="14000"/>
                                  </p:stCondLst>
                                  <p:childTnLst>
                                    <p:set>
                                      <p:cBhvr>
                                        <p:cTn id="479" dur="1" fill="hold">
                                          <p:stCondLst>
                                            <p:cond delay="0"/>
                                          </p:stCondLst>
                                        </p:cTn>
                                        <p:tgtEl>
                                          <p:spTgt spid="458"/>
                                        </p:tgtEl>
                                        <p:attrNameLst>
                                          <p:attrName>style.visibility</p:attrName>
                                        </p:attrNameLst>
                                      </p:cBhvr>
                                      <p:to>
                                        <p:strVal val="visible"/>
                                      </p:to>
                                    </p:set>
                                    <p:animEffect transition="in" filter="wipe(up)">
                                      <p:cBhvr>
                                        <p:cTn id="480" dur="1000"/>
                                        <p:tgtEl>
                                          <p:spTgt spid="458"/>
                                        </p:tgtEl>
                                      </p:cBhvr>
                                    </p:animEffect>
                                  </p:childTnLst>
                                </p:cTn>
                              </p:par>
                              <p:par>
                                <p:cTn id="481" presetID="22" presetClass="entr" presetSubtype="4" fill="hold" nodeType="withEffect">
                                  <p:stCondLst>
                                    <p:cond delay="15000"/>
                                  </p:stCondLst>
                                  <p:childTnLst>
                                    <p:set>
                                      <p:cBhvr>
                                        <p:cTn id="482" dur="1" fill="hold">
                                          <p:stCondLst>
                                            <p:cond delay="0"/>
                                          </p:stCondLst>
                                        </p:cTn>
                                        <p:tgtEl>
                                          <p:spTgt spid="452"/>
                                        </p:tgtEl>
                                        <p:attrNameLst>
                                          <p:attrName>style.visibility</p:attrName>
                                        </p:attrNameLst>
                                      </p:cBhvr>
                                      <p:to>
                                        <p:strVal val="visible"/>
                                      </p:to>
                                    </p:set>
                                    <p:animEffect transition="in" filter="wipe(down)">
                                      <p:cBhvr>
                                        <p:cTn id="483" dur="1000"/>
                                        <p:tgtEl>
                                          <p:spTgt spid="452"/>
                                        </p:tgtEl>
                                      </p:cBhvr>
                                    </p:animEffect>
                                  </p:childTnLst>
                                  <p:subTnLst>
                                    <p:set>
                                      <p:cBhvr override="childStyle">
                                        <p:cTn dur="1" fill="hold" display="0" masterRel="sameClick" afterEffect="1">
                                          <p:stCondLst>
                                            <p:cond evt="end" delay="0">
                                              <p:tn val="481"/>
                                            </p:cond>
                                          </p:stCondLst>
                                        </p:cTn>
                                        <p:tgtEl>
                                          <p:spTgt spid="452"/>
                                        </p:tgtEl>
                                        <p:attrNameLst>
                                          <p:attrName>style.visibility</p:attrName>
                                        </p:attrNameLst>
                                      </p:cBhvr>
                                      <p:to>
                                        <p:strVal val="hidden"/>
                                      </p:to>
                                    </p:set>
                                  </p:subTnLst>
                                </p:cTn>
                              </p:par>
                              <p:par>
                                <p:cTn id="484" presetID="22" presetClass="entr" presetSubtype="4" fill="hold" nodeType="withEffect">
                                  <p:stCondLst>
                                    <p:cond delay="15000"/>
                                  </p:stCondLst>
                                  <p:childTnLst>
                                    <p:set>
                                      <p:cBhvr>
                                        <p:cTn id="485" dur="1" fill="hold">
                                          <p:stCondLst>
                                            <p:cond delay="0"/>
                                          </p:stCondLst>
                                        </p:cTn>
                                        <p:tgtEl>
                                          <p:spTgt spid="464"/>
                                        </p:tgtEl>
                                        <p:attrNameLst>
                                          <p:attrName>style.visibility</p:attrName>
                                        </p:attrNameLst>
                                      </p:cBhvr>
                                      <p:to>
                                        <p:strVal val="visible"/>
                                      </p:to>
                                    </p:set>
                                    <p:animEffect transition="in" filter="wipe(down)">
                                      <p:cBhvr>
                                        <p:cTn id="486" dur="1000"/>
                                        <p:tgtEl>
                                          <p:spTgt spid="464"/>
                                        </p:tgtEl>
                                      </p:cBhvr>
                                    </p:animEffect>
                                  </p:childTnLst>
                                  <p:subTnLst>
                                    <p:set>
                                      <p:cBhvr override="childStyle">
                                        <p:cTn dur="1" fill="hold" display="0" masterRel="sameClick" afterEffect="1">
                                          <p:stCondLst>
                                            <p:cond evt="end" delay="0">
                                              <p:tn val="484"/>
                                            </p:cond>
                                          </p:stCondLst>
                                        </p:cTn>
                                        <p:tgtEl>
                                          <p:spTgt spid="464"/>
                                        </p:tgtEl>
                                        <p:attrNameLst>
                                          <p:attrName>style.visibility</p:attrName>
                                        </p:attrNameLst>
                                      </p:cBhvr>
                                      <p:to>
                                        <p:strVal val="hidden"/>
                                      </p:to>
                                    </p:set>
                                  </p:subTnLst>
                                </p:cTn>
                              </p:par>
                              <p:par>
                                <p:cTn id="487" presetID="1" presetClass="exit" presetSubtype="0" fill="hold" nodeType="withEffect">
                                  <p:stCondLst>
                                    <p:cond delay="16000"/>
                                  </p:stCondLst>
                                  <p:childTnLst>
                                    <p:set>
                                      <p:cBhvr>
                                        <p:cTn id="488" dur="1" fill="hold">
                                          <p:stCondLst>
                                            <p:cond delay="0"/>
                                          </p:stCondLst>
                                        </p:cTn>
                                        <p:tgtEl>
                                          <p:spTgt spid="470"/>
                                        </p:tgtEl>
                                        <p:attrNameLst>
                                          <p:attrName>style.visibility</p:attrName>
                                        </p:attrNameLst>
                                      </p:cBhvr>
                                      <p:to>
                                        <p:strVal val="hidden"/>
                                      </p:to>
                                    </p:set>
                                  </p:childTnLst>
                                </p:cTn>
                              </p:par>
                              <p:par>
                                <p:cTn id="489" presetID="1" presetClass="exit" presetSubtype="0" fill="hold" nodeType="withEffect">
                                  <p:stCondLst>
                                    <p:cond delay="16000"/>
                                  </p:stCondLst>
                                  <p:childTnLst>
                                    <p:set>
                                      <p:cBhvr>
                                        <p:cTn id="490" dur="1" fill="hold">
                                          <p:stCondLst>
                                            <p:cond delay="0"/>
                                          </p:stCondLst>
                                        </p:cTn>
                                        <p:tgtEl>
                                          <p:spTgt spid="458"/>
                                        </p:tgtEl>
                                        <p:attrNameLst>
                                          <p:attrName>style.visibility</p:attrName>
                                        </p:attrNameLst>
                                      </p:cBhvr>
                                      <p:to>
                                        <p:strVal val="hidden"/>
                                      </p:to>
                                    </p:set>
                                  </p:childTnLst>
                                </p:cTn>
                              </p:par>
                              <p:par>
                                <p:cTn id="491" presetID="22" presetClass="entr" presetSubtype="4" fill="hold" nodeType="withEffect">
                                  <p:stCondLst>
                                    <p:cond delay="16000"/>
                                  </p:stCondLst>
                                  <p:childTnLst>
                                    <p:set>
                                      <p:cBhvr>
                                        <p:cTn id="492" dur="1" fill="hold">
                                          <p:stCondLst>
                                            <p:cond delay="0"/>
                                          </p:stCondLst>
                                        </p:cTn>
                                        <p:tgtEl>
                                          <p:spTgt spid="278"/>
                                        </p:tgtEl>
                                        <p:attrNameLst>
                                          <p:attrName>style.visibility</p:attrName>
                                        </p:attrNameLst>
                                      </p:cBhvr>
                                      <p:to>
                                        <p:strVal val="visible"/>
                                      </p:to>
                                    </p:set>
                                    <p:animEffect transition="in" filter="wipe(down)">
                                      <p:cBhvr>
                                        <p:cTn id="493" dur="1000"/>
                                        <p:tgtEl>
                                          <p:spTgt spid="278"/>
                                        </p:tgtEl>
                                      </p:cBhvr>
                                    </p:animEffect>
                                  </p:childTnLst>
                                </p:cTn>
                              </p:par>
                              <p:par>
                                <p:cTn id="494" presetID="22" presetClass="entr" presetSubtype="4" fill="hold" nodeType="withEffect">
                                  <p:stCondLst>
                                    <p:cond delay="16000"/>
                                  </p:stCondLst>
                                  <p:childTnLst>
                                    <p:set>
                                      <p:cBhvr>
                                        <p:cTn id="495" dur="1" fill="hold">
                                          <p:stCondLst>
                                            <p:cond delay="0"/>
                                          </p:stCondLst>
                                        </p:cTn>
                                        <p:tgtEl>
                                          <p:spTgt spid="266"/>
                                        </p:tgtEl>
                                        <p:attrNameLst>
                                          <p:attrName>style.visibility</p:attrName>
                                        </p:attrNameLst>
                                      </p:cBhvr>
                                      <p:to>
                                        <p:strVal val="visible"/>
                                      </p:to>
                                    </p:set>
                                    <p:animEffect transition="in" filter="wipe(down)">
                                      <p:cBhvr>
                                        <p:cTn id="496" dur="1000"/>
                                        <p:tgtEl>
                                          <p:spTgt spid="266"/>
                                        </p:tgtEl>
                                      </p:cBhvr>
                                    </p:animEffect>
                                  </p:childTnLst>
                                </p:cTn>
                              </p:par>
                              <p:par>
                                <p:cTn id="497" presetID="22" presetClass="entr" presetSubtype="1" fill="hold" nodeType="withEffect">
                                  <p:stCondLst>
                                    <p:cond delay="17000"/>
                                  </p:stCondLst>
                                  <p:childTnLst>
                                    <p:set>
                                      <p:cBhvr>
                                        <p:cTn id="498" dur="1" fill="hold">
                                          <p:stCondLst>
                                            <p:cond delay="0"/>
                                          </p:stCondLst>
                                        </p:cTn>
                                        <p:tgtEl>
                                          <p:spTgt spid="260"/>
                                        </p:tgtEl>
                                        <p:attrNameLst>
                                          <p:attrName>style.visibility</p:attrName>
                                        </p:attrNameLst>
                                      </p:cBhvr>
                                      <p:to>
                                        <p:strVal val="visible"/>
                                      </p:to>
                                    </p:set>
                                    <p:animEffect transition="in" filter="wipe(up)">
                                      <p:cBhvr>
                                        <p:cTn id="499" dur="1000"/>
                                        <p:tgtEl>
                                          <p:spTgt spid="260"/>
                                        </p:tgtEl>
                                      </p:cBhvr>
                                    </p:animEffect>
                                  </p:childTnLst>
                                  <p:subTnLst>
                                    <p:set>
                                      <p:cBhvr override="childStyle">
                                        <p:cTn dur="1" fill="hold" display="0" masterRel="sameClick" afterEffect="1">
                                          <p:stCondLst>
                                            <p:cond evt="end" delay="0">
                                              <p:tn val="497"/>
                                            </p:cond>
                                          </p:stCondLst>
                                        </p:cTn>
                                        <p:tgtEl>
                                          <p:spTgt spid="260"/>
                                        </p:tgtEl>
                                        <p:attrNameLst>
                                          <p:attrName>style.visibility</p:attrName>
                                        </p:attrNameLst>
                                      </p:cBhvr>
                                      <p:to>
                                        <p:strVal val="hidden"/>
                                      </p:to>
                                    </p:set>
                                  </p:subTnLst>
                                </p:cTn>
                              </p:par>
                              <p:par>
                                <p:cTn id="500" presetID="22" presetClass="entr" presetSubtype="1" fill="hold" nodeType="withEffect">
                                  <p:stCondLst>
                                    <p:cond delay="17000"/>
                                  </p:stCondLst>
                                  <p:childTnLst>
                                    <p:set>
                                      <p:cBhvr>
                                        <p:cTn id="501" dur="1" fill="hold">
                                          <p:stCondLst>
                                            <p:cond delay="0"/>
                                          </p:stCondLst>
                                        </p:cTn>
                                        <p:tgtEl>
                                          <p:spTgt spid="272"/>
                                        </p:tgtEl>
                                        <p:attrNameLst>
                                          <p:attrName>style.visibility</p:attrName>
                                        </p:attrNameLst>
                                      </p:cBhvr>
                                      <p:to>
                                        <p:strVal val="visible"/>
                                      </p:to>
                                    </p:set>
                                    <p:animEffect transition="in" filter="wipe(up)">
                                      <p:cBhvr>
                                        <p:cTn id="502" dur="1000"/>
                                        <p:tgtEl>
                                          <p:spTgt spid="272"/>
                                        </p:tgtEl>
                                      </p:cBhvr>
                                    </p:animEffect>
                                  </p:childTnLst>
                                  <p:subTnLst>
                                    <p:set>
                                      <p:cBhvr override="childStyle">
                                        <p:cTn dur="1" fill="hold" display="0" masterRel="sameClick" afterEffect="1">
                                          <p:stCondLst>
                                            <p:cond evt="end" delay="0">
                                              <p:tn val="500"/>
                                            </p:cond>
                                          </p:stCondLst>
                                        </p:cTn>
                                        <p:tgtEl>
                                          <p:spTgt spid="272"/>
                                        </p:tgtEl>
                                        <p:attrNameLst>
                                          <p:attrName>style.visibility</p:attrName>
                                        </p:attrNameLst>
                                      </p:cBhvr>
                                      <p:to>
                                        <p:strVal val="hidden"/>
                                      </p:to>
                                    </p:set>
                                  </p:subTnLst>
                                </p:cTn>
                              </p:par>
                              <p:par>
                                <p:cTn id="503" presetID="1" presetClass="exit" presetSubtype="0" fill="hold" nodeType="withEffect">
                                  <p:stCondLst>
                                    <p:cond delay="18000"/>
                                  </p:stCondLst>
                                  <p:childTnLst>
                                    <p:set>
                                      <p:cBhvr>
                                        <p:cTn id="504" dur="1" fill="hold">
                                          <p:stCondLst>
                                            <p:cond delay="0"/>
                                          </p:stCondLst>
                                        </p:cTn>
                                        <p:tgtEl>
                                          <p:spTgt spid="278"/>
                                        </p:tgtEl>
                                        <p:attrNameLst>
                                          <p:attrName>style.visibility</p:attrName>
                                        </p:attrNameLst>
                                      </p:cBhvr>
                                      <p:to>
                                        <p:strVal val="hidden"/>
                                      </p:to>
                                    </p:set>
                                  </p:childTnLst>
                                </p:cTn>
                              </p:par>
                              <p:par>
                                <p:cTn id="505" presetID="1" presetClass="exit" presetSubtype="0" fill="hold" nodeType="withEffect">
                                  <p:stCondLst>
                                    <p:cond delay="18000"/>
                                  </p:stCondLst>
                                  <p:childTnLst>
                                    <p:set>
                                      <p:cBhvr>
                                        <p:cTn id="506" dur="1" fill="hold">
                                          <p:stCondLst>
                                            <p:cond delay="0"/>
                                          </p:stCondLst>
                                        </p:cTn>
                                        <p:tgtEl>
                                          <p:spTgt spid="266"/>
                                        </p:tgtEl>
                                        <p:attrNameLst>
                                          <p:attrName>style.visibility</p:attrName>
                                        </p:attrNameLst>
                                      </p:cBhvr>
                                      <p:to>
                                        <p:strVal val="hidden"/>
                                      </p:to>
                                    </p:set>
                                  </p:childTnLst>
                                </p:cTn>
                              </p:par>
                              <p:par>
                                <p:cTn id="507" presetID="22" presetClass="entr" presetSubtype="1" fill="hold" nodeType="withEffect">
                                  <p:stCondLst>
                                    <p:cond delay="18000"/>
                                  </p:stCondLst>
                                  <p:childTnLst>
                                    <p:set>
                                      <p:cBhvr>
                                        <p:cTn id="508" dur="1" fill="hold">
                                          <p:stCondLst>
                                            <p:cond delay="0"/>
                                          </p:stCondLst>
                                        </p:cTn>
                                        <p:tgtEl>
                                          <p:spTgt spid="494"/>
                                        </p:tgtEl>
                                        <p:attrNameLst>
                                          <p:attrName>style.visibility</p:attrName>
                                        </p:attrNameLst>
                                      </p:cBhvr>
                                      <p:to>
                                        <p:strVal val="visible"/>
                                      </p:to>
                                    </p:set>
                                    <p:animEffect transition="in" filter="wipe(up)">
                                      <p:cBhvr>
                                        <p:cTn id="509" dur="1000"/>
                                        <p:tgtEl>
                                          <p:spTgt spid="494"/>
                                        </p:tgtEl>
                                      </p:cBhvr>
                                    </p:animEffect>
                                  </p:childTnLst>
                                </p:cTn>
                              </p:par>
                              <p:par>
                                <p:cTn id="510" presetID="22" presetClass="entr" presetSubtype="1" fill="hold" nodeType="withEffect">
                                  <p:stCondLst>
                                    <p:cond delay="18000"/>
                                  </p:stCondLst>
                                  <p:childTnLst>
                                    <p:set>
                                      <p:cBhvr>
                                        <p:cTn id="511" dur="1" fill="hold">
                                          <p:stCondLst>
                                            <p:cond delay="0"/>
                                          </p:stCondLst>
                                        </p:cTn>
                                        <p:tgtEl>
                                          <p:spTgt spid="482"/>
                                        </p:tgtEl>
                                        <p:attrNameLst>
                                          <p:attrName>style.visibility</p:attrName>
                                        </p:attrNameLst>
                                      </p:cBhvr>
                                      <p:to>
                                        <p:strVal val="visible"/>
                                      </p:to>
                                    </p:set>
                                    <p:animEffect transition="in" filter="wipe(up)">
                                      <p:cBhvr>
                                        <p:cTn id="512" dur="1000"/>
                                        <p:tgtEl>
                                          <p:spTgt spid="482"/>
                                        </p:tgtEl>
                                      </p:cBhvr>
                                    </p:animEffect>
                                  </p:childTnLst>
                                </p:cTn>
                              </p:par>
                              <p:par>
                                <p:cTn id="513" presetID="22" presetClass="entr" presetSubtype="4" fill="hold" nodeType="withEffect">
                                  <p:stCondLst>
                                    <p:cond delay="19000"/>
                                  </p:stCondLst>
                                  <p:childTnLst>
                                    <p:set>
                                      <p:cBhvr>
                                        <p:cTn id="514" dur="1" fill="hold">
                                          <p:stCondLst>
                                            <p:cond delay="0"/>
                                          </p:stCondLst>
                                        </p:cTn>
                                        <p:tgtEl>
                                          <p:spTgt spid="476"/>
                                        </p:tgtEl>
                                        <p:attrNameLst>
                                          <p:attrName>style.visibility</p:attrName>
                                        </p:attrNameLst>
                                      </p:cBhvr>
                                      <p:to>
                                        <p:strVal val="visible"/>
                                      </p:to>
                                    </p:set>
                                    <p:animEffect transition="in" filter="wipe(down)">
                                      <p:cBhvr>
                                        <p:cTn id="515" dur="1000"/>
                                        <p:tgtEl>
                                          <p:spTgt spid="476"/>
                                        </p:tgtEl>
                                      </p:cBhvr>
                                    </p:animEffect>
                                  </p:childTnLst>
                                  <p:subTnLst>
                                    <p:set>
                                      <p:cBhvr override="childStyle">
                                        <p:cTn dur="1" fill="hold" display="0" masterRel="sameClick" afterEffect="1">
                                          <p:stCondLst>
                                            <p:cond evt="end" delay="0">
                                              <p:tn val="513"/>
                                            </p:cond>
                                          </p:stCondLst>
                                        </p:cTn>
                                        <p:tgtEl>
                                          <p:spTgt spid="476"/>
                                        </p:tgtEl>
                                        <p:attrNameLst>
                                          <p:attrName>style.visibility</p:attrName>
                                        </p:attrNameLst>
                                      </p:cBhvr>
                                      <p:to>
                                        <p:strVal val="hidden"/>
                                      </p:to>
                                    </p:set>
                                  </p:subTnLst>
                                </p:cTn>
                              </p:par>
                              <p:par>
                                <p:cTn id="516" presetID="22" presetClass="entr" presetSubtype="4" fill="hold" nodeType="withEffect">
                                  <p:stCondLst>
                                    <p:cond delay="19000"/>
                                  </p:stCondLst>
                                  <p:childTnLst>
                                    <p:set>
                                      <p:cBhvr>
                                        <p:cTn id="517" dur="1" fill="hold">
                                          <p:stCondLst>
                                            <p:cond delay="0"/>
                                          </p:stCondLst>
                                        </p:cTn>
                                        <p:tgtEl>
                                          <p:spTgt spid="488"/>
                                        </p:tgtEl>
                                        <p:attrNameLst>
                                          <p:attrName>style.visibility</p:attrName>
                                        </p:attrNameLst>
                                      </p:cBhvr>
                                      <p:to>
                                        <p:strVal val="visible"/>
                                      </p:to>
                                    </p:set>
                                    <p:animEffect transition="in" filter="wipe(down)">
                                      <p:cBhvr>
                                        <p:cTn id="518" dur="1000"/>
                                        <p:tgtEl>
                                          <p:spTgt spid="488"/>
                                        </p:tgtEl>
                                      </p:cBhvr>
                                    </p:animEffect>
                                  </p:childTnLst>
                                  <p:subTnLst>
                                    <p:set>
                                      <p:cBhvr override="childStyle">
                                        <p:cTn dur="1" fill="hold" display="0" masterRel="sameClick" afterEffect="1">
                                          <p:stCondLst>
                                            <p:cond evt="end" delay="0">
                                              <p:tn val="516"/>
                                            </p:cond>
                                          </p:stCondLst>
                                        </p:cTn>
                                        <p:tgtEl>
                                          <p:spTgt spid="488"/>
                                        </p:tgtEl>
                                        <p:attrNameLst>
                                          <p:attrName>style.visibility</p:attrName>
                                        </p:attrNameLst>
                                      </p:cBhvr>
                                      <p:to>
                                        <p:strVal val="hidden"/>
                                      </p:to>
                                    </p:set>
                                  </p:subTnLst>
                                </p:cTn>
                              </p:par>
                              <p:par>
                                <p:cTn id="519" presetID="1" presetClass="exit" presetSubtype="0" fill="hold" nodeType="withEffect">
                                  <p:stCondLst>
                                    <p:cond delay="20000"/>
                                  </p:stCondLst>
                                  <p:childTnLst>
                                    <p:set>
                                      <p:cBhvr>
                                        <p:cTn id="520" dur="1" fill="hold">
                                          <p:stCondLst>
                                            <p:cond delay="0"/>
                                          </p:stCondLst>
                                        </p:cTn>
                                        <p:tgtEl>
                                          <p:spTgt spid="494"/>
                                        </p:tgtEl>
                                        <p:attrNameLst>
                                          <p:attrName>style.visibility</p:attrName>
                                        </p:attrNameLst>
                                      </p:cBhvr>
                                      <p:to>
                                        <p:strVal val="hidden"/>
                                      </p:to>
                                    </p:set>
                                  </p:childTnLst>
                                </p:cTn>
                              </p:par>
                              <p:par>
                                <p:cTn id="521" presetID="1" presetClass="exit" presetSubtype="0" fill="hold" nodeType="withEffect">
                                  <p:stCondLst>
                                    <p:cond delay="20000"/>
                                  </p:stCondLst>
                                  <p:childTnLst>
                                    <p:set>
                                      <p:cBhvr>
                                        <p:cTn id="522" dur="1" fill="hold">
                                          <p:stCondLst>
                                            <p:cond delay="0"/>
                                          </p:stCondLst>
                                        </p:cTn>
                                        <p:tgtEl>
                                          <p:spTgt spid="482"/>
                                        </p:tgtEl>
                                        <p:attrNameLst>
                                          <p:attrName>style.visibility</p:attrName>
                                        </p:attrNameLst>
                                      </p:cBhvr>
                                      <p:to>
                                        <p:strVal val="hidden"/>
                                      </p:to>
                                    </p:set>
                                  </p:childTnLst>
                                </p:cTn>
                              </p:par>
                              <p:par>
                                <p:cTn id="523" presetID="22" presetClass="entr" presetSubtype="4" fill="hold" nodeType="withEffect">
                                  <p:stCondLst>
                                    <p:cond delay="20000"/>
                                  </p:stCondLst>
                                  <p:childTnLst>
                                    <p:set>
                                      <p:cBhvr>
                                        <p:cTn id="524" dur="1" fill="hold">
                                          <p:stCondLst>
                                            <p:cond delay="0"/>
                                          </p:stCondLst>
                                        </p:cTn>
                                        <p:tgtEl>
                                          <p:spTgt spid="302"/>
                                        </p:tgtEl>
                                        <p:attrNameLst>
                                          <p:attrName>style.visibility</p:attrName>
                                        </p:attrNameLst>
                                      </p:cBhvr>
                                      <p:to>
                                        <p:strVal val="visible"/>
                                      </p:to>
                                    </p:set>
                                    <p:animEffect transition="in" filter="wipe(down)">
                                      <p:cBhvr>
                                        <p:cTn id="525" dur="1000"/>
                                        <p:tgtEl>
                                          <p:spTgt spid="302"/>
                                        </p:tgtEl>
                                      </p:cBhvr>
                                    </p:animEffect>
                                  </p:childTnLst>
                                </p:cTn>
                              </p:par>
                              <p:par>
                                <p:cTn id="526" presetID="22" presetClass="entr" presetSubtype="4" fill="hold" nodeType="withEffect">
                                  <p:stCondLst>
                                    <p:cond delay="20000"/>
                                  </p:stCondLst>
                                  <p:childTnLst>
                                    <p:set>
                                      <p:cBhvr>
                                        <p:cTn id="527" dur="1" fill="hold">
                                          <p:stCondLst>
                                            <p:cond delay="0"/>
                                          </p:stCondLst>
                                        </p:cTn>
                                        <p:tgtEl>
                                          <p:spTgt spid="290"/>
                                        </p:tgtEl>
                                        <p:attrNameLst>
                                          <p:attrName>style.visibility</p:attrName>
                                        </p:attrNameLst>
                                      </p:cBhvr>
                                      <p:to>
                                        <p:strVal val="visible"/>
                                      </p:to>
                                    </p:set>
                                    <p:animEffect transition="in" filter="wipe(down)">
                                      <p:cBhvr>
                                        <p:cTn id="528" dur="1000"/>
                                        <p:tgtEl>
                                          <p:spTgt spid="290"/>
                                        </p:tgtEl>
                                      </p:cBhvr>
                                    </p:animEffect>
                                  </p:childTnLst>
                                </p:cTn>
                              </p:par>
                              <p:par>
                                <p:cTn id="529" presetID="22" presetClass="entr" presetSubtype="1" fill="hold" nodeType="withEffect">
                                  <p:stCondLst>
                                    <p:cond delay="21000"/>
                                  </p:stCondLst>
                                  <p:childTnLst>
                                    <p:set>
                                      <p:cBhvr>
                                        <p:cTn id="530" dur="1" fill="hold">
                                          <p:stCondLst>
                                            <p:cond delay="0"/>
                                          </p:stCondLst>
                                        </p:cTn>
                                        <p:tgtEl>
                                          <p:spTgt spid="284"/>
                                        </p:tgtEl>
                                        <p:attrNameLst>
                                          <p:attrName>style.visibility</p:attrName>
                                        </p:attrNameLst>
                                      </p:cBhvr>
                                      <p:to>
                                        <p:strVal val="visible"/>
                                      </p:to>
                                    </p:set>
                                    <p:animEffect transition="in" filter="wipe(up)">
                                      <p:cBhvr>
                                        <p:cTn id="531" dur="1000"/>
                                        <p:tgtEl>
                                          <p:spTgt spid="284"/>
                                        </p:tgtEl>
                                      </p:cBhvr>
                                    </p:animEffect>
                                  </p:childTnLst>
                                  <p:subTnLst>
                                    <p:set>
                                      <p:cBhvr override="childStyle">
                                        <p:cTn dur="1" fill="hold" display="0" masterRel="sameClick" afterEffect="1">
                                          <p:stCondLst>
                                            <p:cond evt="end" delay="0">
                                              <p:tn val="529"/>
                                            </p:cond>
                                          </p:stCondLst>
                                        </p:cTn>
                                        <p:tgtEl>
                                          <p:spTgt spid="284"/>
                                        </p:tgtEl>
                                        <p:attrNameLst>
                                          <p:attrName>style.visibility</p:attrName>
                                        </p:attrNameLst>
                                      </p:cBhvr>
                                      <p:to>
                                        <p:strVal val="hidden"/>
                                      </p:to>
                                    </p:set>
                                  </p:subTnLst>
                                </p:cTn>
                              </p:par>
                              <p:par>
                                <p:cTn id="532" presetID="22" presetClass="entr" presetSubtype="1" fill="hold" nodeType="withEffect">
                                  <p:stCondLst>
                                    <p:cond delay="21000"/>
                                  </p:stCondLst>
                                  <p:childTnLst>
                                    <p:set>
                                      <p:cBhvr>
                                        <p:cTn id="533" dur="1" fill="hold">
                                          <p:stCondLst>
                                            <p:cond delay="0"/>
                                          </p:stCondLst>
                                        </p:cTn>
                                        <p:tgtEl>
                                          <p:spTgt spid="296"/>
                                        </p:tgtEl>
                                        <p:attrNameLst>
                                          <p:attrName>style.visibility</p:attrName>
                                        </p:attrNameLst>
                                      </p:cBhvr>
                                      <p:to>
                                        <p:strVal val="visible"/>
                                      </p:to>
                                    </p:set>
                                    <p:animEffect transition="in" filter="wipe(up)">
                                      <p:cBhvr>
                                        <p:cTn id="534" dur="1000"/>
                                        <p:tgtEl>
                                          <p:spTgt spid="296"/>
                                        </p:tgtEl>
                                      </p:cBhvr>
                                    </p:animEffect>
                                  </p:childTnLst>
                                  <p:subTnLst>
                                    <p:set>
                                      <p:cBhvr override="childStyle">
                                        <p:cTn dur="1" fill="hold" display="0" masterRel="sameClick" afterEffect="1">
                                          <p:stCondLst>
                                            <p:cond evt="end" delay="0">
                                              <p:tn val="532"/>
                                            </p:cond>
                                          </p:stCondLst>
                                        </p:cTn>
                                        <p:tgtEl>
                                          <p:spTgt spid="296"/>
                                        </p:tgtEl>
                                        <p:attrNameLst>
                                          <p:attrName>style.visibility</p:attrName>
                                        </p:attrNameLst>
                                      </p:cBhvr>
                                      <p:to>
                                        <p:strVal val="hidden"/>
                                      </p:to>
                                    </p:set>
                                  </p:subTnLst>
                                </p:cTn>
                              </p:par>
                              <p:par>
                                <p:cTn id="535" presetID="1" presetClass="exit" presetSubtype="0" fill="hold" nodeType="withEffect">
                                  <p:stCondLst>
                                    <p:cond delay="22000"/>
                                  </p:stCondLst>
                                  <p:childTnLst>
                                    <p:set>
                                      <p:cBhvr>
                                        <p:cTn id="536" dur="1" fill="hold">
                                          <p:stCondLst>
                                            <p:cond delay="0"/>
                                          </p:stCondLst>
                                        </p:cTn>
                                        <p:tgtEl>
                                          <p:spTgt spid="302"/>
                                        </p:tgtEl>
                                        <p:attrNameLst>
                                          <p:attrName>style.visibility</p:attrName>
                                        </p:attrNameLst>
                                      </p:cBhvr>
                                      <p:to>
                                        <p:strVal val="hidden"/>
                                      </p:to>
                                    </p:set>
                                  </p:childTnLst>
                                </p:cTn>
                              </p:par>
                              <p:par>
                                <p:cTn id="537" presetID="1" presetClass="exit" presetSubtype="0" fill="hold" nodeType="withEffect">
                                  <p:stCondLst>
                                    <p:cond delay="22000"/>
                                  </p:stCondLst>
                                  <p:childTnLst>
                                    <p:set>
                                      <p:cBhvr>
                                        <p:cTn id="538" dur="1" fill="hold">
                                          <p:stCondLst>
                                            <p:cond delay="0"/>
                                          </p:stCondLst>
                                        </p:cTn>
                                        <p:tgtEl>
                                          <p:spTgt spid="290"/>
                                        </p:tgtEl>
                                        <p:attrNameLst>
                                          <p:attrName>style.visibility</p:attrName>
                                        </p:attrNameLst>
                                      </p:cBhvr>
                                      <p:to>
                                        <p:strVal val="hidden"/>
                                      </p:to>
                                    </p:set>
                                  </p:childTnLst>
                                </p:cTn>
                              </p:par>
                              <p:par>
                                <p:cTn id="539" presetID="22" presetClass="entr" presetSubtype="1" fill="hold" nodeType="withEffect">
                                  <p:stCondLst>
                                    <p:cond delay="22000"/>
                                  </p:stCondLst>
                                  <p:childTnLst>
                                    <p:set>
                                      <p:cBhvr>
                                        <p:cTn id="540" dur="1" fill="hold">
                                          <p:stCondLst>
                                            <p:cond delay="0"/>
                                          </p:stCondLst>
                                        </p:cTn>
                                        <p:tgtEl>
                                          <p:spTgt spid="518"/>
                                        </p:tgtEl>
                                        <p:attrNameLst>
                                          <p:attrName>style.visibility</p:attrName>
                                        </p:attrNameLst>
                                      </p:cBhvr>
                                      <p:to>
                                        <p:strVal val="visible"/>
                                      </p:to>
                                    </p:set>
                                    <p:animEffect transition="in" filter="wipe(up)">
                                      <p:cBhvr>
                                        <p:cTn id="541" dur="1000"/>
                                        <p:tgtEl>
                                          <p:spTgt spid="518"/>
                                        </p:tgtEl>
                                      </p:cBhvr>
                                    </p:animEffect>
                                  </p:childTnLst>
                                </p:cTn>
                              </p:par>
                              <p:par>
                                <p:cTn id="542" presetID="22" presetClass="entr" presetSubtype="1" fill="hold" nodeType="withEffect">
                                  <p:stCondLst>
                                    <p:cond delay="22000"/>
                                  </p:stCondLst>
                                  <p:childTnLst>
                                    <p:set>
                                      <p:cBhvr>
                                        <p:cTn id="543" dur="1" fill="hold">
                                          <p:stCondLst>
                                            <p:cond delay="0"/>
                                          </p:stCondLst>
                                        </p:cTn>
                                        <p:tgtEl>
                                          <p:spTgt spid="506"/>
                                        </p:tgtEl>
                                        <p:attrNameLst>
                                          <p:attrName>style.visibility</p:attrName>
                                        </p:attrNameLst>
                                      </p:cBhvr>
                                      <p:to>
                                        <p:strVal val="visible"/>
                                      </p:to>
                                    </p:set>
                                    <p:animEffect transition="in" filter="wipe(up)">
                                      <p:cBhvr>
                                        <p:cTn id="544" dur="1000"/>
                                        <p:tgtEl>
                                          <p:spTgt spid="506"/>
                                        </p:tgtEl>
                                      </p:cBhvr>
                                    </p:animEffect>
                                  </p:childTnLst>
                                </p:cTn>
                              </p:par>
                              <p:par>
                                <p:cTn id="545" presetID="22" presetClass="entr" presetSubtype="4" fill="hold" nodeType="withEffect">
                                  <p:stCondLst>
                                    <p:cond delay="23000"/>
                                  </p:stCondLst>
                                  <p:childTnLst>
                                    <p:set>
                                      <p:cBhvr>
                                        <p:cTn id="546" dur="1" fill="hold">
                                          <p:stCondLst>
                                            <p:cond delay="0"/>
                                          </p:stCondLst>
                                        </p:cTn>
                                        <p:tgtEl>
                                          <p:spTgt spid="500"/>
                                        </p:tgtEl>
                                        <p:attrNameLst>
                                          <p:attrName>style.visibility</p:attrName>
                                        </p:attrNameLst>
                                      </p:cBhvr>
                                      <p:to>
                                        <p:strVal val="visible"/>
                                      </p:to>
                                    </p:set>
                                    <p:animEffect transition="in" filter="wipe(down)">
                                      <p:cBhvr>
                                        <p:cTn id="547" dur="1000"/>
                                        <p:tgtEl>
                                          <p:spTgt spid="500"/>
                                        </p:tgtEl>
                                      </p:cBhvr>
                                    </p:animEffect>
                                  </p:childTnLst>
                                  <p:subTnLst>
                                    <p:set>
                                      <p:cBhvr override="childStyle">
                                        <p:cTn dur="1" fill="hold" display="0" masterRel="sameClick" afterEffect="1">
                                          <p:stCondLst>
                                            <p:cond evt="end" delay="0">
                                              <p:tn val="545"/>
                                            </p:cond>
                                          </p:stCondLst>
                                        </p:cTn>
                                        <p:tgtEl>
                                          <p:spTgt spid="500"/>
                                        </p:tgtEl>
                                        <p:attrNameLst>
                                          <p:attrName>style.visibility</p:attrName>
                                        </p:attrNameLst>
                                      </p:cBhvr>
                                      <p:to>
                                        <p:strVal val="hidden"/>
                                      </p:to>
                                    </p:set>
                                  </p:subTnLst>
                                </p:cTn>
                              </p:par>
                              <p:par>
                                <p:cTn id="548" presetID="22" presetClass="entr" presetSubtype="4" fill="hold" nodeType="withEffect">
                                  <p:stCondLst>
                                    <p:cond delay="23000"/>
                                  </p:stCondLst>
                                  <p:childTnLst>
                                    <p:set>
                                      <p:cBhvr>
                                        <p:cTn id="549" dur="1" fill="hold">
                                          <p:stCondLst>
                                            <p:cond delay="0"/>
                                          </p:stCondLst>
                                        </p:cTn>
                                        <p:tgtEl>
                                          <p:spTgt spid="512"/>
                                        </p:tgtEl>
                                        <p:attrNameLst>
                                          <p:attrName>style.visibility</p:attrName>
                                        </p:attrNameLst>
                                      </p:cBhvr>
                                      <p:to>
                                        <p:strVal val="visible"/>
                                      </p:to>
                                    </p:set>
                                    <p:animEffect transition="in" filter="wipe(down)">
                                      <p:cBhvr>
                                        <p:cTn id="550" dur="1000"/>
                                        <p:tgtEl>
                                          <p:spTgt spid="512"/>
                                        </p:tgtEl>
                                      </p:cBhvr>
                                    </p:animEffect>
                                  </p:childTnLst>
                                  <p:subTnLst>
                                    <p:set>
                                      <p:cBhvr override="childStyle">
                                        <p:cTn dur="1" fill="hold" display="0" masterRel="sameClick" afterEffect="1">
                                          <p:stCondLst>
                                            <p:cond evt="end" delay="0">
                                              <p:tn val="548"/>
                                            </p:cond>
                                          </p:stCondLst>
                                        </p:cTn>
                                        <p:tgtEl>
                                          <p:spTgt spid="512"/>
                                        </p:tgtEl>
                                        <p:attrNameLst>
                                          <p:attrName>style.visibility</p:attrName>
                                        </p:attrNameLst>
                                      </p:cBhvr>
                                      <p:to>
                                        <p:strVal val="hidden"/>
                                      </p:to>
                                    </p:set>
                                  </p:subTnLst>
                                </p:cTn>
                              </p:par>
                              <p:par>
                                <p:cTn id="551" presetID="1" presetClass="exit" presetSubtype="0" fill="hold" nodeType="withEffect">
                                  <p:stCondLst>
                                    <p:cond delay="24000"/>
                                  </p:stCondLst>
                                  <p:childTnLst>
                                    <p:set>
                                      <p:cBhvr>
                                        <p:cTn id="552" dur="1" fill="hold">
                                          <p:stCondLst>
                                            <p:cond delay="0"/>
                                          </p:stCondLst>
                                        </p:cTn>
                                        <p:tgtEl>
                                          <p:spTgt spid="518"/>
                                        </p:tgtEl>
                                        <p:attrNameLst>
                                          <p:attrName>style.visibility</p:attrName>
                                        </p:attrNameLst>
                                      </p:cBhvr>
                                      <p:to>
                                        <p:strVal val="hidden"/>
                                      </p:to>
                                    </p:set>
                                  </p:childTnLst>
                                </p:cTn>
                              </p:par>
                              <p:par>
                                <p:cTn id="553" presetID="1" presetClass="exit" presetSubtype="0" fill="hold" nodeType="withEffect">
                                  <p:stCondLst>
                                    <p:cond delay="24000"/>
                                  </p:stCondLst>
                                  <p:childTnLst>
                                    <p:set>
                                      <p:cBhvr>
                                        <p:cTn id="554" dur="1" fill="hold">
                                          <p:stCondLst>
                                            <p:cond delay="0"/>
                                          </p:stCondLst>
                                        </p:cTn>
                                        <p:tgtEl>
                                          <p:spTgt spid="506"/>
                                        </p:tgtEl>
                                        <p:attrNameLst>
                                          <p:attrName>style.visibility</p:attrName>
                                        </p:attrNameLst>
                                      </p:cBhvr>
                                      <p:to>
                                        <p:strVal val="hidden"/>
                                      </p:to>
                                    </p:set>
                                  </p:childTnLst>
                                </p:cTn>
                              </p:par>
                              <p:par>
                                <p:cTn id="555" presetID="22" presetClass="entr" presetSubtype="4" fill="hold" nodeType="withEffect">
                                  <p:stCondLst>
                                    <p:cond delay="24000"/>
                                  </p:stCondLst>
                                  <p:childTnLst>
                                    <p:set>
                                      <p:cBhvr>
                                        <p:cTn id="556" dur="1" fill="hold">
                                          <p:stCondLst>
                                            <p:cond delay="0"/>
                                          </p:stCondLst>
                                        </p:cTn>
                                        <p:tgtEl>
                                          <p:spTgt spid="326"/>
                                        </p:tgtEl>
                                        <p:attrNameLst>
                                          <p:attrName>style.visibility</p:attrName>
                                        </p:attrNameLst>
                                      </p:cBhvr>
                                      <p:to>
                                        <p:strVal val="visible"/>
                                      </p:to>
                                    </p:set>
                                    <p:animEffect transition="in" filter="wipe(down)">
                                      <p:cBhvr>
                                        <p:cTn id="557" dur="1000"/>
                                        <p:tgtEl>
                                          <p:spTgt spid="326"/>
                                        </p:tgtEl>
                                      </p:cBhvr>
                                    </p:animEffect>
                                  </p:childTnLst>
                                </p:cTn>
                              </p:par>
                              <p:par>
                                <p:cTn id="558" presetID="22" presetClass="entr" presetSubtype="4" fill="hold" nodeType="withEffect">
                                  <p:stCondLst>
                                    <p:cond delay="24000"/>
                                  </p:stCondLst>
                                  <p:childTnLst>
                                    <p:set>
                                      <p:cBhvr>
                                        <p:cTn id="559" dur="1" fill="hold">
                                          <p:stCondLst>
                                            <p:cond delay="0"/>
                                          </p:stCondLst>
                                        </p:cTn>
                                        <p:tgtEl>
                                          <p:spTgt spid="314"/>
                                        </p:tgtEl>
                                        <p:attrNameLst>
                                          <p:attrName>style.visibility</p:attrName>
                                        </p:attrNameLst>
                                      </p:cBhvr>
                                      <p:to>
                                        <p:strVal val="visible"/>
                                      </p:to>
                                    </p:set>
                                    <p:animEffect transition="in" filter="wipe(down)">
                                      <p:cBhvr>
                                        <p:cTn id="560" dur="1000"/>
                                        <p:tgtEl>
                                          <p:spTgt spid="314"/>
                                        </p:tgtEl>
                                      </p:cBhvr>
                                    </p:animEffect>
                                  </p:childTnLst>
                                </p:cTn>
                              </p:par>
                              <p:par>
                                <p:cTn id="561" presetID="22" presetClass="entr" presetSubtype="1" fill="hold" nodeType="withEffect">
                                  <p:stCondLst>
                                    <p:cond delay="25000"/>
                                  </p:stCondLst>
                                  <p:childTnLst>
                                    <p:set>
                                      <p:cBhvr>
                                        <p:cTn id="562" dur="1" fill="hold">
                                          <p:stCondLst>
                                            <p:cond delay="0"/>
                                          </p:stCondLst>
                                        </p:cTn>
                                        <p:tgtEl>
                                          <p:spTgt spid="308"/>
                                        </p:tgtEl>
                                        <p:attrNameLst>
                                          <p:attrName>style.visibility</p:attrName>
                                        </p:attrNameLst>
                                      </p:cBhvr>
                                      <p:to>
                                        <p:strVal val="visible"/>
                                      </p:to>
                                    </p:set>
                                    <p:animEffect transition="in" filter="wipe(up)">
                                      <p:cBhvr>
                                        <p:cTn id="563" dur="1000"/>
                                        <p:tgtEl>
                                          <p:spTgt spid="308"/>
                                        </p:tgtEl>
                                      </p:cBhvr>
                                    </p:animEffect>
                                  </p:childTnLst>
                                  <p:subTnLst>
                                    <p:set>
                                      <p:cBhvr override="childStyle">
                                        <p:cTn dur="1" fill="hold" display="0" masterRel="sameClick" afterEffect="1">
                                          <p:stCondLst>
                                            <p:cond evt="end" delay="0">
                                              <p:tn val="561"/>
                                            </p:cond>
                                          </p:stCondLst>
                                        </p:cTn>
                                        <p:tgtEl>
                                          <p:spTgt spid="308"/>
                                        </p:tgtEl>
                                        <p:attrNameLst>
                                          <p:attrName>style.visibility</p:attrName>
                                        </p:attrNameLst>
                                      </p:cBhvr>
                                      <p:to>
                                        <p:strVal val="hidden"/>
                                      </p:to>
                                    </p:set>
                                  </p:subTnLst>
                                </p:cTn>
                              </p:par>
                              <p:par>
                                <p:cTn id="564" presetID="22" presetClass="entr" presetSubtype="1" fill="hold" nodeType="withEffect">
                                  <p:stCondLst>
                                    <p:cond delay="25000"/>
                                  </p:stCondLst>
                                  <p:childTnLst>
                                    <p:set>
                                      <p:cBhvr>
                                        <p:cTn id="565" dur="1" fill="hold">
                                          <p:stCondLst>
                                            <p:cond delay="0"/>
                                          </p:stCondLst>
                                        </p:cTn>
                                        <p:tgtEl>
                                          <p:spTgt spid="320"/>
                                        </p:tgtEl>
                                        <p:attrNameLst>
                                          <p:attrName>style.visibility</p:attrName>
                                        </p:attrNameLst>
                                      </p:cBhvr>
                                      <p:to>
                                        <p:strVal val="visible"/>
                                      </p:to>
                                    </p:set>
                                    <p:animEffect transition="in" filter="wipe(up)">
                                      <p:cBhvr>
                                        <p:cTn id="566" dur="1000"/>
                                        <p:tgtEl>
                                          <p:spTgt spid="320"/>
                                        </p:tgtEl>
                                      </p:cBhvr>
                                    </p:animEffect>
                                  </p:childTnLst>
                                  <p:subTnLst>
                                    <p:set>
                                      <p:cBhvr override="childStyle">
                                        <p:cTn dur="1" fill="hold" display="0" masterRel="sameClick" afterEffect="1">
                                          <p:stCondLst>
                                            <p:cond evt="end" delay="0">
                                              <p:tn val="564"/>
                                            </p:cond>
                                          </p:stCondLst>
                                        </p:cTn>
                                        <p:tgtEl>
                                          <p:spTgt spid="320"/>
                                        </p:tgtEl>
                                        <p:attrNameLst>
                                          <p:attrName>style.visibility</p:attrName>
                                        </p:attrNameLst>
                                      </p:cBhvr>
                                      <p:to>
                                        <p:strVal val="hidden"/>
                                      </p:to>
                                    </p:set>
                                  </p:subTnLst>
                                </p:cTn>
                              </p:par>
                              <p:par>
                                <p:cTn id="567" presetID="1" presetClass="exit" presetSubtype="0" fill="hold" nodeType="withEffect">
                                  <p:stCondLst>
                                    <p:cond delay="26000"/>
                                  </p:stCondLst>
                                  <p:childTnLst>
                                    <p:set>
                                      <p:cBhvr>
                                        <p:cTn id="568" dur="1" fill="hold">
                                          <p:stCondLst>
                                            <p:cond delay="0"/>
                                          </p:stCondLst>
                                        </p:cTn>
                                        <p:tgtEl>
                                          <p:spTgt spid="326"/>
                                        </p:tgtEl>
                                        <p:attrNameLst>
                                          <p:attrName>style.visibility</p:attrName>
                                        </p:attrNameLst>
                                      </p:cBhvr>
                                      <p:to>
                                        <p:strVal val="hidden"/>
                                      </p:to>
                                    </p:set>
                                  </p:childTnLst>
                                </p:cTn>
                              </p:par>
                              <p:par>
                                <p:cTn id="569" presetID="1" presetClass="exit" presetSubtype="0" fill="hold" nodeType="withEffect">
                                  <p:stCondLst>
                                    <p:cond delay="26000"/>
                                  </p:stCondLst>
                                  <p:childTnLst>
                                    <p:set>
                                      <p:cBhvr>
                                        <p:cTn id="570" dur="1" fill="hold">
                                          <p:stCondLst>
                                            <p:cond delay="0"/>
                                          </p:stCondLst>
                                        </p:cTn>
                                        <p:tgtEl>
                                          <p:spTgt spid="314"/>
                                        </p:tgtEl>
                                        <p:attrNameLst>
                                          <p:attrName>style.visibility</p:attrName>
                                        </p:attrNameLst>
                                      </p:cBhvr>
                                      <p:to>
                                        <p:strVal val="hidden"/>
                                      </p:to>
                                    </p:set>
                                  </p:childTnLst>
                                </p:cTn>
                              </p:par>
                              <p:par>
                                <p:cTn id="571" presetID="22" presetClass="entr" presetSubtype="1" fill="hold" nodeType="withEffect">
                                  <p:stCondLst>
                                    <p:cond delay="26000"/>
                                  </p:stCondLst>
                                  <p:childTnLst>
                                    <p:set>
                                      <p:cBhvr>
                                        <p:cTn id="572" dur="1" fill="hold">
                                          <p:stCondLst>
                                            <p:cond delay="0"/>
                                          </p:stCondLst>
                                        </p:cTn>
                                        <p:tgtEl>
                                          <p:spTgt spid="542"/>
                                        </p:tgtEl>
                                        <p:attrNameLst>
                                          <p:attrName>style.visibility</p:attrName>
                                        </p:attrNameLst>
                                      </p:cBhvr>
                                      <p:to>
                                        <p:strVal val="visible"/>
                                      </p:to>
                                    </p:set>
                                    <p:animEffect transition="in" filter="wipe(up)">
                                      <p:cBhvr>
                                        <p:cTn id="573" dur="1000"/>
                                        <p:tgtEl>
                                          <p:spTgt spid="542"/>
                                        </p:tgtEl>
                                      </p:cBhvr>
                                    </p:animEffect>
                                  </p:childTnLst>
                                </p:cTn>
                              </p:par>
                              <p:par>
                                <p:cTn id="574" presetID="22" presetClass="entr" presetSubtype="1" fill="hold" nodeType="withEffect">
                                  <p:stCondLst>
                                    <p:cond delay="26000"/>
                                  </p:stCondLst>
                                  <p:childTnLst>
                                    <p:set>
                                      <p:cBhvr>
                                        <p:cTn id="575" dur="1" fill="hold">
                                          <p:stCondLst>
                                            <p:cond delay="0"/>
                                          </p:stCondLst>
                                        </p:cTn>
                                        <p:tgtEl>
                                          <p:spTgt spid="530"/>
                                        </p:tgtEl>
                                        <p:attrNameLst>
                                          <p:attrName>style.visibility</p:attrName>
                                        </p:attrNameLst>
                                      </p:cBhvr>
                                      <p:to>
                                        <p:strVal val="visible"/>
                                      </p:to>
                                    </p:set>
                                    <p:animEffect transition="in" filter="wipe(up)">
                                      <p:cBhvr>
                                        <p:cTn id="576" dur="1000"/>
                                        <p:tgtEl>
                                          <p:spTgt spid="530"/>
                                        </p:tgtEl>
                                      </p:cBhvr>
                                    </p:animEffect>
                                  </p:childTnLst>
                                </p:cTn>
                              </p:par>
                              <p:par>
                                <p:cTn id="577" presetID="22" presetClass="entr" presetSubtype="4" fill="hold" nodeType="withEffect">
                                  <p:stCondLst>
                                    <p:cond delay="27000"/>
                                  </p:stCondLst>
                                  <p:childTnLst>
                                    <p:set>
                                      <p:cBhvr>
                                        <p:cTn id="578" dur="1" fill="hold">
                                          <p:stCondLst>
                                            <p:cond delay="0"/>
                                          </p:stCondLst>
                                        </p:cTn>
                                        <p:tgtEl>
                                          <p:spTgt spid="524"/>
                                        </p:tgtEl>
                                        <p:attrNameLst>
                                          <p:attrName>style.visibility</p:attrName>
                                        </p:attrNameLst>
                                      </p:cBhvr>
                                      <p:to>
                                        <p:strVal val="visible"/>
                                      </p:to>
                                    </p:set>
                                    <p:animEffect transition="in" filter="wipe(down)">
                                      <p:cBhvr>
                                        <p:cTn id="579" dur="1000"/>
                                        <p:tgtEl>
                                          <p:spTgt spid="524"/>
                                        </p:tgtEl>
                                      </p:cBhvr>
                                    </p:animEffect>
                                  </p:childTnLst>
                                  <p:subTnLst>
                                    <p:set>
                                      <p:cBhvr override="childStyle">
                                        <p:cTn dur="1" fill="hold" display="0" masterRel="sameClick" afterEffect="1">
                                          <p:stCondLst>
                                            <p:cond evt="end" delay="0">
                                              <p:tn val="577"/>
                                            </p:cond>
                                          </p:stCondLst>
                                        </p:cTn>
                                        <p:tgtEl>
                                          <p:spTgt spid="524"/>
                                        </p:tgtEl>
                                        <p:attrNameLst>
                                          <p:attrName>style.visibility</p:attrName>
                                        </p:attrNameLst>
                                      </p:cBhvr>
                                      <p:to>
                                        <p:strVal val="hidden"/>
                                      </p:to>
                                    </p:set>
                                  </p:subTnLst>
                                </p:cTn>
                              </p:par>
                              <p:par>
                                <p:cTn id="580" presetID="22" presetClass="entr" presetSubtype="4" fill="hold" nodeType="withEffect">
                                  <p:stCondLst>
                                    <p:cond delay="27000"/>
                                  </p:stCondLst>
                                  <p:childTnLst>
                                    <p:set>
                                      <p:cBhvr>
                                        <p:cTn id="581" dur="1" fill="hold">
                                          <p:stCondLst>
                                            <p:cond delay="0"/>
                                          </p:stCondLst>
                                        </p:cTn>
                                        <p:tgtEl>
                                          <p:spTgt spid="536"/>
                                        </p:tgtEl>
                                        <p:attrNameLst>
                                          <p:attrName>style.visibility</p:attrName>
                                        </p:attrNameLst>
                                      </p:cBhvr>
                                      <p:to>
                                        <p:strVal val="visible"/>
                                      </p:to>
                                    </p:set>
                                    <p:animEffect transition="in" filter="wipe(down)">
                                      <p:cBhvr>
                                        <p:cTn id="582" dur="1000"/>
                                        <p:tgtEl>
                                          <p:spTgt spid="536"/>
                                        </p:tgtEl>
                                      </p:cBhvr>
                                    </p:animEffect>
                                  </p:childTnLst>
                                  <p:subTnLst>
                                    <p:set>
                                      <p:cBhvr override="childStyle">
                                        <p:cTn dur="1" fill="hold" display="0" masterRel="sameClick" afterEffect="1">
                                          <p:stCondLst>
                                            <p:cond evt="end" delay="0">
                                              <p:tn val="580"/>
                                            </p:cond>
                                          </p:stCondLst>
                                        </p:cTn>
                                        <p:tgtEl>
                                          <p:spTgt spid="536"/>
                                        </p:tgtEl>
                                        <p:attrNameLst>
                                          <p:attrName>style.visibility</p:attrName>
                                        </p:attrNameLst>
                                      </p:cBhvr>
                                      <p:to>
                                        <p:strVal val="hidden"/>
                                      </p:to>
                                    </p:set>
                                  </p:subTnLst>
                                </p:cTn>
                              </p:par>
                              <p:par>
                                <p:cTn id="583" presetID="1" presetClass="exit" presetSubtype="0" fill="hold" nodeType="withEffect">
                                  <p:stCondLst>
                                    <p:cond delay="28000"/>
                                  </p:stCondLst>
                                  <p:childTnLst>
                                    <p:set>
                                      <p:cBhvr>
                                        <p:cTn id="584" dur="1" fill="hold">
                                          <p:stCondLst>
                                            <p:cond delay="0"/>
                                          </p:stCondLst>
                                        </p:cTn>
                                        <p:tgtEl>
                                          <p:spTgt spid="542"/>
                                        </p:tgtEl>
                                        <p:attrNameLst>
                                          <p:attrName>style.visibility</p:attrName>
                                        </p:attrNameLst>
                                      </p:cBhvr>
                                      <p:to>
                                        <p:strVal val="hidden"/>
                                      </p:to>
                                    </p:set>
                                  </p:childTnLst>
                                </p:cTn>
                              </p:par>
                              <p:par>
                                <p:cTn id="585" presetID="1" presetClass="exit" presetSubtype="0" fill="hold" nodeType="withEffect">
                                  <p:stCondLst>
                                    <p:cond delay="28000"/>
                                  </p:stCondLst>
                                  <p:childTnLst>
                                    <p:set>
                                      <p:cBhvr>
                                        <p:cTn id="586" dur="1" fill="hold">
                                          <p:stCondLst>
                                            <p:cond delay="0"/>
                                          </p:stCondLst>
                                        </p:cTn>
                                        <p:tgtEl>
                                          <p:spTgt spid="530"/>
                                        </p:tgtEl>
                                        <p:attrNameLst>
                                          <p:attrName>style.visibility</p:attrName>
                                        </p:attrNameLst>
                                      </p:cBhvr>
                                      <p:to>
                                        <p:strVal val="hidden"/>
                                      </p:to>
                                    </p:set>
                                  </p:childTnLst>
                                </p:cTn>
                              </p:par>
                              <p:par>
                                <p:cTn id="587" presetID="22" presetClass="entr" presetSubtype="4" fill="hold" nodeType="withEffect">
                                  <p:stCondLst>
                                    <p:cond delay="28000"/>
                                  </p:stCondLst>
                                  <p:childTnLst>
                                    <p:set>
                                      <p:cBhvr>
                                        <p:cTn id="588" dur="1" fill="hold">
                                          <p:stCondLst>
                                            <p:cond delay="0"/>
                                          </p:stCondLst>
                                        </p:cTn>
                                        <p:tgtEl>
                                          <p:spTgt spid="350"/>
                                        </p:tgtEl>
                                        <p:attrNameLst>
                                          <p:attrName>style.visibility</p:attrName>
                                        </p:attrNameLst>
                                      </p:cBhvr>
                                      <p:to>
                                        <p:strVal val="visible"/>
                                      </p:to>
                                    </p:set>
                                    <p:animEffect transition="in" filter="wipe(down)">
                                      <p:cBhvr>
                                        <p:cTn id="589" dur="1000"/>
                                        <p:tgtEl>
                                          <p:spTgt spid="350"/>
                                        </p:tgtEl>
                                      </p:cBhvr>
                                    </p:animEffect>
                                  </p:childTnLst>
                                </p:cTn>
                              </p:par>
                              <p:par>
                                <p:cTn id="590" presetID="22" presetClass="entr" presetSubtype="4" fill="hold" nodeType="withEffect">
                                  <p:stCondLst>
                                    <p:cond delay="28000"/>
                                  </p:stCondLst>
                                  <p:childTnLst>
                                    <p:set>
                                      <p:cBhvr>
                                        <p:cTn id="591" dur="1" fill="hold">
                                          <p:stCondLst>
                                            <p:cond delay="0"/>
                                          </p:stCondLst>
                                        </p:cTn>
                                        <p:tgtEl>
                                          <p:spTgt spid="338"/>
                                        </p:tgtEl>
                                        <p:attrNameLst>
                                          <p:attrName>style.visibility</p:attrName>
                                        </p:attrNameLst>
                                      </p:cBhvr>
                                      <p:to>
                                        <p:strVal val="visible"/>
                                      </p:to>
                                    </p:set>
                                    <p:animEffect transition="in" filter="wipe(down)">
                                      <p:cBhvr>
                                        <p:cTn id="592" dur="1000"/>
                                        <p:tgtEl>
                                          <p:spTgt spid="338"/>
                                        </p:tgtEl>
                                      </p:cBhvr>
                                    </p:animEffect>
                                  </p:childTnLst>
                                </p:cTn>
                              </p:par>
                              <p:par>
                                <p:cTn id="593" presetID="22" presetClass="entr" presetSubtype="1" fill="hold" nodeType="withEffect">
                                  <p:stCondLst>
                                    <p:cond delay="29000"/>
                                  </p:stCondLst>
                                  <p:childTnLst>
                                    <p:set>
                                      <p:cBhvr>
                                        <p:cTn id="594" dur="1" fill="hold">
                                          <p:stCondLst>
                                            <p:cond delay="0"/>
                                          </p:stCondLst>
                                        </p:cTn>
                                        <p:tgtEl>
                                          <p:spTgt spid="332"/>
                                        </p:tgtEl>
                                        <p:attrNameLst>
                                          <p:attrName>style.visibility</p:attrName>
                                        </p:attrNameLst>
                                      </p:cBhvr>
                                      <p:to>
                                        <p:strVal val="visible"/>
                                      </p:to>
                                    </p:set>
                                    <p:animEffect transition="in" filter="wipe(up)">
                                      <p:cBhvr>
                                        <p:cTn id="595" dur="1000"/>
                                        <p:tgtEl>
                                          <p:spTgt spid="332"/>
                                        </p:tgtEl>
                                      </p:cBhvr>
                                    </p:animEffect>
                                  </p:childTnLst>
                                  <p:subTnLst>
                                    <p:set>
                                      <p:cBhvr override="childStyle">
                                        <p:cTn dur="1" fill="hold" display="0" masterRel="sameClick" afterEffect="1">
                                          <p:stCondLst>
                                            <p:cond evt="end" delay="0">
                                              <p:tn val="593"/>
                                            </p:cond>
                                          </p:stCondLst>
                                        </p:cTn>
                                        <p:tgtEl>
                                          <p:spTgt spid="332"/>
                                        </p:tgtEl>
                                        <p:attrNameLst>
                                          <p:attrName>style.visibility</p:attrName>
                                        </p:attrNameLst>
                                      </p:cBhvr>
                                      <p:to>
                                        <p:strVal val="hidden"/>
                                      </p:to>
                                    </p:set>
                                  </p:subTnLst>
                                </p:cTn>
                              </p:par>
                              <p:par>
                                <p:cTn id="596" presetID="22" presetClass="entr" presetSubtype="1" fill="hold" nodeType="withEffect">
                                  <p:stCondLst>
                                    <p:cond delay="29000"/>
                                  </p:stCondLst>
                                  <p:childTnLst>
                                    <p:set>
                                      <p:cBhvr>
                                        <p:cTn id="597" dur="1" fill="hold">
                                          <p:stCondLst>
                                            <p:cond delay="0"/>
                                          </p:stCondLst>
                                        </p:cTn>
                                        <p:tgtEl>
                                          <p:spTgt spid="344"/>
                                        </p:tgtEl>
                                        <p:attrNameLst>
                                          <p:attrName>style.visibility</p:attrName>
                                        </p:attrNameLst>
                                      </p:cBhvr>
                                      <p:to>
                                        <p:strVal val="visible"/>
                                      </p:to>
                                    </p:set>
                                    <p:animEffect transition="in" filter="wipe(up)">
                                      <p:cBhvr>
                                        <p:cTn id="598" dur="1000"/>
                                        <p:tgtEl>
                                          <p:spTgt spid="344"/>
                                        </p:tgtEl>
                                      </p:cBhvr>
                                    </p:animEffect>
                                  </p:childTnLst>
                                  <p:subTnLst>
                                    <p:set>
                                      <p:cBhvr override="childStyle">
                                        <p:cTn dur="1" fill="hold" display="0" masterRel="sameClick" afterEffect="1">
                                          <p:stCondLst>
                                            <p:cond evt="end" delay="0">
                                              <p:tn val="596"/>
                                            </p:cond>
                                          </p:stCondLst>
                                        </p:cTn>
                                        <p:tgtEl>
                                          <p:spTgt spid="344"/>
                                        </p:tgtEl>
                                        <p:attrNameLst>
                                          <p:attrName>style.visibility</p:attrName>
                                        </p:attrNameLst>
                                      </p:cBhvr>
                                      <p:to>
                                        <p:strVal val="hidden"/>
                                      </p:to>
                                    </p:set>
                                  </p:subTnLst>
                                </p:cTn>
                              </p:par>
                              <p:par>
                                <p:cTn id="599" presetID="1" presetClass="exit" presetSubtype="0" fill="hold" nodeType="withEffect">
                                  <p:stCondLst>
                                    <p:cond delay="30000"/>
                                  </p:stCondLst>
                                  <p:childTnLst>
                                    <p:set>
                                      <p:cBhvr>
                                        <p:cTn id="600" dur="1" fill="hold">
                                          <p:stCondLst>
                                            <p:cond delay="0"/>
                                          </p:stCondLst>
                                        </p:cTn>
                                        <p:tgtEl>
                                          <p:spTgt spid="350"/>
                                        </p:tgtEl>
                                        <p:attrNameLst>
                                          <p:attrName>style.visibility</p:attrName>
                                        </p:attrNameLst>
                                      </p:cBhvr>
                                      <p:to>
                                        <p:strVal val="hidden"/>
                                      </p:to>
                                    </p:set>
                                  </p:childTnLst>
                                </p:cTn>
                              </p:par>
                              <p:par>
                                <p:cTn id="601" presetID="1" presetClass="exit" presetSubtype="0" fill="hold" nodeType="withEffect">
                                  <p:stCondLst>
                                    <p:cond delay="30000"/>
                                  </p:stCondLst>
                                  <p:childTnLst>
                                    <p:set>
                                      <p:cBhvr>
                                        <p:cTn id="602" dur="1" fill="hold">
                                          <p:stCondLst>
                                            <p:cond delay="0"/>
                                          </p:stCondLst>
                                        </p:cTn>
                                        <p:tgtEl>
                                          <p:spTgt spid="338"/>
                                        </p:tgtEl>
                                        <p:attrNameLst>
                                          <p:attrName>style.visibility</p:attrName>
                                        </p:attrNameLst>
                                      </p:cBhvr>
                                      <p:to>
                                        <p:strVal val="hidden"/>
                                      </p:to>
                                    </p:set>
                                  </p:childTnLst>
                                </p:cTn>
                              </p:par>
                              <p:par>
                                <p:cTn id="603" presetID="22" presetClass="entr" presetSubtype="1" fill="hold" nodeType="withEffect">
                                  <p:stCondLst>
                                    <p:cond delay="30000"/>
                                  </p:stCondLst>
                                  <p:childTnLst>
                                    <p:set>
                                      <p:cBhvr>
                                        <p:cTn id="604" dur="1" fill="hold">
                                          <p:stCondLst>
                                            <p:cond delay="0"/>
                                          </p:stCondLst>
                                        </p:cTn>
                                        <p:tgtEl>
                                          <p:spTgt spid="566"/>
                                        </p:tgtEl>
                                        <p:attrNameLst>
                                          <p:attrName>style.visibility</p:attrName>
                                        </p:attrNameLst>
                                      </p:cBhvr>
                                      <p:to>
                                        <p:strVal val="visible"/>
                                      </p:to>
                                    </p:set>
                                    <p:animEffect transition="in" filter="wipe(up)">
                                      <p:cBhvr>
                                        <p:cTn id="605" dur="1000"/>
                                        <p:tgtEl>
                                          <p:spTgt spid="566"/>
                                        </p:tgtEl>
                                      </p:cBhvr>
                                    </p:animEffect>
                                  </p:childTnLst>
                                </p:cTn>
                              </p:par>
                              <p:par>
                                <p:cTn id="606" presetID="22" presetClass="entr" presetSubtype="1" fill="hold" nodeType="withEffect">
                                  <p:stCondLst>
                                    <p:cond delay="30000"/>
                                  </p:stCondLst>
                                  <p:childTnLst>
                                    <p:set>
                                      <p:cBhvr>
                                        <p:cTn id="607" dur="1" fill="hold">
                                          <p:stCondLst>
                                            <p:cond delay="0"/>
                                          </p:stCondLst>
                                        </p:cTn>
                                        <p:tgtEl>
                                          <p:spTgt spid="554"/>
                                        </p:tgtEl>
                                        <p:attrNameLst>
                                          <p:attrName>style.visibility</p:attrName>
                                        </p:attrNameLst>
                                      </p:cBhvr>
                                      <p:to>
                                        <p:strVal val="visible"/>
                                      </p:to>
                                    </p:set>
                                    <p:animEffect transition="in" filter="wipe(up)">
                                      <p:cBhvr>
                                        <p:cTn id="608" dur="1000"/>
                                        <p:tgtEl>
                                          <p:spTgt spid="554"/>
                                        </p:tgtEl>
                                      </p:cBhvr>
                                    </p:animEffect>
                                  </p:childTnLst>
                                </p:cTn>
                              </p:par>
                              <p:par>
                                <p:cTn id="609" presetID="22" presetClass="entr" presetSubtype="4" fill="hold" nodeType="withEffect">
                                  <p:stCondLst>
                                    <p:cond delay="31000"/>
                                  </p:stCondLst>
                                  <p:childTnLst>
                                    <p:set>
                                      <p:cBhvr>
                                        <p:cTn id="610" dur="1" fill="hold">
                                          <p:stCondLst>
                                            <p:cond delay="0"/>
                                          </p:stCondLst>
                                        </p:cTn>
                                        <p:tgtEl>
                                          <p:spTgt spid="548"/>
                                        </p:tgtEl>
                                        <p:attrNameLst>
                                          <p:attrName>style.visibility</p:attrName>
                                        </p:attrNameLst>
                                      </p:cBhvr>
                                      <p:to>
                                        <p:strVal val="visible"/>
                                      </p:to>
                                    </p:set>
                                    <p:animEffect transition="in" filter="wipe(down)">
                                      <p:cBhvr>
                                        <p:cTn id="611" dur="1000"/>
                                        <p:tgtEl>
                                          <p:spTgt spid="548"/>
                                        </p:tgtEl>
                                      </p:cBhvr>
                                    </p:animEffect>
                                  </p:childTnLst>
                                  <p:subTnLst>
                                    <p:set>
                                      <p:cBhvr override="childStyle">
                                        <p:cTn dur="1" fill="hold" display="0" masterRel="sameClick" afterEffect="1">
                                          <p:stCondLst>
                                            <p:cond evt="end" delay="0">
                                              <p:tn val="609"/>
                                            </p:cond>
                                          </p:stCondLst>
                                        </p:cTn>
                                        <p:tgtEl>
                                          <p:spTgt spid="548"/>
                                        </p:tgtEl>
                                        <p:attrNameLst>
                                          <p:attrName>style.visibility</p:attrName>
                                        </p:attrNameLst>
                                      </p:cBhvr>
                                      <p:to>
                                        <p:strVal val="hidden"/>
                                      </p:to>
                                    </p:set>
                                  </p:subTnLst>
                                </p:cTn>
                              </p:par>
                              <p:par>
                                <p:cTn id="612" presetID="22" presetClass="entr" presetSubtype="4" fill="hold" nodeType="withEffect">
                                  <p:stCondLst>
                                    <p:cond delay="31000"/>
                                  </p:stCondLst>
                                  <p:childTnLst>
                                    <p:set>
                                      <p:cBhvr>
                                        <p:cTn id="613" dur="1" fill="hold">
                                          <p:stCondLst>
                                            <p:cond delay="0"/>
                                          </p:stCondLst>
                                        </p:cTn>
                                        <p:tgtEl>
                                          <p:spTgt spid="560"/>
                                        </p:tgtEl>
                                        <p:attrNameLst>
                                          <p:attrName>style.visibility</p:attrName>
                                        </p:attrNameLst>
                                      </p:cBhvr>
                                      <p:to>
                                        <p:strVal val="visible"/>
                                      </p:to>
                                    </p:set>
                                    <p:animEffect transition="in" filter="wipe(down)">
                                      <p:cBhvr>
                                        <p:cTn id="614" dur="1000"/>
                                        <p:tgtEl>
                                          <p:spTgt spid="560"/>
                                        </p:tgtEl>
                                      </p:cBhvr>
                                    </p:animEffect>
                                  </p:childTnLst>
                                  <p:subTnLst>
                                    <p:set>
                                      <p:cBhvr override="childStyle">
                                        <p:cTn dur="1" fill="hold" display="0" masterRel="sameClick" afterEffect="1">
                                          <p:stCondLst>
                                            <p:cond evt="end" delay="0">
                                              <p:tn val="612"/>
                                            </p:cond>
                                          </p:stCondLst>
                                        </p:cTn>
                                        <p:tgtEl>
                                          <p:spTgt spid="560"/>
                                        </p:tgtEl>
                                        <p:attrNameLst>
                                          <p:attrName>style.visibility</p:attrName>
                                        </p:attrNameLst>
                                      </p:cBhvr>
                                      <p:to>
                                        <p:strVal val="hidden"/>
                                      </p:to>
                                    </p:set>
                                  </p:subTnLst>
                                </p:cTn>
                              </p:par>
                              <p:par>
                                <p:cTn id="615" presetID="1" presetClass="exit" presetSubtype="0" fill="hold" nodeType="withEffect">
                                  <p:stCondLst>
                                    <p:cond delay="32000"/>
                                  </p:stCondLst>
                                  <p:childTnLst>
                                    <p:set>
                                      <p:cBhvr>
                                        <p:cTn id="616" dur="1" fill="hold">
                                          <p:stCondLst>
                                            <p:cond delay="0"/>
                                          </p:stCondLst>
                                        </p:cTn>
                                        <p:tgtEl>
                                          <p:spTgt spid="566"/>
                                        </p:tgtEl>
                                        <p:attrNameLst>
                                          <p:attrName>style.visibility</p:attrName>
                                        </p:attrNameLst>
                                      </p:cBhvr>
                                      <p:to>
                                        <p:strVal val="hidden"/>
                                      </p:to>
                                    </p:set>
                                  </p:childTnLst>
                                </p:cTn>
                              </p:par>
                              <p:par>
                                <p:cTn id="617" presetID="1" presetClass="exit" presetSubtype="0" fill="hold" nodeType="withEffect">
                                  <p:stCondLst>
                                    <p:cond delay="32000"/>
                                  </p:stCondLst>
                                  <p:childTnLst>
                                    <p:set>
                                      <p:cBhvr>
                                        <p:cTn id="618" dur="1" fill="hold">
                                          <p:stCondLst>
                                            <p:cond delay="0"/>
                                          </p:stCondLst>
                                        </p:cTn>
                                        <p:tgtEl>
                                          <p:spTgt spid="554"/>
                                        </p:tgtEl>
                                        <p:attrNameLst>
                                          <p:attrName>style.visibility</p:attrName>
                                        </p:attrNameLst>
                                      </p:cBhvr>
                                      <p:to>
                                        <p:strVal val="hidden"/>
                                      </p:to>
                                    </p:set>
                                  </p:childTnLst>
                                </p:cTn>
                              </p:par>
                              <p:par>
                                <p:cTn id="619" presetID="22" presetClass="entr" presetSubtype="4" fill="hold" nodeType="withEffect">
                                  <p:stCondLst>
                                    <p:cond delay="32000"/>
                                  </p:stCondLst>
                                  <p:childTnLst>
                                    <p:set>
                                      <p:cBhvr>
                                        <p:cTn id="620" dur="1" fill="hold">
                                          <p:stCondLst>
                                            <p:cond delay="0"/>
                                          </p:stCondLst>
                                        </p:cTn>
                                        <p:tgtEl>
                                          <p:spTgt spid="374"/>
                                        </p:tgtEl>
                                        <p:attrNameLst>
                                          <p:attrName>style.visibility</p:attrName>
                                        </p:attrNameLst>
                                      </p:cBhvr>
                                      <p:to>
                                        <p:strVal val="visible"/>
                                      </p:to>
                                    </p:set>
                                    <p:animEffect transition="in" filter="wipe(down)">
                                      <p:cBhvr>
                                        <p:cTn id="621" dur="1000"/>
                                        <p:tgtEl>
                                          <p:spTgt spid="374"/>
                                        </p:tgtEl>
                                      </p:cBhvr>
                                    </p:animEffect>
                                  </p:childTnLst>
                                </p:cTn>
                              </p:par>
                              <p:par>
                                <p:cTn id="622" presetID="22" presetClass="entr" presetSubtype="4" fill="hold" nodeType="withEffect">
                                  <p:stCondLst>
                                    <p:cond delay="32000"/>
                                  </p:stCondLst>
                                  <p:childTnLst>
                                    <p:set>
                                      <p:cBhvr>
                                        <p:cTn id="623" dur="1" fill="hold">
                                          <p:stCondLst>
                                            <p:cond delay="0"/>
                                          </p:stCondLst>
                                        </p:cTn>
                                        <p:tgtEl>
                                          <p:spTgt spid="362"/>
                                        </p:tgtEl>
                                        <p:attrNameLst>
                                          <p:attrName>style.visibility</p:attrName>
                                        </p:attrNameLst>
                                      </p:cBhvr>
                                      <p:to>
                                        <p:strVal val="visible"/>
                                      </p:to>
                                    </p:set>
                                    <p:animEffect transition="in" filter="wipe(down)">
                                      <p:cBhvr>
                                        <p:cTn id="624" dur="1000"/>
                                        <p:tgtEl>
                                          <p:spTgt spid="362"/>
                                        </p:tgtEl>
                                      </p:cBhvr>
                                    </p:animEffect>
                                  </p:childTnLst>
                                </p:cTn>
                              </p:par>
                              <p:par>
                                <p:cTn id="625" presetID="22" presetClass="entr" presetSubtype="1" fill="hold" nodeType="withEffect">
                                  <p:stCondLst>
                                    <p:cond delay="33000"/>
                                  </p:stCondLst>
                                  <p:childTnLst>
                                    <p:set>
                                      <p:cBhvr>
                                        <p:cTn id="626" dur="1" fill="hold">
                                          <p:stCondLst>
                                            <p:cond delay="0"/>
                                          </p:stCondLst>
                                        </p:cTn>
                                        <p:tgtEl>
                                          <p:spTgt spid="356"/>
                                        </p:tgtEl>
                                        <p:attrNameLst>
                                          <p:attrName>style.visibility</p:attrName>
                                        </p:attrNameLst>
                                      </p:cBhvr>
                                      <p:to>
                                        <p:strVal val="visible"/>
                                      </p:to>
                                    </p:set>
                                    <p:animEffect transition="in" filter="wipe(up)">
                                      <p:cBhvr>
                                        <p:cTn id="627" dur="1000"/>
                                        <p:tgtEl>
                                          <p:spTgt spid="356"/>
                                        </p:tgtEl>
                                      </p:cBhvr>
                                    </p:animEffect>
                                  </p:childTnLst>
                                  <p:subTnLst>
                                    <p:set>
                                      <p:cBhvr override="childStyle">
                                        <p:cTn dur="1" fill="hold" display="0" masterRel="sameClick" afterEffect="1">
                                          <p:stCondLst>
                                            <p:cond evt="end" delay="0">
                                              <p:tn val="625"/>
                                            </p:cond>
                                          </p:stCondLst>
                                        </p:cTn>
                                        <p:tgtEl>
                                          <p:spTgt spid="356"/>
                                        </p:tgtEl>
                                        <p:attrNameLst>
                                          <p:attrName>style.visibility</p:attrName>
                                        </p:attrNameLst>
                                      </p:cBhvr>
                                      <p:to>
                                        <p:strVal val="hidden"/>
                                      </p:to>
                                    </p:set>
                                  </p:subTnLst>
                                </p:cTn>
                              </p:par>
                              <p:par>
                                <p:cTn id="628" presetID="22" presetClass="entr" presetSubtype="1" fill="hold" nodeType="withEffect">
                                  <p:stCondLst>
                                    <p:cond delay="33000"/>
                                  </p:stCondLst>
                                  <p:childTnLst>
                                    <p:set>
                                      <p:cBhvr>
                                        <p:cTn id="629" dur="1" fill="hold">
                                          <p:stCondLst>
                                            <p:cond delay="0"/>
                                          </p:stCondLst>
                                        </p:cTn>
                                        <p:tgtEl>
                                          <p:spTgt spid="368"/>
                                        </p:tgtEl>
                                        <p:attrNameLst>
                                          <p:attrName>style.visibility</p:attrName>
                                        </p:attrNameLst>
                                      </p:cBhvr>
                                      <p:to>
                                        <p:strVal val="visible"/>
                                      </p:to>
                                    </p:set>
                                    <p:animEffect transition="in" filter="wipe(up)">
                                      <p:cBhvr>
                                        <p:cTn id="630" dur="1000"/>
                                        <p:tgtEl>
                                          <p:spTgt spid="368"/>
                                        </p:tgtEl>
                                      </p:cBhvr>
                                    </p:animEffect>
                                  </p:childTnLst>
                                  <p:subTnLst>
                                    <p:set>
                                      <p:cBhvr override="childStyle">
                                        <p:cTn dur="1" fill="hold" display="0" masterRel="sameClick" afterEffect="1">
                                          <p:stCondLst>
                                            <p:cond evt="end" delay="0">
                                              <p:tn val="628"/>
                                            </p:cond>
                                          </p:stCondLst>
                                        </p:cTn>
                                        <p:tgtEl>
                                          <p:spTgt spid="368"/>
                                        </p:tgtEl>
                                        <p:attrNameLst>
                                          <p:attrName>style.visibility</p:attrName>
                                        </p:attrNameLst>
                                      </p:cBhvr>
                                      <p:to>
                                        <p:strVal val="hidden"/>
                                      </p:to>
                                    </p:set>
                                  </p:subTnLst>
                                </p:cTn>
                              </p:par>
                              <p:par>
                                <p:cTn id="631" presetID="1" presetClass="exit" presetSubtype="0" fill="hold" nodeType="withEffect">
                                  <p:stCondLst>
                                    <p:cond delay="34000"/>
                                  </p:stCondLst>
                                  <p:childTnLst>
                                    <p:set>
                                      <p:cBhvr>
                                        <p:cTn id="632" dur="1" fill="hold">
                                          <p:stCondLst>
                                            <p:cond delay="0"/>
                                          </p:stCondLst>
                                        </p:cTn>
                                        <p:tgtEl>
                                          <p:spTgt spid="374"/>
                                        </p:tgtEl>
                                        <p:attrNameLst>
                                          <p:attrName>style.visibility</p:attrName>
                                        </p:attrNameLst>
                                      </p:cBhvr>
                                      <p:to>
                                        <p:strVal val="hidden"/>
                                      </p:to>
                                    </p:set>
                                  </p:childTnLst>
                                </p:cTn>
                              </p:par>
                              <p:par>
                                <p:cTn id="633" presetID="1" presetClass="exit" presetSubtype="0" fill="hold" nodeType="withEffect">
                                  <p:stCondLst>
                                    <p:cond delay="34000"/>
                                  </p:stCondLst>
                                  <p:childTnLst>
                                    <p:set>
                                      <p:cBhvr>
                                        <p:cTn id="634" dur="1" fill="hold">
                                          <p:stCondLst>
                                            <p:cond delay="0"/>
                                          </p:stCondLst>
                                        </p:cTn>
                                        <p:tgtEl>
                                          <p:spTgt spid="362"/>
                                        </p:tgtEl>
                                        <p:attrNameLst>
                                          <p:attrName>style.visibility</p:attrName>
                                        </p:attrNameLst>
                                      </p:cBhvr>
                                      <p:to>
                                        <p:strVal val="hidden"/>
                                      </p:to>
                                    </p:set>
                                  </p:childTnLst>
                                </p:cTn>
                              </p:par>
                              <p:par>
                                <p:cTn id="635" presetID="22" presetClass="entr" presetSubtype="1" fill="hold" nodeType="withEffect">
                                  <p:stCondLst>
                                    <p:cond delay="34000"/>
                                  </p:stCondLst>
                                  <p:childTnLst>
                                    <p:set>
                                      <p:cBhvr>
                                        <p:cTn id="636" dur="1" fill="hold">
                                          <p:stCondLst>
                                            <p:cond delay="0"/>
                                          </p:stCondLst>
                                        </p:cTn>
                                        <p:tgtEl>
                                          <p:spTgt spid="590"/>
                                        </p:tgtEl>
                                        <p:attrNameLst>
                                          <p:attrName>style.visibility</p:attrName>
                                        </p:attrNameLst>
                                      </p:cBhvr>
                                      <p:to>
                                        <p:strVal val="visible"/>
                                      </p:to>
                                    </p:set>
                                    <p:animEffect transition="in" filter="wipe(up)">
                                      <p:cBhvr>
                                        <p:cTn id="637" dur="1000"/>
                                        <p:tgtEl>
                                          <p:spTgt spid="590"/>
                                        </p:tgtEl>
                                      </p:cBhvr>
                                    </p:animEffect>
                                  </p:childTnLst>
                                </p:cTn>
                              </p:par>
                              <p:par>
                                <p:cTn id="638" presetID="22" presetClass="entr" presetSubtype="1" fill="hold" nodeType="withEffect">
                                  <p:stCondLst>
                                    <p:cond delay="34000"/>
                                  </p:stCondLst>
                                  <p:childTnLst>
                                    <p:set>
                                      <p:cBhvr>
                                        <p:cTn id="639" dur="1" fill="hold">
                                          <p:stCondLst>
                                            <p:cond delay="0"/>
                                          </p:stCondLst>
                                        </p:cTn>
                                        <p:tgtEl>
                                          <p:spTgt spid="578"/>
                                        </p:tgtEl>
                                        <p:attrNameLst>
                                          <p:attrName>style.visibility</p:attrName>
                                        </p:attrNameLst>
                                      </p:cBhvr>
                                      <p:to>
                                        <p:strVal val="visible"/>
                                      </p:to>
                                    </p:set>
                                    <p:animEffect transition="in" filter="wipe(up)">
                                      <p:cBhvr>
                                        <p:cTn id="640" dur="1000"/>
                                        <p:tgtEl>
                                          <p:spTgt spid="578"/>
                                        </p:tgtEl>
                                      </p:cBhvr>
                                    </p:animEffect>
                                  </p:childTnLst>
                                </p:cTn>
                              </p:par>
                              <p:par>
                                <p:cTn id="641" presetID="22" presetClass="entr" presetSubtype="4" fill="hold" nodeType="withEffect">
                                  <p:stCondLst>
                                    <p:cond delay="35000"/>
                                  </p:stCondLst>
                                  <p:childTnLst>
                                    <p:set>
                                      <p:cBhvr>
                                        <p:cTn id="642" dur="1" fill="hold">
                                          <p:stCondLst>
                                            <p:cond delay="0"/>
                                          </p:stCondLst>
                                        </p:cTn>
                                        <p:tgtEl>
                                          <p:spTgt spid="572"/>
                                        </p:tgtEl>
                                        <p:attrNameLst>
                                          <p:attrName>style.visibility</p:attrName>
                                        </p:attrNameLst>
                                      </p:cBhvr>
                                      <p:to>
                                        <p:strVal val="visible"/>
                                      </p:to>
                                    </p:set>
                                    <p:animEffect transition="in" filter="wipe(down)">
                                      <p:cBhvr>
                                        <p:cTn id="643" dur="1000"/>
                                        <p:tgtEl>
                                          <p:spTgt spid="572"/>
                                        </p:tgtEl>
                                      </p:cBhvr>
                                    </p:animEffect>
                                  </p:childTnLst>
                                  <p:subTnLst>
                                    <p:set>
                                      <p:cBhvr override="childStyle">
                                        <p:cTn dur="1" fill="hold" display="0" masterRel="sameClick" afterEffect="1">
                                          <p:stCondLst>
                                            <p:cond evt="end" delay="0">
                                              <p:tn val="641"/>
                                            </p:cond>
                                          </p:stCondLst>
                                        </p:cTn>
                                        <p:tgtEl>
                                          <p:spTgt spid="572"/>
                                        </p:tgtEl>
                                        <p:attrNameLst>
                                          <p:attrName>style.visibility</p:attrName>
                                        </p:attrNameLst>
                                      </p:cBhvr>
                                      <p:to>
                                        <p:strVal val="hidden"/>
                                      </p:to>
                                    </p:set>
                                  </p:subTnLst>
                                </p:cTn>
                              </p:par>
                              <p:par>
                                <p:cTn id="644" presetID="22" presetClass="entr" presetSubtype="4" fill="hold" nodeType="withEffect">
                                  <p:stCondLst>
                                    <p:cond delay="35000"/>
                                  </p:stCondLst>
                                  <p:childTnLst>
                                    <p:set>
                                      <p:cBhvr>
                                        <p:cTn id="645" dur="1" fill="hold">
                                          <p:stCondLst>
                                            <p:cond delay="0"/>
                                          </p:stCondLst>
                                        </p:cTn>
                                        <p:tgtEl>
                                          <p:spTgt spid="584"/>
                                        </p:tgtEl>
                                        <p:attrNameLst>
                                          <p:attrName>style.visibility</p:attrName>
                                        </p:attrNameLst>
                                      </p:cBhvr>
                                      <p:to>
                                        <p:strVal val="visible"/>
                                      </p:to>
                                    </p:set>
                                    <p:animEffect transition="in" filter="wipe(down)">
                                      <p:cBhvr>
                                        <p:cTn id="646" dur="1000"/>
                                        <p:tgtEl>
                                          <p:spTgt spid="584"/>
                                        </p:tgtEl>
                                      </p:cBhvr>
                                    </p:animEffect>
                                  </p:childTnLst>
                                  <p:subTnLst>
                                    <p:set>
                                      <p:cBhvr override="childStyle">
                                        <p:cTn dur="1" fill="hold" display="0" masterRel="sameClick" afterEffect="1">
                                          <p:stCondLst>
                                            <p:cond evt="end" delay="0">
                                              <p:tn val="644"/>
                                            </p:cond>
                                          </p:stCondLst>
                                        </p:cTn>
                                        <p:tgtEl>
                                          <p:spTgt spid="584"/>
                                        </p:tgtEl>
                                        <p:attrNameLst>
                                          <p:attrName>style.visibility</p:attrName>
                                        </p:attrNameLst>
                                      </p:cBhvr>
                                      <p:to>
                                        <p:strVal val="hidden"/>
                                      </p:to>
                                    </p:set>
                                  </p:subTnLst>
                                </p:cTn>
                              </p:par>
                              <p:par>
                                <p:cTn id="647" presetID="1" presetClass="exit" presetSubtype="0" fill="hold" nodeType="withEffect">
                                  <p:stCondLst>
                                    <p:cond delay="36000"/>
                                  </p:stCondLst>
                                  <p:childTnLst>
                                    <p:set>
                                      <p:cBhvr>
                                        <p:cTn id="648" dur="1" fill="hold">
                                          <p:stCondLst>
                                            <p:cond delay="0"/>
                                          </p:stCondLst>
                                        </p:cTn>
                                        <p:tgtEl>
                                          <p:spTgt spid="590"/>
                                        </p:tgtEl>
                                        <p:attrNameLst>
                                          <p:attrName>style.visibility</p:attrName>
                                        </p:attrNameLst>
                                      </p:cBhvr>
                                      <p:to>
                                        <p:strVal val="hidden"/>
                                      </p:to>
                                    </p:set>
                                  </p:childTnLst>
                                </p:cTn>
                              </p:par>
                              <p:par>
                                <p:cTn id="649" presetID="1" presetClass="exit" presetSubtype="0" fill="hold" nodeType="withEffect">
                                  <p:stCondLst>
                                    <p:cond delay="36000"/>
                                  </p:stCondLst>
                                  <p:childTnLst>
                                    <p:set>
                                      <p:cBhvr>
                                        <p:cTn id="650" dur="1" fill="hold">
                                          <p:stCondLst>
                                            <p:cond delay="0"/>
                                          </p:stCondLst>
                                        </p:cTn>
                                        <p:tgtEl>
                                          <p:spTgt spid="578"/>
                                        </p:tgtEl>
                                        <p:attrNameLst>
                                          <p:attrName>style.visibility</p:attrName>
                                        </p:attrNameLst>
                                      </p:cBhvr>
                                      <p:to>
                                        <p:strVal val="hidden"/>
                                      </p:to>
                                    </p:set>
                                  </p:childTnLst>
                                </p:cTn>
                              </p:par>
                              <p:par>
                                <p:cTn id="651" presetID="22" presetClass="entr" presetSubtype="4" fill="hold" nodeType="withEffect">
                                  <p:stCondLst>
                                    <p:cond delay="36000"/>
                                  </p:stCondLst>
                                  <p:childTnLst>
                                    <p:set>
                                      <p:cBhvr>
                                        <p:cTn id="652" dur="1" fill="hold">
                                          <p:stCondLst>
                                            <p:cond delay="0"/>
                                          </p:stCondLst>
                                        </p:cTn>
                                        <p:tgtEl>
                                          <p:spTgt spid="398"/>
                                        </p:tgtEl>
                                        <p:attrNameLst>
                                          <p:attrName>style.visibility</p:attrName>
                                        </p:attrNameLst>
                                      </p:cBhvr>
                                      <p:to>
                                        <p:strVal val="visible"/>
                                      </p:to>
                                    </p:set>
                                    <p:animEffect transition="in" filter="wipe(down)">
                                      <p:cBhvr>
                                        <p:cTn id="653" dur="1000"/>
                                        <p:tgtEl>
                                          <p:spTgt spid="398"/>
                                        </p:tgtEl>
                                      </p:cBhvr>
                                    </p:animEffect>
                                  </p:childTnLst>
                                </p:cTn>
                              </p:par>
                              <p:par>
                                <p:cTn id="654" presetID="22" presetClass="entr" presetSubtype="4" fill="hold" nodeType="withEffect">
                                  <p:stCondLst>
                                    <p:cond delay="36000"/>
                                  </p:stCondLst>
                                  <p:childTnLst>
                                    <p:set>
                                      <p:cBhvr>
                                        <p:cTn id="655" dur="1" fill="hold">
                                          <p:stCondLst>
                                            <p:cond delay="0"/>
                                          </p:stCondLst>
                                        </p:cTn>
                                        <p:tgtEl>
                                          <p:spTgt spid="386"/>
                                        </p:tgtEl>
                                        <p:attrNameLst>
                                          <p:attrName>style.visibility</p:attrName>
                                        </p:attrNameLst>
                                      </p:cBhvr>
                                      <p:to>
                                        <p:strVal val="visible"/>
                                      </p:to>
                                    </p:set>
                                    <p:animEffect transition="in" filter="wipe(down)">
                                      <p:cBhvr>
                                        <p:cTn id="656" dur="1000"/>
                                        <p:tgtEl>
                                          <p:spTgt spid="386"/>
                                        </p:tgtEl>
                                      </p:cBhvr>
                                    </p:animEffect>
                                  </p:childTnLst>
                                </p:cTn>
                              </p:par>
                              <p:par>
                                <p:cTn id="657" presetID="22" presetClass="entr" presetSubtype="1" fill="hold" nodeType="withEffect">
                                  <p:stCondLst>
                                    <p:cond delay="37000"/>
                                  </p:stCondLst>
                                  <p:childTnLst>
                                    <p:set>
                                      <p:cBhvr>
                                        <p:cTn id="658" dur="1" fill="hold">
                                          <p:stCondLst>
                                            <p:cond delay="0"/>
                                          </p:stCondLst>
                                        </p:cTn>
                                        <p:tgtEl>
                                          <p:spTgt spid="380"/>
                                        </p:tgtEl>
                                        <p:attrNameLst>
                                          <p:attrName>style.visibility</p:attrName>
                                        </p:attrNameLst>
                                      </p:cBhvr>
                                      <p:to>
                                        <p:strVal val="visible"/>
                                      </p:to>
                                    </p:set>
                                    <p:animEffect transition="in" filter="wipe(up)">
                                      <p:cBhvr>
                                        <p:cTn id="659" dur="1000"/>
                                        <p:tgtEl>
                                          <p:spTgt spid="380"/>
                                        </p:tgtEl>
                                      </p:cBhvr>
                                    </p:animEffect>
                                  </p:childTnLst>
                                  <p:subTnLst>
                                    <p:set>
                                      <p:cBhvr override="childStyle">
                                        <p:cTn dur="1" fill="hold" display="0" masterRel="sameClick" afterEffect="1">
                                          <p:stCondLst>
                                            <p:cond evt="end" delay="0">
                                              <p:tn val="657"/>
                                            </p:cond>
                                          </p:stCondLst>
                                        </p:cTn>
                                        <p:tgtEl>
                                          <p:spTgt spid="380"/>
                                        </p:tgtEl>
                                        <p:attrNameLst>
                                          <p:attrName>style.visibility</p:attrName>
                                        </p:attrNameLst>
                                      </p:cBhvr>
                                      <p:to>
                                        <p:strVal val="hidden"/>
                                      </p:to>
                                    </p:set>
                                  </p:subTnLst>
                                </p:cTn>
                              </p:par>
                              <p:par>
                                <p:cTn id="660" presetID="22" presetClass="entr" presetSubtype="1" fill="hold" nodeType="withEffect">
                                  <p:stCondLst>
                                    <p:cond delay="37000"/>
                                  </p:stCondLst>
                                  <p:childTnLst>
                                    <p:set>
                                      <p:cBhvr>
                                        <p:cTn id="661" dur="1" fill="hold">
                                          <p:stCondLst>
                                            <p:cond delay="0"/>
                                          </p:stCondLst>
                                        </p:cTn>
                                        <p:tgtEl>
                                          <p:spTgt spid="392"/>
                                        </p:tgtEl>
                                        <p:attrNameLst>
                                          <p:attrName>style.visibility</p:attrName>
                                        </p:attrNameLst>
                                      </p:cBhvr>
                                      <p:to>
                                        <p:strVal val="visible"/>
                                      </p:to>
                                    </p:set>
                                    <p:animEffect transition="in" filter="wipe(up)">
                                      <p:cBhvr>
                                        <p:cTn id="662" dur="1000"/>
                                        <p:tgtEl>
                                          <p:spTgt spid="392"/>
                                        </p:tgtEl>
                                      </p:cBhvr>
                                    </p:animEffect>
                                  </p:childTnLst>
                                  <p:subTnLst>
                                    <p:set>
                                      <p:cBhvr override="childStyle">
                                        <p:cTn dur="1" fill="hold" display="0" masterRel="sameClick" afterEffect="1">
                                          <p:stCondLst>
                                            <p:cond evt="end" delay="0">
                                              <p:tn val="660"/>
                                            </p:cond>
                                          </p:stCondLst>
                                        </p:cTn>
                                        <p:tgtEl>
                                          <p:spTgt spid="392"/>
                                        </p:tgtEl>
                                        <p:attrNameLst>
                                          <p:attrName>style.visibility</p:attrName>
                                        </p:attrNameLst>
                                      </p:cBhvr>
                                      <p:to>
                                        <p:strVal val="hidden"/>
                                      </p:to>
                                    </p:set>
                                  </p:subTnLst>
                                </p:cTn>
                              </p:par>
                              <p:par>
                                <p:cTn id="663" presetID="1" presetClass="exit" presetSubtype="0" fill="hold" nodeType="withEffect">
                                  <p:stCondLst>
                                    <p:cond delay="38000"/>
                                  </p:stCondLst>
                                  <p:childTnLst>
                                    <p:set>
                                      <p:cBhvr>
                                        <p:cTn id="664" dur="1" fill="hold">
                                          <p:stCondLst>
                                            <p:cond delay="0"/>
                                          </p:stCondLst>
                                        </p:cTn>
                                        <p:tgtEl>
                                          <p:spTgt spid="398"/>
                                        </p:tgtEl>
                                        <p:attrNameLst>
                                          <p:attrName>style.visibility</p:attrName>
                                        </p:attrNameLst>
                                      </p:cBhvr>
                                      <p:to>
                                        <p:strVal val="hidden"/>
                                      </p:to>
                                    </p:set>
                                  </p:childTnLst>
                                </p:cTn>
                              </p:par>
                              <p:par>
                                <p:cTn id="665" presetID="1" presetClass="exit" presetSubtype="0" fill="hold" nodeType="withEffect">
                                  <p:stCondLst>
                                    <p:cond delay="38000"/>
                                  </p:stCondLst>
                                  <p:childTnLst>
                                    <p:set>
                                      <p:cBhvr>
                                        <p:cTn id="666" dur="1" fill="hold">
                                          <p:stCondLst>
                                            <p:cond delay="0"/>
                                          </p:stCondLst>
                                        </p:cTn>
                                        <p:tgtEl>
                                          <p:spTgt spid="386"/>
                                        </p:tgtEl>
                                        <p:attrNameLst>
                                          <p:attrName>style.visibility</p:attrName>
                                        </p:attrNameLst>
                                      </p:cBhvr>
                                      <p:to>
                                        <p:strVal val="hidden"/>
                                      </p:to>
                                    </p:set>
                                  </p:childTnLst>
                                </p:cTn>
                              </p:par>
                              <p:par>
                                <p:cTn id="667" presetID="22" presetClass="entr" presetSubtype="1" fill="hold" nodeType="withEffect">
                                  <p:stCondLst>
                                    <p:cond delay="38000"/>
                                  </p:stCondLst>
                                  <p:childTnLst>
                                    <p:set>
                                      <p:cBhvr>
                                        <p:cTn id="668" dur="1" fill="hold">
                                          <p:stCondLst>
                                            <p:cond delay="0"/>
                                          </p:stCondLst>
                                        </p:cTn>
                                        <p:tgtEl>
                                          <p:spTgt spid="614"/>
                                        </p:tgtEl>
                                        <p:attrNameLst>
                                          <p:attrName>style.visibility</p:attrName>
                                        </p:attrNameLst>
                                      </p:cBhvr>
                                      <p:to>
                                        <p:strVal val="visible"/>
                                      </p:to>
                                    </p:set>
                                    <p:animEffect transition="in" filter="wipe(up)">
                                      <p:cBhvr>
                                        <p:cTn id="669" dur="1000"/>
                                        <p:tgtEl>
                                          <p:spTgt spid="614"/>
                                        </p:tgtEl>
                                      </p:cBhvr>
                                    </p:animEffect>
                                  </p:childTnLst>
                                </p:cTn>
                              </p:par>
                              <p:par>
                                <p:cTn id="670" presetID="22" presetClass="entr" presetSubtype="1" fill="hold" nodeType="withEffect">
                                  <p:stCondLst>
                                    <p:cond delay="38000"/>
                                  </p:stCondLst>
                                  <p:childTnLst>
                                    <p:set>
                                      <p:cBhvr>
                                        <p:cTn id="671" dur="1" fill="hold">
                                          <p:stCondLst>
                                            <p:cond delay="0"/>
                                          </p:stCondLst>
                                        </p:cTn>
                                        <p:tgtEl>
                                          <p:spTgt spid="602"/>
                                        </p:tgtEl>
                                        <p:attrNameLst>
                                          <p:attrName>style.visibility</p:attrName>
                                        </p:attrNameLst>
                                      </p:cBhvr>
                                      <p:to>
                                        <p:strVal val="visible"/>
                                      </p:to>
                                    </p:set>
                                    <p:animEffect transition="in" filter="wipe(up)">
                                      <p:cBhvr>
                                        <p:cTn id="672" dur="1000"/>
                                        <p:tgtEl>
                                          <p:spTgt spid="602"/>
                                        </p:tgtEl>
                                      </p:cBhvr>
                                    </p:animEffect>
                                  </p:childTnLst>
                                </p:cTn>
                              </p:par>
                              <p:par>
                                <p:cTn id="673" presetID="22" presetClass="entr" presetSubtype="4" fill="hold" nodeType="withEffect">
                                  <p:stCondLst>
                                    <p:cond delay="39000"/>
                                  </p:stCondLst>
                                  <p:childTnLst>
                                    <p:set>
                                      <p:cBhvr>
                                        <p:cTn id="674" dur="1" fill="hold">
                                          <p:stCondLst>
                                            <p:cond delay="0"/>
                                          </p:stCondLst>
                                        </p:cTn>
                                        <p:tgtEl>
                                          <p:spTgt spid="596"/>
                                        </p:tgtEl>
                                        <p:attrNameLst>
                                          <p:attrName>style.visibility</p:attrName>
                                        </p:attrNameLst>
                                      </p:cBhvr>
                                      <p:to>
                                        <p:strVal val="visible"/>
                                      </p:to>
                                    </p:set>
                                    <p:animEffect transition="in" filter="wipe(down)">
                                      <p:cBhvr>
                                        <p:cTn id="675" dur="1000"/>
                                        <p:tgtEl>
                                          <p:spTgt spid="596"/>
                                        </p:tgtEl>
                                      </p:cBhvr>
                                    </p:animEffect>
                                  </p:childTnLst>
                                  <p:subTnLst>
                                    <p:set>
                                      <p:cBhvr override="childStyle">
                                        <p:cTn dur="1" fill="hold" display="0" masterRel="sameClick" afterEffect="1">
                                          <p:stCondLst>
                                            <p:cond evt="end" delay="0">
                                              <p:tn val="673"/>
                                            </p:cond>
                                          </p:stCondLst>
                                        </p:cTn>
                                        <p:tgtEl>
                                          <p:spTgt spid="596"/>
                                        </p:tgtEl>
                                        <p:attrNameLst>
                                          <p:attrName>style.visibility</p:attrName>
                                        </p:attrNameLst>
                                      </p:cBhvr>
                                      <p:to>
                                        <p:strVal val="hidden"/>
                                      </p:to>
                                    </p:set>
                                  </p:subTnLst>
                                </p:cTn>
                              </p:par>
                              <p:par>
                                <p:cTn id="676" presetID="22" presetClass="entr" presetSubtype="4" fill="hold" nodeType="withEffect">
                                  <p:stCondLst>
                                    <p:cond delay="39000"/>
                                  </p:stCondLst>
                                  <p:childTnLst>
                                    <p:set>
                                      <p:cBhvr>
                                        <p:cTn id="677" dur="1" fill="hold">
                                          <p:stCondLst>
                                            <p:cond delay="0"/>
                                          </p:stCondLst>
                                        </p:cTn>
                                        <p:tgtEl>
                                          <p:spTgt spid="608"/>
                                        </p:tgtEl>
                                        <p:attrNameLst>
                                          <p:attrName>style.visibility</p:attrName>
                                        </p:attrNameLst>
                                      </p:cBhvr>
                                      <p:to>
                                        <p:strVal val="visible"/>
                                      </p:to>
                                    </p:set>
                                    <p:animEffect transition="in" filter="wipe(down)">
                                      <p:cBhvr>
                                        <p:cTn id="678" dur="1000"/>
                                        <p:tgtEl>
                                          <p:spTgt spid="608"/>
                                        </p:tgtEl>
                                      </p:cBhvr>
                                    </p:animEffect>
                                  </p:childTnLst>
                                  <p:subTnLst>
                                    <p:set>
                                      <p:cBhvr override="childStyle">
                                        <p:cTn dur="1" fill="hold" display="0" masterRel="sameClick" afterEffect="1">
                                          <p:stCondLst>
                                            <p:cond evt="end" delay="0">
                                              <p:tn val="676"/>
                                            </p:cond>
                                          </p:stCondLst>
                                        </p:cTn>
                                        <p:tgtEl>
                                          <p:spTgt spid="608"/>
                                        </p:tgtEl>
                                        <p:attrNameLst>
                                          <p:attrName>style.visibility</p:attrName>
                                        </p:attrNameLst>
                                      </p:cBhvr>
                                      <p:to>
                                        <p:strVal val="hidden"/>
                                      </p:to>
                                    </p:set>
                                  </p:subTnLst>
                                </p:cTn>
                              </p:par>
                              <p:par>
                                <p:cTn id="679" presetID="1" presetClass="exit" presetSubtype="0" fill="hold" nodeType="withEffect">
                                  <p:stCondLst>
                                    <p:cond delay="40000"/>
                                  </p:stCondLst>
                                  <p:childTnLst>
                                    <p:set>
                                      <p:cBhvr>
                                        <p:cTn id="680" dur="1" fill="hold">
                                          <p:stCondLst>
                                            <p:cond delay="0"/>
                                          </p:stCondLst>
                                        </p:cTn>
                                        <p:tgtEl>
                                          <p:spTgt spid="614"/>
                                        </p:tgtEl>
                                        <p:attrNameLst>
                                          <p:attrName>style.visibility</p:attrName>
                                        </p:attrNameLst>
                                      </p:cBhvr>
                                      <p:to>
                                        <p:strVal val="hidden"/>
                                      </p:to>
                                    </p:set>
                                  </p:childTnLst>
                                </p:cTn>
                              </p:par>
                              <p:par>
                                <p:cTn id="681" presetID="1" presetClass="exit" presetSubtype="0" fill="hold" nodeType="withEffect">
                                  <p:stCondLst>
                                    <p:cond delay="40000"/>
                                  </p:stCondLst>
                                  <p:childTnLst>
                                    <p:set>
                                      <p:cBhvr>
                                        <p:cTn id="682" dur="1" fill="hold">
                                          <p:stCondLst>
                                            <p:cond delay="0"/>
                                          </p:stCondLst>
                                        </p:cTn>
                                        <p:tgtEl>
                                          <p:spTgt spid="602"/>
                                        </p:tgtEl>
                                        <p:attrNameLst>
                                          <p:attrName>style.visibility</p:attrName>
                                        </p:attrNameLst>
                                      </p:cBhvr>
                                      <p:to>
                                        <p:strVal val="hidden"/>
                                      </p:to>
                                    </p:set>
                                  </p:childTnLst>
                                </p:cTn>
                              </p:par>
                              <p:par>
                                <p:cTn id="683" presetID="22" presetClass="entr" presetSubtype="4" fill="hold" nodeType="withEffect">
                                  <p:stCondLst>
                                    <p:cond delay="40000"/>
                                  </p:stCondLst>
                                  <p:childTnLst>
                                    <p:set>
                                      <p:cBhvr>
                                        <p:cTn id="684" dur="1" fill="hold">
                                          <p:stCondLst>
                                            <p:cond delay="0"/>
                                          </p:stCondLst>
                                        </p:cTn>
                                        <p:tgtEl>
                                          <p:spTgt spid="1142"/>
                                        </p:tgtEl>
                                        <p:attrNameLst>
                                          <p:attrName>style.visibility</p:attrName>
                                        </p:attrNameLst>
                                      </p:cBhvr>
                                      <p:to>
                                        <p:strVal val="visible"/>
                                      </p:to>
                                    </p:set>
                                    <p:animEffect transition="in" filter="wipe(down)">
                                      <p:cBhvr>
                                        <p:cTn id="685" dur="1000"/>
                                        <p:tgtEl>
                                          <p:spTgt spid="1142"/>
                                        </p:tgtEl>
                                      </p:cBhvr>
                                    </p:animEffect>
                                  </p:childTnLst>
                                </p:cTn>
                              </p:par>
                              <p:par>
                                <p:cTn id="686" presetID="22" presetClass="entr" presetSubtype="4" fill="hold" nodeType="withEffect">
                                  <p:stCondLst>
                                    <p:cond delay="40000"/>
                                  </p:stCondLst>
                                  <p:childTnLst>
                                    <p:set>
                                      <p:cBhvr>
                                        <p:cTn id="687" dur="1" fill="hold">
                                          <p:stCondLst>
                                            <p:cond delay="0"/>
                                          </p:stCondLst>
                                        </p:cTn>
                                        <p:tgtEl>
                                          <p:spTgt spid="1130"/>
                                        </p:tgtEl>
                                        <p:attrNameLst>
                                          <p:attrName>style.visibility</p:attrName>
                                        </p:attrNameLst>
                                      </p:cBhvr>
                                      <p:to>
                                        <p:strVal val="visible"/>
                                      </p:to>
                                    </p:set>
                                    <p:animEffect transition="in" filter="wipe(down)">
                                      <p:cBhvr>
                                        <p:cTn id="688" dur="1000"/>
                                        <p:tgtEl>
                                          <p:spTgt spid="1130"/>
                                        </p:tgtEl>
                                      </p:cBhvr>
                                    </p:animEffect>
                                  </p:childTnLst>
                                </p:cTn>
                              </p:par>
                              <p:par>
                                <p:cTn id="689" presetID="22" presetClass="entr" presetSubtype="1" fill="hold" nodeType="withEffect">
                                  <p:stCondLst>
                                    <p:cond delay="41000"/>
                                  </p:stCondLst>
                                  <p:childTnLst>
                                    <p:set>
                                      <p:cBhvr>
                                        <p:cTn id="690" dur="1" fill="hold">
                                          <p:stCondLst>
                                            <p:cond delay="0"/>
                                          </p:stCondLst>
                                        </p:cTn>
                                        <p:tgtEl>
                                          <p:spTgt spid="1124"/>
                                        </p:tgtEl>
                                        <p:attrNameLst>
                                          <p:attrName>style.visibility</p:attrName>
                                        </p:attrNameLst>
                                      </p:cBhvr>
                                      <p:to>
                                        <p:strVal val="visible"/>
                                      </p:to>
                                    </p:set>
                                    <p:animEffect transition="in" filter="wipe(up)">
                                      <p:cBhvr>
                                        <p:cTn id="691" dur="1000"/>
                                        <p:tgtEl>
                                          <p:spTgt spid="1124"/>
                                        </p:tgtEl>
                                      </p:cBhvr>
                                    </p:animEffect>
                                  </p:childTnLst>
                                  <p:subTnLst>
                                    <p:set>
                                      <p:cBhvr override="childStyle">
                                        <p:cTn dur="1" fill="hold" display="0" masterRel="sameClick" afterEffect="1">
                                          <p:stCondLst>
                                            <p:cond evt="end" delay="0">
                                              <p:tn val="689"/>
                                            </p:cond>
                                          </p:stCondLst>
                                        </p:cTn>
                                        <p:tgtEl>
                                          <p:spTgt spid="1124"/>
                                        </p:tgtEl>
                                        <p:attrNameLst>
                                          <p:attrName>style.visibility</p:attrName>
                                        </p:attrNameLst>
                                      </p:cBhvr>
                                      <p:to>
                                        <p:strVal val="hidden"/>
                                      </p:to>
                                    </p:set>
                                  </p:subTnLst>
                                </p:cTn>
                              </p:par>
                              <p:par>
                                <p:cTn id="692" presetID="22" presetClass="entr" presetSubtype="1" fill="hold" nodeType="withEffect">
                                  <p:stCondLst>
                                    <p:cond delay="41000"/>
                                  </p:stCondLst>
                                  <p:childTnLst>
                                    <p:set>
                                      <p:cBhvr>
                                        <p:cTn id="693" dur="1" fill="hold">
                                          <p:stCondLst>
                                            <p:cond delay="0"/>
                                          </p:stCondLst>
                                        </p:cTn>
                                        <p:tgtEl>
                                          <p:spTgt spid="1136"/>
                                        </p:tgtEl>
                                        <p:attrNameLst>
                                          <p:attrName>style.visibility</p:attrName>
                                        </p:attrNameLst>
                                      </p:cBhvr>
                                      <p:to>
                                        <p:strVal val="visible"/>
                                      </p:to>
                                    </p:set>
                                    <p:animEffect transition="in" filter="wipe(up)">
                                      <p:cBhvr>
                                        <p:cTn id="694" dur="1000"/>
                                        <p:tgtEl>
                                          <p:spTgt spid="1136"/>
                                        </p:tgtEl>
                                      </p:cBhvr>
                                    </p:animEffect>
                                  </p:childTnLst>
                                  <p:subTnLst>
                                    <p:set>
                                      <p:cBhvr override="childStyle">
                                        <p:cTn dur="1" fill="hold" display="0" masterRel="sameClick" afterEffect="1">
                                          <p:stCondLst>
                                            <p:cond evt="end" delay="0">
                                              <p:tn val="692"/>
                                            </p:cond>
                                          </p:stCondLst>
                                        </p:cTn>
                                        <p:tgtEl>
                                          <p:spTgt spid="1136"/>
                                        </p:tgtEl>
                                        <p:attrNameLst>
                                          <p:attrName>style.visibility</p:attrName>
                                        </p:attrNameLst>
                                      </p:cBhvr>
                                      <p:to>
                                        <p:strVal val="hidden"/>
                                      </p:to>
                                    </p:set>
                                  </p:subTnLst>
                                </p:cTn>
                              </p:par>
                              <p:par>
                                <p:cTn id="695" presetID="1" presetClass="exit" presetSubtype="0" fill="hold" nodeType="withEffect">
                                  <p:stCondLst>
                                    <p:cond delay="42000"/>
                                  </p:stCondLst>
                                  <p:childTnLst>
                                    <p:set>
                                      <p:cBhvr>
                                        <p:cTn id="696" dur="1" fill="hold">
                                          <p:stCondLst>
                                            <p:cond delay="0"/>
                                          </p:stCondLst>
                                        </p:cTn>
                                        <p:tgtEl>
                                          <p:spTgt spid="1142"/>
                                        </p:tgtEl>
                                        <p:attrNameLst>
                                          <p:attrName>style.visibility</p:attrName>
                                        </p:attrNameLst>
                                      </p:cBhvr>
                                      <p:to>
                                        <p:strVal val="hidden"/>
                                      </p:to>
                                    </p:set>
                                  </p:childTnLst>
                                </p:cTn>
                              </p:par>
                              <p:par>
                                <p:cTn id="697" presetID="1" presetClass="exit" presetSubtype="0" fill="hold" nodeType="withEffect">
                                  <p:stCondLst>
                                    <p:cond delay="42000"/>
                                  </p:stCondLst>
                                  <p:childTnLst>
                                    <p:set>
                                      <p:cBhvr>
                                        <p:cTn id="698" dur="1" fill="hold">
                                          <p:stCondLst>
                                            <p:cond delay="0"/>
                                          </p:stCondLst>
                                        </p:cTn>
                                        <p:tgtEl>
                                          <p:spTgt spid="1130"/>
                                        </p:tgtEl>
                                        <p:attrNameLst>
                                          <p:attrName>style.visibility</p:attrName>
                                        </p:attrNameLst>
                                      </p:cBhvr>
                                      <p:to>
                                        <p:strVal val="hidden"/>
                                      </p:to>
                                    </p:set>
                                  </p:childTnLst>
                                </p:cTn>
                              </p:par>
                              <p:par>
                                <p:cTn id="699" presetID="22" presetClass="entr" presetSubtype="1" fill="hold" nodeType="withEffect">
                                  <p:stCondLst>
                                    <p:cond delay="42000"/>
                                  </p:stCondLst>
                                  <p:childTnLst>
                                    <p:set>
                                      <p:cBhvr>
                                        <p:cTn id="700" dur="1" fill="hold">
                                          <p:stCondLst>
                                            <p:cond delay="0"/>
                                          </p:stCondLst>
                                        </p:cTn>
                                        <p:tgtEl>
                                          <p:spTgt spid="638"/>
                                        </p:tgtEl>
                                        <p:attrNameLst>
                                          <p:attrName>style.visibility</p:attrName>
                                        </p:attrNameLst>
                                      </p:cBhvr>
                                      <p:to>
                                        <p:strVal val="visible"/>
                                      </p:to>
                                    </p:set>
                                    <p:animEffect transition="in" filter="wipe(up)">
                                      <p:cBhvr>
                                        <p:cTn id="701" dur="1000"/>
                                        <p:tgtEl>
                                          <p:spTgt spid="638"/>
                                        </p:tgtEl>
                                      </p:cBhvr>
                                    </p:animEffect>
                                  </p:childTnLst>
                                </p:cTn>
                              </p:par>
                              <p:par>
                                <p:cTn id="702" presetID="22" presetClass="entr" presetSubtype="1" fill="hold" nodeType="withEffect">
                                  <p:stCondLst>
                                    <p:cond delay="42000"/>
                                  </p:stCondLst>
                                  <p:childTnLst>
                                    <p:set>
                                      <p:cBhvr>
                                        <p:cTn id="703" dur="1" fill="hold">
                                          <p:stCondLst>
                                            <p:cond delay="0"/>
                                          </p:stCondLst>
                                        </p:cTn>
                                        <p:tgtEl>
                                          <p:spTgt spid="626"/>
                                        </p:tgtEl>
                                        <p:attrNameLst>
                                          <p:attrName>style.visibility</p:attrName>
                                        </p:attrNameLst>
                                      </p:cBhvr>
                                      <p:to>
                                        <p:strVal val="visible"/>
                                      </p:to>
                                    </p:set>
                                    <p:animEffect transition="in" filter="wipe(up)">
                                      <p:cBhvr>
                                        <p:cTn id="704" dur="1000"/>
                                        <p:tgtEl>
                                          <p:spTgt spid="626"/>
                                        </p:tgtEl>
                                      </p:cBhvr>
                                    </p:animEffect>
                                  </p:childTnLst>
                                </p:cTn>
                              </p:par>
                              <p:par>
                                <p:cTn id="705" presetID="22" presetClass="entr" presetSubtype="4" fill="hold" nodeType="withEffect">
                                  <p:stCondLst>
                                    <p:cond delay="43000"/>
                                  </p:stCondLst>
                                  <p:childTnLst>
                                    <p:set>
                                      <p:cBhvr>
                                        <p:cTn id="706" dur="1" fill="hold">
                                          <p:stCondLst>
                                            <p:cond delay="0"/>
                                          </p:stCondLst>
                                        </p:cTn>
                                        <p:tgtEl>
                                          <p:spTgt spid="620"/>
                                        </p:tgtEl>
                                        <p:attrNameLst>
                                          <p:attrName>style.visibility</p:attrName>
                                        </p:attrNameLst>
                                      </p:cBhvr>
                                      <p:to>
                                        <p:strVal val="visible"/>
                                      </p:to>
                                    </p:set>
                                    <p:animEffect transition="in" filter="wipe(down)">
                                      <p:cBhvr>
                                        <p:cTn id="707" dur="1000"/>
                                        <p:tgtEl>
                                          <p:spTgt spid="620"/>
                                        </p:tgtEl>
                                      </p:cBhvr>
                                    </p:animEffect>
                                  </p:childTnLst>
                                  <p:subTnLst>
                                    <p:set>
                                      <p:cBhvr override="childStyle">
                                        <p:cTn dur="1" fill="hold" display="0" masterRel="sameClick" afterEffect="1">
                                          <p:stCondLst>
                                            <p:cond evt="end" delay="0">
                                              <p:tn val="705"/>
                                            </p:cond>
                                          </p:stCondLst>
                                        </p:cTn>
                                        <p:tgtEl>
                                          <p:spTgt spid="620"/>
                                        </p:tgtEl>
                                        <p:attrNameLst>
                                          <p:attrName>style.visibility</p:attrName>
                                        </p:attrNameLst>
                                      </p:cBhvr>
                                      <p:to>
                                        <p:strVal val="hidden"/>
                                      </p:to>
                                    </p:set>
                                  </p:subTnLst>
                                </p:cTn>
                              </p:par>
                              <p:par>
                                <p:cTn id="708" presetID="22" presetClass="entr" presetSubtype="4" fill="hold" nodeType="withEffect">
                                  <p:stCondLst>
                                    <p:cond delay="43000"/>
                                  </p:stCondLst>
                                  <p:childTnLst>
                                    <p:set>
                                      <p:cBhvr>
                                        <p:cTn id="709" dur="1" fill="hold">
                                          <p:stCondLst>
                                            <p:cond delay="0"/>
                                          </p:stCondLst>
                                        </p:cTn>
                                        <p:tgtEl>
                                          <p:spTgt spid="632"/>
                                        </p:tgtEl>
                                        <p:attrNameLst>
                                          <p:attrName>style.visibility</p:attrName>
                                        </p:attrNameLst>
                                      </p:cBhvr>
                                      <p:to>
                                        <p:strVal val="visible"/>
                                      </p:to>
                                    </p:set>
                                    <p:animEffect transition="in" filter="wipe(down)">
                                      <p:cBhvr>
                                        <p:cTn id="710" dur="1000"/>
                                        <p:tgtEl>
                                          <p:spTgt spid="632"/>
                                        </p:tgtEl>
                                      </p:cBhvr>
                                    </p:animEffect>
                                  </p:childTnLst>
                                  <p:subTnLst>
                                    <p:set>
                                      <p:cBhvr override="childStyle">
                                        <p:cTn dur="1" fill="hold" display="0" masterRel="sameClick" afterEffect="1">
                                          <p:stCondLst>
                                            <p:cond evt="end" delay="0">
                                              <p:tn val="708"/>
                                            </p:cond>
                                          </p:stCondLst>
                                        </p:cTn>
                                        <p:tgtEl>
                                          <p:spTgt spid="632"/>
                                        </p:tgtEl>
                                        <p:attrNameLst>
                                          <p:attrName>style.visibility</p:attrName>
                                        </p:attrNameLst>
                                      </p:cBhvr>
                                      <p:to>
                                        <p:strVal val="hidden"/>
                                      </p:to>
                                    </p:set>
                                  </p:subTnLst>
                                </p:cTn>
                              </p:par>
                              <p:par>
                                <p:cTn id="711" presetID="1" presetClass="exit" presetSubtype="0" fill="hold" nodeType="withEffect">
                                  <p:stCondLst>
                                    <p:cond delay="44000"/>
                                  </p:stCondLst>
                                  <p:childTnLst>
                                    <p:set>
                                      <p:cBhvr>
                                        <p:cTn id="712" dur="1" fill="hold">
                                          <p:stCondLst>
                                            <p:cond delay="0"/>
                                          </p:stCondLst>
                                        </p:cTn>
                                        <p:tgtEl>
                                          <p:spTgt spid="638"/>
                                        </p:tgtEl>
                                        <p:attrNameLst>
                                          <p:attrName>style.visibility</p:attrName>
                                        </p:attrNameLst>
                                      </p:cBhvr>
                                      <p:to>
                                        <p:strVal val="hidden"/>
                                      </p:to>
                                    </p:set>
                                  </p:childTnLst>
                                </p:cTn>
                              </p:par>
                              <p:par>
                                <p:cTn id="713" presetID="1" presetClass="exit" presetSubtype="0" fill="hold" nodeType="withEffect">
                                  <p:stCondLst>
                                    <p:cond delay="44000"/>
                                  </p:stCondLst>
                                  <p:childTnLst>
                                    <p:set>
                                      <p:cBhvr>
                                        <p:cTn id="714" dur="1" fill="hold">
                                          <p:stCondLst>
                                            <p:cond delay="0"/>
                                          </p:stCondLst>
                                        </p:cTn>
                                        <p:tgtEl>
                                          <p:spTgt spid="626"/>
                                        </p:tgtEl>
                                        <p:attrNameLst>
                                          <p:attrName>style.visibility</p:attrName>
                                        </p:attrNameLst>
                                      </p:cBhvr>
                                      <p:to>
                                        <p:strVal val="hidden"/>
                                      </p:to>
                                    </p:set>
                                  </p:childTnLst>
                                </p:cTn>
                              </p:par>
                              <p:par>
                                <p:cTn id="715" presetID="22" presetClass="entr" presetSubtype="4" fill="hold" nodeType="withEffect">
                                  <p:stCondLst>
                                    <p:cond delay="44000"/>
                                  </p:stCondLst>
                                  <p:childTnLst>
                                    <p:set>
                                      <p:cBhvr>
                                        <p:cTn id="716" dur="1" fill="hold">
                                          <p:stCondLst>
                                            <p:cond delay="0"/>
                                          </p:stCondLst>
                                        </p:cTn>
                                        <p:tgtEl>
                                          <p:spTgt spid="1166"/>
                                        </p:tgtEl>
                                        <p:attrNameLst>
                                          <p:attrName>style.visibility</p:attrName>
                                        </p:attrNameLst>
                                      </p:cBhvr>
                                      <p:to>
                                        <p:strVal val="visible"/>
                                      </p:to>
                                    </p:set>
                                    <p:animEffect transition="in" filter="wipe(down)">
                                      <p:cBhvr>
                                        <p:cTn id="717" dur="1000"/>
                                        <p:tgtEl>
                                          <p:spTgt spid="1166"/>
                                        </p:tgtEl>
                                      </p:cBhvr>
                                    </p:animEffect>
                                  </p:childTnLst>
                                </p:cTn>
                              </p:par>
                              <p:par>
                                <p:cTn id="718" presetID="22" presetClass="entr" presetSubtype="4" fill="hold" nodeType="withEffect">
                                  <p:stCondLst>
                                    <p:cond delay="44000"/>
                                  </p:stCondLst>
                                  <p:childTnLst>
                                    <p:set>
                                      <p:cBhvr>
                                        <p:cTn id="719" dur="1" fill="hold">
                                          <p:stCondLst>
                                            <p:cond delay="0"/>
                                          </p:stCondLst>
                                        </p:cTn>
                                        <p:tgtEl>
                                          <p:spTgt spid="1154"/>
                                        </p:tgtEl>
                                        <p:attrNameLst>
                                          <p:attrName>style.visibility</p:attrName>
                                        </p:attrNameLst>
                                      </p:cBhvr>
                                      <p:to>
                                        <p:strVal val="visible"/>
                                      </p:to>
                                    </p:set>
                                    <p:animEffect transition="in" filter="wipe(down)">
                                      <p:cBhvr>
                                        <p:cTn id="720" dur="1000"/>
                                        <p:tgtEl>
                                          <p:spTgt spid="1154"/>
                                        </p:tgtEl>
                                      </p:cBhvr>
                                    </p:animEffect>
                                  </p:childTnLst>
                                </p:cTn>
                              </p:par>
                              <p:par>
                                <p:cTn id="721" presetID="22" presetClass="entr" presetSubtype="1" fill="hold" nodeType="withEffect">
                                  <p:stCondLst>
                                    <p:cond delay="45000"/>
                                  </p:stCondLst>
                                  <p:childTnLst>
                                    <p:set>
                                      <p:cBhvr>
                                        <p:cTn id="722" dur="1" fill="hold">
                                          <p:stCondLst>
                                            <p:cond delay="0"/>
                                          </p:stCondLst>
                                        </p:cTn>
                                        <p:tgtEl>
                                          <p:spTgt spid="1148"/>
                                        </p:tgtEl>
                                        <p:attrNameLst>
                                          <p:attrName>style.visibility</p:attrName>
                                        </p:attrNameLst>
                                      </p:cBhvr>
                                      <p:to>
                                        <p:strVal val="visible"/>
                                      </p:to>
                                    </p:set>
                                    <p:animEffect transition="in" filter="wipe(up)">
                                      <p:cBhvr>
                                        <p:cTn id="723" dur="1000"/>
                                        <p:tgtEl>
                                          <p:spTgt spid="1148"/>
                                        </p:tgtEl>
                                      </p:cBhvr>
                                    </p:animEffect>
                                  </p:childTnLst>
                                  <p:subTnLst>
                                    <p:set>
                                      <p:cBhvr override="childStyle">
                                        <p:cTn dur="1" fill="hold" display="0" masterRel="sameClick" afterEffect="1">
                                          <p:stCondLst>
                                            <p:cond evt="end" delay="0">
                                              <p:tn val="721"/>
                                            </p:cond>
                                          </p:stCondLst>
                                        </p:cTn>
                                        <p:tgtEl>
                                          <p:spTgt spid="1148"/>
                                        </p:tgtEl>
                                        <p:attrNameLst>
                                          <p:attrName>style.visibility</p:attrName>
                                        </p:attrNameLst>
                                      </p:cBhvr>
                                      <p:to>
                                        <p:strVal val="hidden"/>
                                      </p:to>
                                    </p:set>
                                  </p:subTnLst>
                                </p:cTn>
                              </p:par>
                              <p:par>
                                <p:cTn id="724" presetID="22" presetClass="entr" presetSubtype="1" fill="hold" nodeType="withEffect">
                                  <p:stCondLst>
                                    <p:cond delay="45000"/>
                                  </p:stCondLst>
                                  <p:childTnLst>
                                    <p:set>
                                      <p:cBhvr>
                                        <p:cTn id="725" dur="1" fill="hold">
                                          <p:stCondLst>
                                            <p:cond delay="0"/>
                                          </p:stCondLst>
                                        </p:cTn>
                                        <p:tgtEl>
                                          <p:spTgt spid="1160"/>
                                        </p:tgtEl>
                                        <p:attrNameLst>
                                          <p:attrName>style.visibility</p:attrName>
                                        </p:attrNameLst>
                                      </p:cBhvr>
                                      <p:to>
                                        <p:strVal val="visible"/>
                                      </p:to>
                                    </p:set>
                                    <p:animEffect transition="in" filter="wipe(up)">
                                      <p:cBhvr>
                                        <p:cTn id="726" dur="1000"/>
                                        <p:tgtEl>
                                          <p:spTgt spid="1160"/>
                                        </p:tgtEl>
                                      </p:cBhvr>
                                    </p:animEffect>
                                  </p:childTnLst>
                                  <p:subTnLst>
                                    <p:set>
                                      <p:cBhvr override="childStyle">
                                        <p:cTn dur="1" fill="hold" display="0" masterRel="sameClick" afterEffect="1">
                                          <p:stCondLst>
                                            <p:cond evt="end" delay="0">
                                              <p:tn val="724"/>
                                            </p:cond>
                                          </p:stCondLst>
                                        </p:cTn>
                                        <p:tgtEl>
                                          <p:spTgt spid="1160"/>
                                        </p:tgtEl>
                                        <p:attrNameLst>
                                          <p:attrName>style.visibility</p:attrName>
                                        </p:attrNameLst>
                                      </p:cBhvr>
                                      <p:to>
                                        <p:strVal val="hidden"/>
                                      </p:to>
                                    </p:set>
                                  </p:subTnLst>
                                </p:cTn>
                              </p:par>
                              <p:par>
                                <p:cTn id="727" presetID="1" presetClass="exit" presetSubtype="0" fill="hold" nodeType="withEffect">
                                  <p:stCondLst>
                                    <p:cond delay="46000"/>
                                  </p:stCondLst>
                                  <p:childTnLst>
                                    <p:set>
                                      <p:cBhvr>
                                        <p:cTn id="728" dur="1" fill="hold">
                                          <p:stCondLst>
                                            <p:cond delay="0"/>
                                          </p:stCondLst>
                                        </p:cTn>
                                        <p:tgtEl>
                                          <p:spTgt spid="1166"/>
                                        </p:tgtEl>
                                        <p:attrNameLst>
                                          <p:attrName>style.visibility</p:attrName>
                                        </p:attrNameLst>
                                      </p:cBhvr>
                                      <p:to>
                                        <p:strVal val="hidden"/>
                                      </p:to>
                                    </p:set>
                                  </p:childTnLst>
                                </p:cTn>
                              </p:par>
                              <p:par>
                                <p:cTn id="729" presetID="1" presetClass="exit" presetSubtype="0" fill="hold" nodeType="withEffect">
                                  <p:stCondLst>
                                    <p:cond delay="46000"/>
                                  </p:stCondLst>
                                  <p:childTnLst>
                                    <p:set>
                                      <p:cBhvr>
                                        <p:cTn id="730" dur="1" fill="hold">
                                          <p:stCondLst>
                                            <p:cond delay="0"/>
                                          </p:stCondLst>
                                        </p:cTn>
                                        <p:tgtEl>
                                          <p:spTgt spid="1154"/>
                                        </p:tgtEl>
                                        <p:attrNameLst>
                                          <p:attrName>style.visibility</p:attrName>
                                        </p:attrNameLst>
                                      </p:cBhvr>
                                      <p:to>
                                        <p:strVal val="hidden"/>
                                      </p:to>
                                    </p:set>
                                  </p:childTnLst>
                                </p:cTn>
                              </p:par>
                              <p:par>
                                <p:cTn id="731" presetID="22" presetClass="entr" presetSubtype="1" fill="hold" nodeType="withEffect">
                                  <p:stCondLst>
                                    <p:cond delay="46000"/>
                                  </p:stCondLst>
                                  <p:childTnLst>
                                    <p:set>
                                      <p:cBhvr>
                                        <p:cTn id="732" dur="1" fill="hold">
                                          <p:stCondLst>
                                            <p:cond delay="0"/>
                                          </p:stCondLst>
                                        </p:cTn>
                                        <p:tgtEl>
                                          <p:spTgt spid="662"/>
                                        </p:tgtEl>
                                        <p:attrNameLst>
                                          <p:attrName>style.visibility</p:attrName>
                                        </p:attrNameLst>
                                      </p:cBhvr>
                                      <p:to>
                                        <p:strVal val="visible"/>
                                      </p:to>
                                    </p:set>
                                    <p:animEffect transition="in" filter="wipe(up)">
                                      <p:cBhvr>
                                        <p:cTn id="733" dur="1000"/>
                                        <p:tgtEl>
                                          <p:spTgt spid="662"/>
                                        </p:tgtEl>
                                      </p:cBhvr>
                                    </p:animEffect>
                                  </p:childTnLst>
                                </p:cTn>
                              </p:par>
                              <p:par>
                                <p:cTn id="734" presetID="22" presetClass="entr" presetSubtype="1" fill="hold" nodeType="withEffect">
                                  <p:stCondLst>
                                    <p:cond delay="46000"/>
                                  </p:stCondLst>
                                  <p:childTnLst>
                                    <p:set>
                                      <p:cBhvr>
                                        <p:cTn id="735" dur="1" fill="hold">
                                          <p:stCondLst>
                                            <p:cond delay="0"/>
                                          </p:stCondLst>
                                        </p:cTn>
                                        <p:tgtEl>
                                          <p:spTgt spid="650"/>
                                        </p:tgtEl>
                                        <p:attrNameLst>
                                          <p:attrName>style.visibility</p:attrName>
                                        </p:attrNameLst>
                                      </p:cBhvr>
                                      <p:to>
                                        <p:strVal val="visible"/>
                                      </p:to>
                                    </p:set>
                                    <p:animEffect transition="in" filter="wipe(up)">
                                      <p:cBhvr>
                                        <p:cTn id="736" dur="1000"/>
                                        <p:tgtEl>
                                          <p:spTgt spid="650"/>
                                        </p:tgtEl>
                                      </p:cBhvr>
                                    </p:animEffect>
                                  </p:childTnLst>
                                </p:cTn>
                              </p:par>
                              <p:par>
                                <p:cTn id="737" presetID="22" presetClass="entr" presetSubtype="4" fill="hold" nodeType="withEffect">
                                  <p:stCondLst>
                                    <p:cond delay="47000"/>
                                  </p:stCondLst>
                                  <p:childTnLst>
                                    <p:set>
                                      <p:cBhvr>
                                        <p:cTn id="738" dur="1" fill="hold">
                                          <p:stCondLst>
                                            <p:cond delay="0"/>
                                          </p:stCondLst>
                                        </p:cTn>
                                        <p:tgtEl>
                                          <p:spTgt spid="644"/>
                                        </p:tgtEl>
                                        <p:attrNameLst>
                                          <p:attrName>style.visibility</p:attrName>
                                        </p:attrNameLst>
                                      </p:cBhvr>
                                      <p:to>
                                        <p:strVal val="visible"/>
                                      </p:to>
                                    </p:set>
                                    <p:animEffect transition="in" filter="wipe(down)">
                                      <p:cBhvr>
                                        <p:cTn id="739" dur="1000"/>
                                        <p:tgtEl>
                                          <p:spTgt spid="644"/>
                                        </p:tgtEl>
                                      </p:cBhvr>
                                    </p:animEffect>
                                  </p:childTnLst>
                                  <p:subTnLst>
                                    <p:set>
                                      <p:cBhvr override="childStyle">
                                        <p:cTn dur="1" fill="hold" display="0" masterRel="sameClick" afterEffect="1">
                                          <p:stCondLst>
                                            <p:cond evt="end" delay="0">
                                              <p:tn val="737"/>
                                            </p:cond>
                                          </p:stCondLst>
                                        </p:cTn>
                                        <p:tgtEl>
                                          <p:spTgt spid="644"/>
                                        </p:tgtEl>
                                        <p:attrNameLst>
                                          <p:attrName>style.visibility</p:attrName>
                                        </p:attrNameLst>
                                      </p:cBhvr>
                                      <p:to>
                                        <p:strVal val="hidden"/>
                                      </p:to>
                                    </p:set>
                                  </p:subTnLst>
                                </p:cTn>
                              </p:par>
                              <p:par>
                                <p:cTn id="740" presetID="22" presetClass="entr" presetSubtype="4" fill="hold" nodeType="withEffect">
                                  <p:stCondLst>
                                    <p:cond delay="47000"/>
                                  </p:stCondLst>
                                  <p:childTnLst>
                                    <p:set>
                                      <p:cBhvr>
                                        <p:cTn id="741" dur="1" fill="hold">
                                          <p:stCondLst>
                                            <p:cond delay="0"/>
                                          </p:stCondLst>
                                        </p:cTn>
                                        <p:tgtEl>
                                          <p:spTgt spid="656"/>
                                        </p:tgtEl>
                                        <p:attrNameLst>
                                          <p:attrName>style.visibility</p:attrName>
                                        </p:attrNameLst>
                                      </p:cBhvr>
                                      <p:to>
                                        <p:strVal val="visible"/>
                                      </p:to>
                                    </p:set>
                                    <p:animEffect transition="in" filter="wipe(down)">
                                      <p:cBhvr>
                                        <p:cTn id="742" dur="1000"/>
                                        <p:tgtEl>
                                          <p:spTgt spid="656"/>
                                        </p:tgtEl>
                                      </p:cBhvr>
                                    </p:animEffect>
                                  </p:childTnLst>
                                  <p:subTnLst>
                                    <p:set>
                                      <p:cBhvr override="childStyle">
                                        <p:cTn dur="1" fill="hold" display="0" masterRel="sameClick" afterEffect="1">
                                          <p:stCondLst>
                                            <p:cond evt="end" delay="0">
                                              <p:tn val="740"/>
                                            </p:cond>
                                          </p:stCondLst>
                                        </p:cTn>
                                        <p:tgtEl>
                                          <p:spTgt spid="656"/>
                                        </p:tgtEl>
                                        <p:attrNameLst>
                                          <p:attrName>style.visibility</p:attrName>
                                        </p:attrNameLst>
                                      </p:cBhvr>
                                      <p:to>
                                        <p:strVal val="hidden"/>
                                      </p:to>
                                    </p:set>
                                  </p:subTnLst>
                                </p:cTn>
                              </p:par>
                              <p:par>
                                <p:cTn id="743" presetID="1" presetClass="exit" presetSubtype="0" fill="hold" nodeType="withEffect">
                                  <p:stCondLst>
                                    <p:cond delay="48000"/>
                                  </p:stCondLst>
                                  <p:childTnLst>
                                    <p:set>
                                      <p:cBhvr>
                                        <p:cTn id="744" dur="1" fill="hold">
                                          <p:stCondLst>
                                            <p:cond delay="0"/>
                                          </p:stCondLst>
                                        </p:cTn>
                                        <p:tgtEl>
                                          <p:spTgt spid="662"/>
                                        </p:tgtEl>
                                        <p:attrNameLst>
                                          <p:attrName>style.visibility</p:attrName>
                                        </p:attrNameLst>
                                      </p:cBhvr>
                                      <p:to>
                                        <p:strVal val="hidden"/>
                                      </p:to>
                                    </p:set>
                                  </p:childTnLst>
                                </p:cTn>
                              </p:par>
                              <p:par>
                                <p:cTn id="745" presetID="1" presetClass="exit" presetSubtype="0" fill="hold" nodeType="withEffect">
                                  <p:stCondLst>
                                    <p:cond delay="48000"/>
                                  </p:stCondLst>
                                  <p:childTnLst>
                                    <p:set>
                                      <p:cBhvr>
                                        <p:cTn id="746" dur="1" fill="hold">
                                          <p:stCondLst>
                                            <p:cond delay="0"/>
                                          </p:stCondLst>
                                        </p:cTn>
                                        <p:tgtEl>
                                          <p:spTgt spid="650"/>
                                        </p:tgtEl>
                                        <p:attrNameLst>
                                          <p:attrName>style.visibility</p:attrName>
                                        </p:attrNameLst>
                                      </p:cBhvr>
                                      <p:to>
                                        <p:strVal val="hidden"/>
                                      </p:to>
                                    </p:set>
                                  </p:childTnLst>
                                </p:cTn>
                              </p:par>
                              <p:par>
                                <p:cTn id="747" presetID="22" presetClass="entr" presetSubtype="4" fill="hold" nodeType="withEffect">
                                  <p:stCondLst>
                                    <p:cond delay="48000"/>
                                  </p:stCondLst>
                                  <p:childTnLst>
                                    <p:set>
                                      <p:cBhvr>
                                        <p:cTn id="748" dur="1" fill="hold">
                                          <p:stCondLst>
                                            <p:cond delay="0"/>
                                          </p:stCondLst>
                                        </p:cTn>
                                        <p:tgtEl>
                                          <p:spTgt spid="1190"/>
                                        </p:tgtEl>
                                        <p:attrNameLst>
                                          <p:attrName>style.visibility</p:attrName>
                                        </p:attrNameLst>
                                      </p:cBhvr>
                                      <p:to>
                                        <p:strVal val="visible"/>
                                      </p:to>
                                    </p:set>
                                    <p:animEffect transition="in" filter="wipe(down)">
                                      <p:cBhvr>
                                        <p:cTn id="749" dur="1000"/>
                                        <p:tgtEl>
                                          <p:spTgt spid="1190"/>
                                        </p:tgtEl>
                                      </p:cBhvr>
                                    </p:animEffect>
                                  </p:childTnLst>
                                </p:cTn>
                              </p:par>
                              <p:par>
                                <p:cTn id="750" presetID="22" presetClass="entr" presetSubtype="4" fill="hold" nodeType="withEffect">
                                  <p:stCondLst>
                                    <p:cond delay="48000"/>
                                  </p:stCondLst>
                                  <p:childTnLst>
                                    <p:set>
                                      <p:cBhvr>
                                        <p:cTn id="751" dur="1" fill="hold">
                                          <p:stCondLst>
                                            <p:cond delay="0"/>
                                          </p:stCondLst>
                                        </p:cTn>
                                        <p:tgtEl>
                                          <p:spTgt spid="1178"/>
                                        </p:tgtEl>
                                        <p:attrNameLst>
                                          <p:attrName>style.visibility</p:attrName>
                                        </p:attrNameLst>
                                      </p:cBhvr>
                                      <p:to>
                                        <p:strVal val="visible"/>
                                      </p:to>
                                    </p:set>
                                    <p:animEffect transition="in" filter="wipe(down)">
                                      <p:cBhvr>
                                        <p:cTn id="752" dur="1000"/>
                                        <p:tgtEl>
                                          <p:spTgt spid="1178"/>
                                        </p:tgtEl>
                                      </p:cBhvr>
                                    </p:animEffect>
                                  </p:childTnLst>
                                </p:cTn>
                              </p:par>
                              <p:par>
                                <p:cTn id="753" presetID="22" presetClass="entr" presetSubtype="1" fill="hold" nodeType="withEffect">
                                  <p:stCondLst>
                                    <p:cond delay="49000"/>
                                  </p:stCondLst>
                                  <p:childTnLst>
                                    <p:set>
                                      <p:cBhvr>
                                        <p:cTn id="754" dur="1" fill="hold">
                                          <p:stCondLst>
                                            <p:cond delay="0"/>
                                          </p:stCondLst>
                                        </p:cTn>
                                        <p:tgtEl>
                                          <p:spTgt spid="1172"/>
                                        </p:tgtEl>
                                        <p:attrNameLst>
                                          <p:attrName>style.visibility</p:attrName>
                                        </p:attrNameLst>
                                      </p:cBhvr>
                                      <p:to>
                                        <p:strVal val="visible"/>
                                      </p:to>
                                    </p:set>
                                    <p:animEffect transition="in" filter="wipe(up)">
                                      <p:cBhvr>
                                        <p:cTn id="755" dur="1000"/>
                                        <p:tgtEl>
                                          <p:spTgt spid="1172"/>
                                        </p:tgtEl>
                                      </p:cBhvr>
                                    </p:animEffect>
                                  </p:childTnLst>
                                  <p:subTnLst>
                                    <p:set>
                                      <p:cBhvr override="childStyle">
                                        <p:cTn dur="1" fill="hold" display="0" masterRel="sameClick" afterEffect="1">
                                          <p:stCondLst>
                                            <p:cond evt="end" delay="0">
                                              <p:tn val="753"/>
                                            </p:cond>
                                          </p:stCondLst>
                                        </p:cTn>
                                        <p:tgtEl>
                                          <p:spTgt spid="1172"/>
                                        </p:tgtEl>
                                        <p:attrNameLst>
                                          <p:attrName>style.visibility</p:attrName>
                                        </p:attrNameLst>
                                      </p:cBhvr>
                                      <p:to>
                                        <p:strVal val="hidden"/>
                                      </p:to>
                                    </p:set>
                                  </p:subTnLst>
                                </p:cTn>
                              </p:par>
                              <p:par>
                                <p:cTn id="756" presetID="22" presetClass="entr" presetSubtype="1" fill="hold" nodeType="withEffect">
                                  <p:stCondLst>
                                    <p:cond delay="49000"/>
                                  </p:stCondLst>
                                  <p:childTnLst>
                                    <p:set>
                                      <p:cBhvr>
                                        <p:cTn id="757" dur="1" fill="hold">
                                          <p:stCondLst>
                                            <p:cond delay="0"/>
                                          </p:stCondLst>
                                        </p:cTn>
                                        <p:tgtEl>
                                          <p:spTgt spid="1184"/>
                                        </p:tgtEl>
                                        <p:attrNameLst>
                                          <p:attrName>style.visibility</p:attrName>
                                        </p:attrNameLst>
                                      </p:cBhvr>
                                      <p:to>
                                        <p:strVal val="visible"/>
                                      </p:to>
                                    </p:set>
                                    <p:animEffect transition="in" filter="wipe(up)">
                                      <p:cBhvr>
                                        <p:cTn id="758" dur="1000"/>
                                        <p:tgtEl>
                                          <p:spTgt spid="1184"/>
                                        </p:tgtEl>
                                      </p:cBhvr>
                                    </p:animEffect>
                                  </p:childTnLst>
                                  <p:subTnLst>
                                    <p:set>
                                      <p:cBhvr override="childStyle">
                                        <p:cTn dur="1" fill="hold" display="0" masterRel="sameClick" afterEffect="1">
                                          <p:stCondLst>
                                            <p:cond evt="end" delay="0">
                                              <p:tn val="756"/>
                                            </p:cond>
                                          </p:stCondLst>
                                        </p:cTn>
                                        <p:tgtEl>
                                          <p:spTgt spid="1184"/>
                                        </p:tgtEl>
                                        <p:attrNameLst>
                                          <p:attrName>style.visibility</p:attrName>
                                        </p:attrNameLst>
                                      </p:cBhvr>
                                      <p:to>
                                        <p:strVal val="hidden"/>
                                      </p:to>
                                    </p:set>
                                  </p:subTnLst>
                                </p:cTn>
                              </p:par>
                              <p:par>
                                <p:cTn id="759" presetID="1" presetClass="exit" presetSubtype="0" fill="hold" nodeType="withEffect">
                                  <p:stCondLst>
                                    <p:cond delay="50000"/>
                                  </p:stCondLst>
                                  <p:childTnLst>
                                    <p:set>
                                      <p:cBhvr>
                                        <p:cTn id="760" dur="1" fill="hold">
                                          <p:stCondLst>
                                            <p:cond delay="0"/>
                                          </p:stCondLst>
                                        </p:cTn>
                                        <p:tgtEl>
                                          <p:spTgt spid="1190"/>
                                        </p:tgtEl>
                                        <p:attrNameLst>
                                          <p:attrName>style.visibility</p:attrName>
                                        </p:attrNameLst>
                                      </p:cBhvr>
                                      <p:to>
                                        <p:strVal val="hidden"/>
                                      </p:to>
                                    </p:set>
                                  </p:childTnLst>
                                </p:cTn>
                              </p:par>
                              <p:par>
                                <p:cTn id="761" presetID="1" presetClass="exit" presetSubtype="0" fill="hold" nodeType="withEffect">
                                  <p:stCondLst>
                                    <p:cond delay="50000"/>
                                  </p:stCondLst>
                                  <p:childTnLst>
                                    <p:set>
                                      <p:cBhvr>
                                        <p:cTn id="762" dur="1" fill="hold">
                                          <p:stCondLst>
                                            <p:cond delay="0"/>
                                          </p:stCondLst>
                                        </p:cTn>
                                        <p:tgtEl>
                                          <p:spTgt spid="1178"/>
                                        </p:tgtEl>
                                        <p:attrNameLst>
                                          <p:attrName>style.visibility</p:attrName>
                                        </p:attrNameLst>
                                      </p:cBhvr>
                                      <p:to>
                                        <p:strVal val="hidden"/>
                                      </p:to>
                                    </p:set>
                                  </p:childTnLst>
                                </p:cTn>
                              </p:par>
                              <p:par>
                                <p:cTn id="763" presetID="22" presetClass="entr" presetSubtype="1" fill="hold" nodeType="withEffect">
                                  <p:stCondLst>
                                    <p:cond delay="50000"/>
                                  </p:stCondLst>
                                  <p:childTnLst>
                                    <p:set>
                                      <p:cBhvr>
                                        <p:cTn id="764" dur="1" fill="hold">
                                          <p:stCondLst>
                                            <p:cond delay="0"/>
                                          </p:stCondLst>
                                        </p:cTn>
                                        <p:tgtEl>
                                          <p:spTgt spid="686"/>
                                        </p:tgtEl>
                                        <p:attrNameLst>
                                          <p:attrName>style.visibility</p:attrName>
                                        </p:attrNameLst>
                                      </p:cBhvr>
                                      <p:to>
                                        <p:strVal val="visible"/>
                                      </p:to>
                                    </p:set>
                                    <p:animEffect transition="in" filter="wipe(up)">
                                      <p:cBhvr>
                                        <p:cTn id="765" dur="1000"/>
                                        <p:tgtEl>
                                          <p:spTgt spid="686"/>
                                        </p:tgtEl>
                                      </p:cBhvr>
                                    </p:animEffect>
                                  </p:childTnLst>
                                </p:cTn>
                              </p:par>
                              <p:par>
                                <p:cTn id="766" presetID="22" presetClass="entr" presetSubtype="1" fill="hold" nodeType="withEffect">
                                  <p:stCondLst>
                                    <p:cond delay="50000"/>
                                  </p:stCondLst>
                                  <p:childTnLst>
                                    <p:set>
                                      <p:cBhvr>
                                        <p:cTn id="767" dur="1" fill="hold">
                                          <p:stCondLst>
                                            <p:cond delay="0"/>
                                          </p:stCondLst>
                                        </p:cTn>
                                        <p:tgtEl>
                                          <p:spTgt spid="674"/>
                                        </p:tgtEl>
                                        <p:attrNameLst>
                                          <p:attrName>style.visibility</p:attrName>
                                        </p:attrNameLst>
                                      </p:cBhvr>
                                      <p:to>
                                        <p:strVal val="visible"/>
                                      </p:to>
                                    </p:set>
                                    <p:animEffect transition="in" filter="wipe(up)">
                                      <p:cBhvr>
                                        <p:cTn id="768" dur="1000"/>
                                        <p:tgtEl>
                                          <p:spTgt spid="674"/>
                                        </p:tgtEl>
                                      </p:cBhvr>
                                    </p:animEffect>
                                  </p:childTnLst>
                                </p:cTn>
                              </p:par>
                              <p:par>
                                <p:cTn id="769" presetID="22" presetClass="entr" presetSubtype="4" fill="hold" nodeType="withEffect">
                                  <p:stCondLst>
                                    <p:cond delay="51000"/>
                                  </p:stCondLst>
                                  <p:childTnLst>
                                    <p:set>
                                      <p:cBhvr>
                                        <p:cTn id="770" dur="1" fill="hold">
                                          <p:stCondLst>
                                            <p:cond delay="0"/>
                                          </p:stCondLst>
                                        </p:cTn>
                                        <p:tgtEl>
                                          <p:spTgt spid="668"/>
                                        </p:tgtEl>
                                        <p:attrNameLst>
                                          <p:attrName>style.visibility</p:attrName>
                                        </p:attrNameLst>
                                      </p:cBhvr>
                                      <p:to>
                                        <p:strVal val="visible"/>
                                      </p:to>
                                    </p:set>
                                    <p:animEffect transition="in" filter="wipe(down)">
                                      <p:cBhvr>
                                        <p:cTn id="771" dur="1000"/>
                                        <p:tgtEl>
                                          <p:spTgt spid="668"/>
                                        </p:tgtEl>
                                      </p:cBhvr>
                                    </p:animEffect>
                                  </p:childTnLst>
                                  <p:subTnLst>
                                    <p:set>
                                      <p:cBhvr override="childStyle">
                                        <p:cTn dur="1" fill="hold" display="0" masterRel="sameClick" afterEffect="1">
                                          <p:stCondLst>
                                            <p:cond evt="end" delay="0">
                                              <p:tn val="769"/>
                                            </p:cond>
                                          </p:stCondLst>
                                        </p:cTn>
                                        <p:tgtEl>
                                          <p:spTgt spid="668"/>
                                        </p:tgtEl>
                                        <p:attrNameLst>
                                          <p:attrName>style.visibility</p:attrName>
                                        </p:attrNameLst>
                                      </p:cBhvr>
                                      <p:to>
                                        <p:strVal val="hidden"/>
                                      </p:to>
                                    </p:set>
                                  </p:subTnLst>
                                </p:cTn>
                              </p:par>
                              <p:par>
                                <p:cTn id="772" presetID="22" presetClass="entr" presetSubtype="4" fill="hold" nodeType="withEffect">
                                  <p:stCondLst>
                                    <p:cond delay="51000"/>
                                  </p:stCondLst>
                                  <p:childTnLst>
                                    <p:set>
                                      <p:cBhvr>
                                        <p:cTn id="773" dur="1" fill="hold">
                                          <p:stCondLst>
                                            <p:cond delay="0"/>
                                          </p:stCondLst>
                                        </p:cTn>
                                        <p:tgtEl>
                                          <p:spTgt spid="680"/>
                                        </p:tgtEl>
                                        <p:attrNameLst>
                                          <p:attrName>style.visibility</p:attrName>
                                        </p:attrNameLst>
                                      </p:cBhvr>
                                      <p:to>
                                        <p:strVal val="visible"/>
                                      </p:to>
                                    </p:set>
                                    <p:animEffect transition="in" filter="wipe(down)">
                                      <p:cBhvr>
                                        <p:cTn id="774" dur="1000"/>
                                        <p:tgtEl>
                                          <p:spTgt spid="680"/>
                                        </p:tgtEl>
                                      </p:cBhvr>
                                    </p:animEffect>
                                  </p:childTnLst>
                                  <p:subTnLst>
                                    <p:set>
                                      <p:cBhvr override="childStyle">
                                        <p:cTn dur="1" fill="hold" display="0" masterRel="sameClick" afterEffect="1">
                                          <p:stCondLst>
                                            <p:cond evt="end" delay="0">
                                              <p:tn val="772"/>
                                            </p:cond>
                                          </p:stCondLst>
                                        </p:cTn>
                                        <p:tgtEl>
                                          <p:spTgt spid="680"/>
                                        </p:tgtEl>
                                        <p:attrNameLst>
                                          <p:attrName>style.visibility</p:attrName>
                                        </p:attrNameLst>
                                      </p:cBhvr>
                                      <p:to>
                                        <p:strVal val="hidden"/>
                                      </p:to>
                                    </p:set>
                                  </p:subTnLst>
                                </p:cTn>
                              </p:par>
                              <p:par>
                                <p:cTn id="775" presetID="1" presetClass="exit" presetSubtype="0" fill="hold" nodeType="withEffect">
                                  <p:stCondLst>
                                    <p:cond delay="52000"/>
                                  </p:stCondLst>
                                  <p:childTnLst>
                                    <p:set>
                                      <p:cBhvr>
                                        <p:cTn id="776" dur="1" fill="hold">
                                          <p:stCondLst>
                                            <p:cond delay="0"/>
                                          </p:stCondLst>
                                        </p:cTn>
                                        <p:tgtEl>
                                          <p:spTgt spid="686"/>
                                        </p:tgtEl>
                                        <p:attrNameLst>
                                          <p:attrName>style.visibility</p:attrName>
                                        </p:attrNameLst>
                                      </p:cBhvr>
                                      <p:to>
                                        <p:strVal val="hidden"/>
                                      </p:to>
                                    </p:set>
                                  </p:childTnLst>
                                </p:cTn>
                              </p:par>
                              <p:par>
                                <p:cTn id="777" presetID="1" presetClass="exit" presetSubtype="0" fill="hold" nodeType="withEffect">
                                  <p:stCondLst>
                                    <p:cond delay="52000"/>
                                  </p:stCondLst>
                                  <p:childTnLst>
                                    <p:set>
                                      <p:cBhvr>
                                        <p:cTn id="778" dur="1" fill="hold">
                                          <p:stCondLst>
                                            <p:cond delay="0"/>
                                          </p:stCondLst>
                                        </p:cTn>
                                        <p:tgtEl>
                                          <p:spTgt spid="674"/>
                                        </p:tgtEl>
                                        <p:attrNameLst>
                                          <p:attrName>style.visibility</p:attrName>
                                        </p:attrNameLst>
                                      </p:cBhvr>
                                      <p:to>
                                        <p:strVal val="hidden"/>
                                      </p:to>
                                    </p:set>
                                  </p:childTnLst>
                                </p:cTn>
                              </p:par>
                              <p:par>
                                <p:cTn id="779" presetID="22" presetClass="entr" presetSubtype="4" fill="hold" nodeType="withEffect">
                                  <p:stCondLst>
                                    <p:cond delay="52000"/>
                                  </p:stCondLst>
                                  <p:childTnLst>
                                    <p:set>
                                      <p:cBhvr>
                                        <p:cTn id="780" dur="1" fill="hold">
                                          <p:stCondLst>
                                            <p:cond delay="0"/>
                                          </p:stCondLst>
                                        </p:cTn>
                                        <p:tgtEl>
                                          <p:spTgt spid="1214"/>
                                        </p:tgtEl>
                                        <p:attrNameLst>
                                          <p:attrName>style.visibility</p:attrName>
                                        </p:attrNameLst>
                                      </p:cBhvr>
                                      <p:to>
                                        <p:strVal val="visible"/>
                                      </p:to>
                                    </p:set>
                                    <p:animEffect transition="in" filter="wipe(down)">
                                      <p:cBhvr>
                                        <p:cTn id="781" dur="1000"/>
                                        <p:tgtEl>
                                          <p:spTgt spid="1214"/>
                                        </p:tgtEl>
                                      </p:cBhvr>
                                    </p:animEffect>
                                  </p:childTnLst>
                                </p:cTn>
                              </p:par>
                              <p:par>
                                <p:cTn id="782" presetID="22" presetClass="entr" presetSubtype="4" fill="hold" nodeType="withEffect">
                                  <p:stCondLst>
                                    <p:cond delay="52000"/>
                                  </p:stCondLst>
                                  <p:childTnLst>
                                    <p:set>
                                      <p:cBhvr>
                                        <p:cTn id="783" dur="1" fill="hold">
                                          <p:stCondLst>
                                            <p:cond delay="0"/>
                                          </p:stCondLst>
                                        </p:cTn>
                                        <p:tgtEl>
                                          <p:spTgt spid="1202"/>
                                        </p:tgtEl>
                                        <p:attrNameLst>
                                          <p:attrName>style.visibility</p:attrName>
                                        </p:attrNameLst>
                                      </p:cBhvr>
                                      <p:to>
                                        <p:strVal val="visible"/>
                                      </p:to>
                                    </p:set>
                                    <p:animEffect transition="in" filter="wipe(down)">
                                      <p:cBhvr>
                                        <p:cTn id="784" dur="1000"/>
                                        <p:tgtEl>
                                          <p:spTgt spid="1202"/>
                                        </p:tgtEl>
                                      </p:cBhvr>
                                    </p:animEffect>
                                  </p:childTnLst>
                                </p:cTn>
                              </p:par>
                              <p:par>
                                <p:cTn id="785" presetID="22" presetClass="entr" presetSubtype="1" fill="hold" nodeType="withEffect">
                                  <p:stCondLst>
                                    <p:cond delay="53000"/>
                                  </p:stCondLst>
                                  <p:childTnLst>
                                    <p:set>
                                      <p:cBhvr>
                                        <p:cTn id="786" dur="1" fill="hold">
                                          <p:stCondLst>
                                            <p:cond delay="0"/>
                                          </p:stCondLst>
                                        </p:cTn>
                                        <p:tgtEl>
                                          <p:spTgt spid="1196"/>
                                        </p:tgtEl>
                                        <p:attrNameLst>
                                          <p:attrName>style.visibility</p:attrName>
                                        </p:attrNameLst>
                                      </p:cBhvr>
                                      <p:to>
                                        <p:strVal val="visible"/>
                                      </p:to>
                                    </p:set>
                                    <p:animEffect transition="in" filter="wipe(up)">
                                      <p:cBhvr>
                                        <p:cTn id="787" dur="1000"/>
                                        <p:tgtEl>
                                          <p:spTgt spid="1196"/>
                                        </p:tgtEl>
                                      </p:cBhvr>
                                    </p:animEffect>
                                  </p:childTnLst>
                                  <p:subTnLst>
                                    <p:set>
                                      <p:cBhvr override="childStyle">
                                        <p:cTn dur="1" fill="hold" display="0" masterRel="sameClick" afterEffect="1">
                                          <p:stCondLst>
                                            <p:cond evt="end" delay="0">
                                              <p:tn val="785"/>
                                            </p:cond>
                                          </p:stCondLst>
                                        </p:cTn>
                                        <p:tgtEl>
                                          <p:spTgt spid="1196"/>
                                        </p:tgtEl>
                                        <p:attrNameLst>
                                          <p:attrName>style.visibility</p:attrName>
                                        </p:attrNameLst>
                                      </p:cBhvr>
                                      <p:to>
                                        <p:strVal val="hidden"/>
                                      </p:to>
                                    </p:set>
                                  </p:subTnLst>
                                </p:cTn>
                              </p:par>
                              <p:par>
                                <p:cTn id="788" presetID="22" presetClass="entr" presetSubtype="1" fill="hold" nodeType="withEffect">
                                  <p:stCondLst>
                                    <p:cond delay="53000"/>
                                  </p:stCondLst>
                                  <p:childTnLst>
                                    <p:set>
                                      <p:cBhvr>
                                        <p:cTn id="789" dur="1" fill="hold">
                                          <p:stCondLst>
                                            <p:cond delay="0"/>
                                          </p:stCondLst>
                                        </p:cTn>
                                        <p:tgtEl>
                                          <p:spTgt spid="1208"/>
                                        </p:tgtEl>
                                        <p:attrNameLst>
                                          <p:attrName>style.visibility</p:attrName>
                                        </p:attrNameLst>
                                      </p:cBhvr>
                                      <p:to>
                                        <p:strVal val="visible"/>
                                      </p:to>
                                    </p:set>
                                    <p:animEffect transition="in" filter="wipe(up)">
                                      <p:cBhvr>
                                        <p:cTn id="790" dur="1000"/>
                                        <p:tgtEl>
                                          <p:spTgt spid="1208"/>
                                        </p:tgtEl>
                                      </p:cBhvr>
                                    </p:animEffect>
                                  </p:childTnLst>
                                  <p:subTnLst>
                                    <p:set>
                                      <p:cBhvr override="childStyle">
                                        <p:cTn dur="1" fill="hold" display="0" masterRel="sameClick" afterEffect="1">
                                          <p:stCondLst>
                                            <p:cond evt="end" delay="0">
                                              <p:tn val="788"/>
                                            </p:cond>
                                          </p:stCondLst>
                                        </p:cTn>
                                        <p:tgtEl>
                                          <p:spTgt spid="1208"/>
                                        </p:tgtEl>
                                        <p:attrNameLst>
                                          <p:attrName>style.visibility</p:attrName>
                                        </p:attrNameLst>
                                      </p:cBhvr>
                                      <p:to>
                                        <p:strVal val="hidden"/>
                                      </p:to>
                                    </p:set>
                                  </p:subTnLst>
                                </p:cTn>
                              </p:par>
                              <p:par>
                                <p:cTn id="791" presetID="1" presetClass="exit" presetSubtype="0" fill="hold" nodeType="withEffect">
                                  <p:stCondLst>
                                    <p:cond delay="54000"/>
                                  </p:stCondLst>
                                  <p:childTnLst>
                                    <p:set>
                                      <p:cBhvr>
                                        <p:cTn id="792" dur="1" fill="hold">
                                          <p:stCondLst>
                                            <p:cond delay="0"/>
                                          </p:stCondLst>
                                        </p:cTn>
                                        <p:tgtEl>
                                          <p:spTgt spid="1214"/>
                                        </p:tgtEl>
                                        <p:attrNameLst>
                                          <p:attrName>style.visibility</p:attrName>
                                        </p:attrNameLst>
                                      </p:cBhvr>
                                      <p:to>
                                        <p:strVal val="hidden"/>
                                      </p:to>
                                    </p:set>
                                  </p:childTnLst>
                                </p:cTn>
                              </p:par>
                              <p:par>
                                <p:cTn id="793" presetID="1" presetClass="exit" presetSubtype="0" fill="hold" nodeType="withEffect">
                                  <p:stCondLst>
                                    <p:cond delay="54000"/>
                                  </p:stCondLst>
                                  <p:childTnLst>
                                    <p:set>
                                      <p:cBhvr>
                                        <p:cTn id="794" dur="1" fill="hold">
                                          <p:stCondLst>
                                            <p:cond delay="0"/>
                                          </p:stCondLst>
                                        </p:cTn>
                                        <p:tgtEl>
                                          <p:spTgt spid="1202"/>
                                        </p:tgtEl>
                                        <p:attrNameLst>
                                          <p:attrName>style.visibility</p:attrName>
                                        </p:attrNameLst>
                                      </p:cBhvr>
                                      <p:to>
                                        <p:strVal val="hidden"/>
                                      </p:to>
                                    </p:set>
                                  </p:childTnLst>
                                </p:cTn>
                              </p:par>
                              <p:par>
                                <p:cTn id="795" presetID="22" presetClass="entr" presetSubtype="1" fill="hold" nodeType="withEffect">
                                  <p:stCondLst>
                                    <p:cond delay="54000"/>
                                  </p:stCondLst>
                                  <p:childTnLst>
                                    <p:set>
                                      <p:cBhvr>
                                        <p:cTn id="796" dur="1" fill="hold">
                                          <p:stCondLst>
                                            <p:cond delay="0"/>
                                          </p:stCondLst>
                                        </p:cTn>
                                        <p:tgtEl>
                                          <p:spTgt spid="710"/>
                                        </p:tgtEl>
                                        <p:attrNameLst>
                                          <p:attrName>style.visibility</p:attrName>
                                        </p:attrNameLst>
                                      </p:cBhvr>
                                      <p:to>
                                        <p:strVal val="visible"/>
                                      </p:to>
                                    </p:set>
                                    <p:animEffect transition="in" filter="wipe(up)">
                                      <p:cBhvr>
                                        <p:cTn id="797" dur="1000"/>
                                        <p:tgtEl>
                                          <p:spTgt spid="710"/>
                                        </p:tgtEl>
                                      </p:cBhvr>
                                    </p:animEffect>
                                  </p:childTnLst>
                                </p:cTn>
                              </p:par>
                              <p:par>
                                <p:cTn id="798" presetID="22" presetClass="entr" presetSubtype="1" fill="hold" nodeType="withEffect">
                                  <p:stCondLst>
                                    <p:cond delay="54000"/>
                                  </p:stCondLst>
                                  <p:childTnLst>
                                    <p:set>
                                      <p:cBhvr>
                                        <p:cTn id="799" dur="1" fill="hold">
                                          <p:stCondLst>
                                            <p:cond delay="0"/>
                                          </p:stCondLst>
                                        </p:cTn>
                                        <p:tgtEl>
                                          <p:spTgt spid="698"/>
                                        </p:tgtEl>
                                        <p:attrNameLst>
                                          <p:attrName>style.visibility</p:attrName>
                                        </p:attrNameLst>
                                      </p:cBhvr>
                                      <p:to>
                                        <p:strVal val="visible"/>
                                      </p:to>
                                    </p:set>
                                    <p:animEffect transition="in" filter="wipe(up)">
                                      <p:cBhvr>
                                        <p:cTn id="800" dur="1000"/>
                                        <p:tgtEl>
                                          <p:spTgt spid="698"/>
                                        </p:tgtEl>
                                      </p:cBhvr>
                                    </p:animEffect>
                                  </p:childTnLst>
                                </p:cTn>
                              </p:par>
                              <p:par>
                                <p:cTn id="801" presetID="22" presetClass="entr" presetSubtype="4" fill="hold" nodeType="withEffect">
                                  <p:stCondLst>
                                    <p:cond delay="55000"/>
                                  </p:stCondLst>
                                  <p:childTnLst>
                                    <p:set>
                                      <p:cBhvr>
                                        <p:cTn id="802" dur="1" fill="hold">
                                          <p:stCondLst>
                                            <p:cond delay="0"/>
                                          </p:stCondLst>
                                        </p:cTn>
                                        <p:tgtEl>
                                          <p:spTgt spid="692"/>
                                        </p:tgtEl>
                                        <p:attrNameLst>
                                          <p:attrName>style.visibility</p:attrName>
                                        </p:attrNameLst>
                                      </p:cBhvr>
                                      <p:to>
                                        <p:strVal val="visible"/>
                                      </p:to>
                                    </p:set>
                                    <p:animEffect transition="in" filter="wipe(down)">
                                      <p:cBhvr>
                                        <p:cTn id="803" dur="1000"/>
                                        <p:tgtEl>
                                          <p:spTgt spid="692"/>
                                        </p:tgtEl>
                                      </p:cBhvr>
                                    </p:animEffect>
                                  </p:childTnLst>
                                  <p:subTnLst>
                                    <p:set>
                                      <p:cBhvr override="childStyle">
                                        <p:cTn dur="1" fill="hold" display="0" masterRel="sameClick" afterEffect="1">
                                          <p:stCondLst>
                                            <p:cond evt="end" delay="0">
                                              <p:tn val="801"/>
                                            </p:cond>
                                          </p:stCondLst>
                                        </p:cTn>
                                        <p:tgtEl>
                                          <p:spTgt spid="692"/>
                                        </p:tgtEl>
                                        <p:attrNameLst>
                                          <p:attrName>style.visibility</p:attrName>
                                        </p:attrNameLst>
                                      </p:cBhvr>
                                      <p:to>
                                        <p:strVal val="hidden"/>
                                      </p:to>
                                    </p:set>
                                  </p:subTnLst>
                                </p:cTn>
                              </p:par>
                              <p:par>
                                <p:cTn id="804" presetID="22" presetClass="entr" presetSubtype="4" fill="hold" nodeType="withEffect">
                                  <p:stCondLst>
                                    <p:cond delay="55000"/>
                                  </p:stCondLst>
                                  <p:childTnLst>
                                    <p:set>
                                      <p:cBhvr>
                                        <p:cTn id="805" dur="1" fill="hold">
                                          <p:stCondLst>
                                            <p:cond delay="0"/>
                                          </p:stCondLst>
                                        </p:cTn>
                                        <p:tgtEl>
                                          <p:spTgt spid="704"/>
                                        </p:tgtEl>
                                        <p:attrNameLst>
                                          <p:attrName>style.visibility</p:attrName>
                                        </p:attrNameLst>
                                      </p:cBhvr>
                                      <p:to>
                                        <p:strVal val="visible"/>
                                      </p:to>
                                    </p:set>
                                    <p:animEffect transition="in" filter="wipe(down)">
                                      <p:cBhvr>
                                        <p:cTn id="806" dur="1000"/>
                                        <p:tgtEl>
                                          <p:spTgt spid="704"/>
                                        </p:tgtEl>
                                      </p:cBhvr>
                                    </p:animEffect>
                                  </p:childTnLst>
                                  <p:subTnLst>
                                    <p:set>
                                      <p:cBhvr override="childStyle">
                                        <p:cTn dur="1" fill="hold" display="0" masterRel="sameClick" afterEffect="1">
                                          <p:stCondLst>
                                            <p:cond evt="end" delay="0">
                                              <p:tn val="804"/>
                                            </p:cond>
                                          </p:stCondLst>
                                        </p:cTn>
                                        <p:tgtEl>
                                          <p:spTgt spid="704"/>
                                        </p:tgtEl>
                                        <p:attrNameLst>
                                          <p:attrName>style.visibility</p:attrName>
                                        </p:attrNameLst>
                                      </p:cBhvr>
                                      <p:to>
                                        <p:strVal val="hidden"/>
                                      </p:to>
                                    </p:set>
                                  </p:subTnLst>
                                </p:cTn>
                              </p:par>
                              <p:par>
                                <p:cTn id="807" presetID="1" presetClass="exit" presetSubtype="0" fill="hold" nodeType="withEffect">
                                  <p:stCondLst>
                                    <p:cond delay="56000"/>
                                  </p:stCondLst>
                                  <p:childTnLst>
                                    <p:set>
                                      <p:cBhvr>
                                        <p:cTn id="808" dur="1" fill="hold">
                                          <p:stCondLst>
                                            <p:cond delay="0"/>
                                          </p:stCondLst>
                                        </p:cTn>
                                        <p:tgtEl>
                                          <p:spTgt spid="710"/>
                                        </p:tgtEl>
                                        <p:attrNameLst>
                                          <p:attrName>style.visibility</p:attrName>
                                        </p:attrNameLst>
                                      </p:cBhvr>
                                      <p:to>
                                        <p:strVal val="hidden"/>
                                      </p:to>
                                    </p:set>
                                  </p:childTnLst>
                                </p:cTn>
                              </p:par>
                              <p:par>
                                <p:cTn id="809" presetID="1" presetClass="exit" presetSubtype="0" fill="hold" nodeType="withEffect">
                                  <p:stCondLst>
                                    <p:cond delay="56000"/>
                                  </p:stCondLst>
                                  <p:childTnLst>
                                    <p:set>
                                      <p:cBhvr>
                                        <p:cTn id="810" dur="1" fill="hold">
                                          <p:stCondLst>
                                            <p:cond delay="0"/>
                                          </p:stCondLst>
                                        </p:cTn>
                                        <p:tgtEl>
                                          <p:spTgt spid="698"/>
                                        </p:tgtEl>
                                        <p:attrNameLst>
                                          <p:attrName>style.visibility</p:attrName>
                                        </p:attrNameLst>
                                      </p:cBhvr>
                                      <p:to>
                                        <p:strVal val="hidden"/>
                                      </p:to>
                                    </p:set>
                                  </p:childTnLst>
                                </p:cTn>
                              </p:par>
                              <p:par>
                                <p:cTn id="811" presetID="22" presetClass="entr" presetSubtype="4" fill="hold" nodeType="withEffect">
                                  <p:stCondLst>
                                    <p:cond delay="56000"/>
                                  </p:stCondLst>
                                  <p:childTnLst>
                                    <p:set>
                                      <p:cBhvr>
                                        <p:cTn id="812" dur="1" fill="hold">
                                          <p:stCondLst>
                                            <p:cond delay="0"/>
                                          </p:stCondLst>
                                        </p:cTn>
                                        <p:tgtEl>
                                          <p:spTgt spid="1238"/>
                                        </p:tgtEl>
                                        <p:attrNameLst>
                                          <p:attrName>style.visibility</p:attrName>
                                        </p:attrNameLst>
                                      </p:cBhvr>
                                      <p:to>
                                        <p:strVal val="visible"/>
                                      </p:to>
                                    </p:set>
                                    <p:animEffect transition="in" filter="wipe(down)">
                                      <p:cBhvr>
                                        <p:cTn id="813" dur="1000"/>
                                        <p:tgtEl>
                                          <p:spTgt spid="1238"/>
                                        </p:tgtEl>
                                      </p:cBhvr>
                                    </p:animEffect>
                                  </p:childTnLst>
                                </p:cTn>
                              </p:par>
                              <p:par>
                                <p:cTn id="814" presetID="22" presetClass="entr" presetSubtype="4" fill="hold" nodeType="withEffect">
                                  <p:stCondLst>
                                    <p:cond delay="56000"/>
                                  </p:stCondLst>
                                  <p:childTnLst>
                                    <p:set>
                                      <p:cBhvr>
                                        <p:cTn id="815" dur="1" fill="hold">
                                          <p:stCondLst>
                                            <p:cond delay="0"/>
                                          </p:stCondLst>
                                        </p:cTn>
                                        <p:tgtEl>
                                          <p:spTgt spid="1226"/>
                                        </p:tgtEl>
                                        <p:attrNameLst>
                                          <p:attrName>style.visibility</p:attrName>
                                        </p:attrNameLst>
                                      </p:cBhvr>
                                      <p:to>
                                        <p:strVal val="visible"/>
                                      </p:to>
                                    </p:set>
                                    <p:animEffect transition="in" filter="wipe(down)">
                                      <p:cBhvr>
                                        <p:cTn id="816" dur="1000"/>
                                        <p:tgtEl>
                                          <p:spTgt spid="1226"/>
                                        </p:tgtEl>
                                      </p:cBhvr>
                                    </p:animEffect>
                                  </p:childTnLst>
                                </p:cTn>
                              </p:par>
                              <p:par>
                                <p:cTn id="817" presetID="22" presetClass="entr" presetSubtype="1" fill="hold" nodeType="withEffect">
                                  <p:stCondLst>
                                    <p:cond delay="57000"/>
                                  </p:stCondLst>
                                  <p:childTnLst>
                                    <p:set>
                                      <p:cBhvr>
                                        <p:cTn id="818" dur="1" fill="hold">
                                          <p:stCondLst>
                                            <p:cond delay="0"/>
                                          </p:stCondLst>
                                        </p:cTn>
                                        <p:tgtEl>
                                          <p:spTgt spid="1220"/>
                                        </p:tgtEl>
                                        <p:attrNameLst>
                                          <p:attrName>style.visibility</p:attrName>
                                        </p:attrNameLst>
                                      </p:cBhvr>
                                      <p:to>
                                        <p:strVal val="visible"/>
                                      </p:to>
                                    </p:set>
                                    <p:animEffect transition="in" filter="wipe(up)">
                                      <p:cBhvr>
                                        <p:cTn id="819" dur="1000"/>
                                        <p:tgtEl>
                                          <p:spTgt spid="1220"/>
                                        </p:tgtEl>
                                      </p:cBhvr>
                                    </p:animEffect>
                                  </p:childTnLst>
                                  <p:subTnLst>
                                    <p:set>
                                      <p:cBhvr override="childStyle">
                                        <p:cTn dur="1" fill="hold" display="0" masterRel="sameClick" afterEffect="1">
                                          <p:stCondLst>
                                            <p:cond evt="end" delay="0">
                                              <p:tn val="817"/>
                                            </p:cond>
                                          </p:stCondLst>
                                        </p:cTn>
                                        <p:tgtEl>
                                          <p:spTgt spid="1220"/>
                                        </p:tgtEl>
                                        <p:attrNameLst>
                                          <p:attrName>style.visibility</p:attrName>
                                        </p:attrNameLst>
                                      </p:cBhvr>
                                      <p:to>
                                        <p:strVal val="hidden"/>
                                      </p:to>
                                    </p:set>
                                  </p:subTnLst>
                                </p:cTn>
                              </p:par>
                              <p:par>
                                <p:cTn id="820" presetID="22" presetClass="entr" presetSubtype="1" fill="hold" nodeType="withEffect">
                                  <p:stCondLst>
                                    <p:cond delay="57000"/>
                                  </p:stCondLst>
                                  <p:childTnLst>
                                    <p:set>
                                      <p:cBhvr>
                                        <p:cTn id="821" dur="1" fill="hold">
                                          <p:stCondLst>
                                            <p:cond delay="0"/>
                                          </p:stCondLst>
                                        </p:cTn>
                                        <p:tgtEl>
                                          <p:spTgt spid="1232"/>
                                        </p:tgtEl>
                                        <p:attrNameLst>
                                          <p:attrName>style.visibility</p:attrName>
                                        </p:attrNameLst>
                                      </p:cBhvr>
                                      <p:to>
                                        <p:strVal val="visible"/>
                                      </p:to>
                                    </p:set>
                                    <p:animEffect transition="in" filter="wipe(up)">
                                      <p:cBhvr>
                                        <p:cTn id="822" dur="1000"/>
                                        <p:tgtEl>
                                          <p:spTgt spid="1232"/>
                                        </p:tgtEl>
                                      </p:cBhvr>
                                    </p:animEffect>
                                  </p:childTnLst>
                                  <p:subTnLst>
                                    <p:set>
                                      <p:cBhvr override="childStyle">
                                        <p:cTn dur="1" fill="hold" display="0" masterRel="sameClick" afterEffect="1">
                                          <p:stCondLst>
                                            <p:cond evt="end" delay="0">
                                              <p:tn val="820"/>
                                            </p:cond>
                                          </p:stCondLst>
                                        </p:cTn>
                                        <p:tgtEl>
                                          <p:spTgt spid="1232"/>
                                        </p:tgtEl>
                                        <p:attrNameLst>
                                          <p:attrName>style.visibility</p:attrName>
                                        </p:attrNameLst>
                                      </p:cBhvr>
                                      <p:to>
                                        <p:strVal val="hidden"/>
                                      </p:to>
                                    </p:set>
                                  </p:subTnLst>
                                </p:cTn>
                              </p:par>
                              <p:par>
                                <p:cTn id="823" presetID="1" presetClass="exit" presetSubtype="0" fill="hold" nodeType="withEffect">
                                  <p:stCondLst>
                                    <p:cond delay="58000"/>
                                  </p:stCondLst>
                                  <p:childTnLst>
                                    <p:set>
                                      <p:cBhvr>
                                        <p:cTn id="824" dur="1" fill="hold">
                                          <p:stCondLst>
                                            <p:cond delay="0"/>
                                          </p:stCondLst>
                                        </p:cTn>
                                        <p:tgtEl>
                                          <p:spTgt spid="1238"/>
                                        </p:tgtEl>
                                        <p:attrNameLst>
                                          <p:attrName>style.visibility</p:attrName>
                                        </p:attrNameLst>
                                      </p:cBhvr>
                                      <p:to>
                                        <p:strVal val="hidden"/>
                                      </p:to>
                                    </p:set>
                                  </p:childTnLst>
                                </p:cTn>
                              </p:par>
                              <p:par>
                                <p:cTn id="825" presetID="1" presetClass="exit" presetSubtype="0" fill="hold" nodeType="withEffect">
                                  <p:stCondLst>
                                    <p:cond delay="58000"/>
                                  </p:stCondLst>
                                  <p:childTnLst>
                                    <p:set>
                                      <p:cBhvr>
                                        <p:cTn id="826" dur="1" fill="hold">
                                          <p:stCondLst>
                                            <p:cond delay="0"/>
                                          </p:stCondLst>
                                        </p:cTn>
                                        <p:tgtEl>
                                          <p:spTgt spid="1226"/>
                                        </p:tgtEl>
                                        <p:attrNameLst>
                                          <p:attrName>style.visibility</p:attrName>
                                        </p:attrNameLst>
                                      </p:cBhvr>
                                      <p:to>
                                        <p:strVal val="hidden"/>
                                      </p:to>
                                    </p:set>
                                  </p:childTnLst>
                                </p:cTn>
                              </p:par>
                              <p:par>
                                <p:cTn id="827" presetID="22" presetClass="entr" presetSubtype="1" fill="hold" nodeType="withEffect">
                                  <p:stCondLst>
                                    <p:cond delay="58000"/>
                                  </p:stCondLst>
                                  <p:childTnLst>
                                    <p:set>
                                      <p:cBhvr>
                                        <p:cTn id="828" dur="1" fill="hold">
                                          <p:stCondLst>
                                            <p:cond delay="0"/>
                                          </p:stCondLst>
                                        </p:cTn>
                                        <p:tgtEl>
                                          <p:spTgt spid="734"/>
                                        </p:tgtEl>
                                        <p:attrNameLst>
                                          <p:attrName>style.visibility</p:attrName>
                                        </p:attrNameLst>
                                      </p:cBhvr>
                                      <p:to>
                                        <p:strVal val="visible"/>
                                      </p:to>
                                    </p:set>
                                    <p:animEffect transition="in" filter="wipe(up)">
                                      <p:cBhvr>
                                        <p:cTn id="829" dur="1000"/>
                                        <p:tgtEl>
                                          <p:spTgt spid="734"/>
                                        </p:tgtEl>
                                      </p:cBhvr>
                                    </p:animEffect>
                                  </p:childTnLst>
                                </p:cTn>
                              </p:par>
                              <p:par>
                                <p:cTn id="830" presetID="22" presetClass="entr" presetSubtype="1" fill="hold" nodeType="withEffect">
                                  <p:stCondLst>
                                    <p:cond delay="58000"/>
                                  </p:stCondLst>
                                  <p:childTnLst>
                                    <p:set>
                                      <p:cBhvr>
                                        <p:cTn id="831" dur="1" fill="hold">
                                          <p:stCondLst>
                                            <p:cond delay="0"/>
                                          </p:stCondLst>
                                        </p:cTn>
                                        <p:tgtEl>
                                          <p:spTgt spid="722"/>
                                        </p:tgtEl>
                                        <p:attrNameLst>
                                          <p:attrName>style.visibility</p:attrName>
                                        </p:attrNameLst>
                                      </p:cBhvr>
                                      <p:to>
                                        <p:strVal val="visible"/>
                                      </p:to>
                                    </p:set>
                                    <p:animEffect transition="in" filter="wipe(up)">
                                      <p:cBhvr>
                                        <p:cTn id="832" dur="1000"/>
                                        <p:tgtEl>
                                          <p:spTgt spid="722"/>
                                        </p:tgtEl>
                                      </p:cBhvr>
                                    </p:animEffect>
                                  </p:childTnLst>
                                </p:cTn>
                              </p:par>
                              <p:par>
                                <p:cTn id="833" presetID="22" presetClass="entr" presetSubtype="4" fill="hold" nodeType="withEffect">
                                  <p:stCondLst>
                                    <p:cond delay="59000"/>
                                  </p:stCondLst>
                                  <p:childTnLst>
                                    <p:set>
                                      <p:cBhvr>
                                        <p:cTn id="834" dur="1" fill="hold">
                                          <p:stCondLst>
                                            <p:cond delay="0"/>
                                          </p:stCondLst>
                                        </p:cTn>
                                        <p:tgtEl>
                                          <p:spTgt spid="716"/>
                                        </p:tgtEl>
                                        <p:attrNameLst>
                                          <p:attrName>style.visibility</p:attrName>
                                        </p:attrNameLst>
                                      </p:cBhvr>
                                      <p:to>
                                        <p:strVal val="visible"/>
                                      </p:to>
                                    </p:set>
                                    <p:animEffect transition="in" filter="wipe(down)">
                                      <p:cBhvr>
                                        <p:cTn id="835" dur="1000"/>
                                        <p:tgtEl>
                                          <p:spTgt spid="716"/>
                                        </p:tgtEl>
                                      </p:cBhvr>
                                    </p:animEffect>
                                  </p:childTnLst>
                                  <p:subTnLst>
                                    <p:set>
                                      <p:cBhvr override="childStyle">
                                        <p:cTn dur="1" fill="hold" display="0" masterRel="sameClick" afterEffect="1">
                                          <p:stCondLst>
                                            <p:cond evt="end" delay="0">
                                              <p:tn val="833"/>
                                            </p:cond>
                                          </p:stCondLst>
                                        </p:cTn>
                                        <p:tgtEl>
                                          <p:spTgt spid="716"/>
                                        </p:tgtEl>
                                        <p:attrNameLst>
                                          <p:attrName>style.visibility</p:attrName>
                                        </p:attrNameLst>
                                      </p:cBhvr>
                                      <p:to>
                                        <p:strVal val="hidden"/>
                                      </p:to>
                                    </p:set>
                                  </p:subTnLst>
                                </p:cTn>
                              </p:par>
                              <p:par>
                                <p:cTn id="836" presetID="22" presetClass="entr" presetSubtype="4" fill="hold" nodeType="withEffect">
                                  <p:stCondLst>
                                    <p:cond delay="59000"/>
                                  </p:stCondLst>
                                  <p:childTnLst>
                                    <p:set>
                                      <p:cBhvr>
                                        <p:cTn id="837" dur="1" fill="hold">
                                          <p:stCondLst>
                                            <p:cond delay="0"/>
                                          </p:stCondLst>
                                        </p:cTn>
                                        <p:tgtEl>
                                          <p:spTgt spid="728"/>
                                        </p:tgtEl>
                                        <p:attrNameLst>
                                          <p:attrName>style.visibility</p:attrName>
                                        </p:attrNameLst>
                                      </p:cBhvr>
                                      <p:to>
                                        <p:strVal val="visible"/>
                                      </p:to>
                                    </p:set>
                                    <p:animEffect transition="in" filter="wipe(down)">
                                      <p:cBhvr>
                                        <p:cTn id="838" dur="1000"/>
                                        <p:tgtEl>
                                          <p:spTgt spid="728"/>
                                        </p:tgtEl>
                                      </p:cBhvr>
                                    </p:animEffect>
                                  </p:childTnLst>
                                  <p:subTnLst>
                                    <p:set>
                                      <p:cBhvr override="childStyle">
                                        <p:cTn dur="1" fill="hold" display="0" masterRel="sameClick" afterEffect="1">
                                          <p:stCondLst>
                                            <p:cond evt="end" delay="0">
                                              <p:tn val="836"/>
                                            </p:cond>
                                          </p:stCondLst>
                                        </p:cTn>
                                        <p:tgtEl>
                                          <p:spTgt spid="728"/>
                                        </p:tgtEl>
                                        <p:attrNameLst>
                                          <p:attrName>style.visibility</p:attrName>
                                        </p:attrNameLst>
                                      </p:cBhvr>
                                      <p:to>
                                        <p:strVal val="hidden"/>
                                      </p:to>
                                    </p:set>
                                  </p:subTnLst>
                                </p:cTn>
                              </p:par>
                              <p:par>
                                <p:cTn id="839" presetID="1" presetClass="exit" presetSubtype="0" fill="hold" nodeType="withEffect">
                                  <p:stCondLst>
                                    <p:cond delay="59000"/>
                                  </p:stCondLst>
                                  <p:childTnLst>
                                    <p:set>
                                      <p:cBhvr>
                                        <p:cTn id="840" dur="1" fill="hold">
                                          <p:stCondLst>
                                            <p:cond delay="0"/>
                                          </p:stCondLst>
                                        </p:cTn>
                                        <p:tgtEl>
                                          <p:spTgt spid="734"/>
                                        </p:tgtEl>
                                        <p:attrNameLst>
                                          <p:attrName>style.visibility</p:attrName>
                                        </p:attrNameLst>
                                      </p:cBhvr>
                                      <p:to>
                                        <p:strVal val="hidden"/>
                                      </p:to>
                                    </p:set>
                                  </p:childTnLst>
                                </p:cTn>
                              </p:par>
                              <p:par>
                                <p:cTn id="841" presetID="1" presetClass="exit" presetSubtype="0" fill="hold" nodeType="withEffect">
                                  <p:stCondLst>
                                    <p:cond delay="59000"/>
                                  </p:stCondLst>
                                  <p:childTnLst>
                                    <p:set>
                                      <p:cBhvr>
                                        <p:cTn id="842" dur="1" fill="hold">
                                          <p:stCondLst>
                                            <p:cond delay="0"/>
                                          </p:stCondLst>
                                        </p:cTn>
                                        <p:tgtEl>
                                          <p:spTgt spid="722"/>
                                        </p:tgtEl>
                                        <p:attrNameLst>
                                          <p:attrName>style.visibility</p:attrName>
                                        </p:attrNameLst>
                                      </p:cBhvr>
                                      <p:to>
                                        <p:strVal val="hidden"/>
                                      </p:to>
                                    </p:set>
                                  </p:childTnLst>
                                </p:cTn>
                              </p:par>
                            </p:childTnLst>
                          </p:cTn>
                        </p:par>
                        <p:par>
                          <p:cTn id="843" fill="hold">
                            <p:stCondLst>
                              <p:cond delay="60000"/>
                            </p:stCondLst>
                            <p:childTnLst>
                              <p:par>
                                <p:cTn id="844" presetID="1" presetClass="exit" presetSubtype="0" fill="hold" grpId="2" nodeType="afterEffect">
                                  <p:stCondLst>
                                    <p:cond delay="0"/>
                                  </p:stCondLst>
                                  <p:childTnLst>
                                    <p:set>
                                      <p:cBhvr>
                                        <p:cTn id="845" dur="1" fill="hold">
                                          <p:stCondLst>
                                            <p:cond delay="0"/>
                                          </p:stCondLst>
                                        </p:cTn>
                                        <p:tgtEl>
                                          <p:spTgt spid="8"/>
                                        </p:tgtEl>
                                        <p:attrNameLst>
                                          <p:attrName>style.visibility</p:attrName>
                                        </p:attrNameLst>
                                      </p:cBhvr>
                                      <p:to>
                                        <p:strVal val="hidden"/>
                                      </p:to>
                                    </p:set>
                                  </p:childTnLst>
                                </p:cTn>
                              </p:par>
                            </p:childTnLst>
                          </p:cTn>
                        </p:par>
                        <p:par>
                          <p:cTn id="846" fill="hold">
                            <p:stCondLst>
                              <p:cond delay="60000"/>
                            </p:stCondLst>
                            <p:childTnLst>
                              <p:par>
                                <p:cTn id="847" presetID="1" presetClass="exit" presetSubtype="0" fill="hold" grpId="2" nodeType="afterEffect">
                                  <p:stCondLst>
                                    <p:cond delay="0"/>
                                  </p:stCondLst>
                                  <p:childTnLst>
                                    <p:set>
                                      <p:cBhvr>
                                        <p:cTn id="848" dur="1" fill="hold">
                                          <p:stCondLst>
                                            <p:cond delay="0"/>
                                          </p:stCondLst>
                                        </p:cTn>
                                        <p:tgtEl>
                                          <p:spTgt spid="60"/>
                                        </p:tgtEl>
                                        <p:attrNameLst>
                                          <p:attrName>style.visibility</p:attrName>
                                        </p:attrNameLst>
                                      </p:cBhvr>
                                      <p:to>
                                        <p:strVal val="hidden"/>
                                      </p:to>
                                    </p:set>
                                  </p:childTnLst>
                                </p:cTn>
                              </p:par>
                            </p:childTnLst>
                          </p:cTn>
                        </p:par>
                        <p:par>
                          <p:cTn id="849" fill="hold">
                            <p:stCondLst>
                              <p:cond delay="60000"/>
                            </p:stCondLst>
                            <p:childTnLst>
                              <p:par>
                                <p:cTn id="850" presetID="1" presetClass="exit" presetSubtype="0" fill="hold" grpId="2" nodeType="afterEffect">
                                  <p:stCondLst>
                                    <p:cond delay="0"/>
                                  </p:stCondLst>
                                  <p:childTnLst>
                                    <p:set>
                                      <p:cBhvr>
                                        <p:cTn id="851"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54" grpId="0" animBg="1"/>
      <p:bldP spid="55" grpId="0" animBg="1"/>
      <p:bldP spid="56" grpId="0" animBg="1"/>
      <p:bldP spid="57" grpId="0" animBg="1"/>
      <p:bldP spid="58" grpId="0" animBg="1"/>
      <p:bldP spid="59" grpId="0" animBg="1"/>
      <p:bldP spid="26" grpId="0" animBg="1"/>
      <p:bldP spid="27" grpId="0" animBg="1"/>
      <p:bldP spid="28" grpId="0" animBg="1"/>
      <p:bldP spid="29" grpId="0" animBg="1"/>
      <p:bldP spid="144" grpId="0" animBg="1"/>
      <p:bldP spid="103" grpId="0" animBg="1"/>
      <p:bldP spid="106" grpId="0" animBg="1"/>
      <p:bldP spid="143" grpId="0" animBg="1"/>
      <p:bldP spid="142" grpId="0" animBg="1"/>
      <p:bldP spid="53" grpId="0" animBg="1"/>
      <p:bldP spid="52" grpId="0" animBg="1"/>
      <p:bldP spid="51" grpId="0" animBg="1"/>
      <p:bldP spid="50" grpId="0" animBg="1"/>
      <p:bldP spid="49" grpId="0" animBg="1"/>
      <p:bldP spid="48" grpId="0" animBg="1"/>
      <p:bldP spid="47" grpId="0" animBg="1"/>
      <p:bldP spid="8" grpId="0" animBg="1"/>
      <p:bldP spid="8" grpId="1" animBg="1"/>
      <p:bldP spid="8" grpId="2" animBg="1"/>
      <p:bldP spid="60" grpId="0" animBg="1"/>
      <p:bldP spid="60" grpId="1" animBg="1"/>
      <p:bldP spid="60" grpId="2" animBg="1"/>
      <p:bldP spid="61" grpId="0" animBg="1"/>
      <p:bldP spid="61" grpId="1" animBg="1"/>
      <p:bldP spid="61"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903503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796524" y="306896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Titre 1"/>
          <p:cNvSpPr>
            <a:spLocks noGrp="1"/>
          </p:cNvSpPr>
          <p:nvPr>
            <p:ph type="title"/>
          </p:nvPr>
        </p:nvSpPr>
        <p:spPr>
          <a:xfrm>
            <a:off x="0" y="221575"/>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64517" y="1292567"/>
            <a:ext cx="9252520" cy="1477328"/>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transformateur monophasé on trouve un bobinage primaire et un bobinage secondaire enroulés sur une ou deux « colonnes magnétiques »  d’un même circuit.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 circuit magnétique est constitué de tôles isolées électriquement les unes des autres, ce qui limitera les « pertes Fer » dues aux courants de Foucault.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Freeform 51"/>
          <p:cNvSpPr>
            <a:spLocks/>
          </p:cNvSpPr>
          <p:nvPr/>
        </p:nvSpPr>
        <p:spPr bwMode="auto">
          <a:xfrm>
            <a:off x="4124961"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4124961"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4124961"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4124961"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4124961"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4124961"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Freeform 80"/>
          <p:cNvSpPr>
            <a:spLocks/>
          </p:cNvSpPr>
          <p:nvPr/>
        </p:nvSpPr>
        <p:spPr bwMode="auto">
          <a:xfrm>
            <a:off x="4097382"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3976987"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7" name="Freeform 58"/>
          <p:cNvSpPr>
            <a:spLocks/>
          </p:cNvSpPr>
          <p:nvPr/>
        </p:nvSpPr>
        <p:spPr bwMode="auto">
          <a:xfrm>
            <a:off x="4057417"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4057417"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4057417"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4057417"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4057417"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4057417"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4057417"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Freeform 82"/>
          <p:cNvSpPr>
            <a:spLocks/>
          </p:cNvSpPr>
          <p:nvPr/>
        </p:nvSpPr>
        <p:spPr bwMode="auto">
          <a:xfrm>
            <a:off x="3848167"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4125724"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4057417"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nvSpPr>
        <p:spPr bwMode="auto">
          <a:xfrm>
            <a:off x="4057417"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4057417"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3" name="ZoneTexte 102"/>
          <p:cNvSpPr txBox="1"/>
          <p:nvPr/>
        </p:nvSpPr>
        <p:spPr>
          <a:xfrm>
            <a:off x="19940" y="2858988"/>
            <a:ext cx="2679852" cy="3970318"/>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principe de fonctionnement:</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tension variable parcourant un bobinage (ensemble de spires) crée un champ magnétique variable.</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 ensemble de spires soumises à un champ magnétique variable produit une tension induite variable.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nvSpPr>
        <p:spPr>
          <a:xfrm>
            <a:off x="6512851" y="2865582"/>
            <a:ext cx="2679852" cy="5078313"/>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deux bobines citées précédemment sont enroulées sur un noyau magnétique, qui aura pour rôle de conduire au mieux le champ magnétique entre les deux bobines.</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que le circuit magnétique ne se comporte pas comme des « millions » de spires et perturbe la bonne circulation du champ magnétique, le circuit sera « </a:t>
            </a:r>
            <a:r>
              <a:rPr lang="fr-FR"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feuilletté</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6323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500"/>
                            </p:stCondLst>
                            <p:childTnLst>
                              <p:par>
                                <p:cTn id="18" presetID="22" presetClass="entr" presetSubtype="4" fill="hold" grpId="0" nodeType="afterEffect">
                                  <p:stCondLst>
                                    <p:cond delay="500"/>
                                  </p:stCondLst>
                                  <p:childTnLst>
                                    <p:set>
                                      <p:cBhvr>
                                        <p:cTn id="19" dur="1" fill="hold">
                                          <p:stCondLst>
                                            <p:cond delay="0"/>
                                          </p:stCondLst>
                                        </p:cTn>
                                        <p:tgtEl>
                                          <p:spTgt spid="28"/>
                                        </p:tgtEl>
                                        <p:attrNameLst>
                                          <p:attrName>style.visibility</p:attrName>
                                        </p:attrNameLst>
                                      </p:cBhvr>
                                      <p:to>
                                        <p:strVal val="visible"/>
                                      </p:to>
                                    </p:set>
                                    <p:animEffect transition="in" filter="wipe(down)">
                                      <p:cBhvr>
                                        <p:cTn id="20" dur="500"/>
                                        <p:tgtEl>
                                          <p:spTgt spid="28"/>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wipe(left)">
                                      <p:cBhvr>
                                        <p:cTn id="24" dur="500"/>
                                        <p:tgtEl>
                                          <p:spTgt spid="47"/>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left)">
                                      <p:cBhvr>
                                        <p:cTn id="36" dur="500"/>
                                        <p:tgtEl>
                                          <p:spTgt spid="50"/>
                                        </p:tgtEl>
                                      </p:cBhvr>
                                    </p:animEffect>
                                  </p:childTnLst>
                                </p:cTn>
                              </p:par>
                            </p:childTnLst>
                          </p:cTn>
                        </p:par>
                        <p:par>
                          <p:cTn id="37" fill="hold">
                            <p:stCondLst>
                              <p:cond delay="3500"/>
                            </p:stCondLst>
                            <p:childTnLst>
                              <p:par>
                                <p:cTn id="38" presetID="22" presetClass="entr" presetSubtype="8" fill="hold" grpId="0" nodeType="after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wipe(left)">
                                      <p:cBhvr>
                                        <p:cTn id="44" dur="500"/>
                                        <p:tgtEl>
                                          <p:spTgt spid="52"/>
                                        </p:tgtEl>
                                      </p:cBhvr>
                                    </p:animEffect>
                                  </p:childTnLst>
                                </p:cTn>
                              </p:par>
                            </p:childTnLst>
                          </p:cTn>
                        </p:par>
                        <p:par>
                          <p:cTn id="45" fill="hold">
                            <p:stCondLst>
                              <p:cond delay="4500"/>
                            </p:stCondLst>
                            <p:childTnLst>
                              <p:par>
                                <p:cTn id="46" presetID="22" presetClass="entr" presetSubtype="8" fill="hold" grpId="0" nodeType="after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wipe(left)">
                                      <p:cBhvr>
                                        <p:cTn id="48" dur="500"/>
                                        <p:tgtEl>
                                          <p:spTgt spid="53"/>
                                        </p:tgtEl>
                                      </p:cBhvr>
                                    </p:animEffect>
                                  </p:childTnLst>
                                </p:cTn>
                              </p:par>
                            </p:childTnLst>
                          </p:cTn>
                        </p:par>
                        <p:par>
                          <p:cTn id="49" fill="hold">
                            <p:stCondLst>
                              <p:cond delay="5000"/>
                            </p:stCondLst>
                            <p:childTnLst>
                              <p:par>
                                <p:cTn id="50" presetID="22" presetClass="entr" presetSubtype="8" fill="hold" grpId="0" nodeType="afterEffect">
                                  <p:stCondLst>
                                    <p:cond delay="0"/>
                                  </p:stCondLst>
                                  <p:childTnLst>
                                    <p:set>
                                      <p:cBhvr>
                                        <p:cTn id="51" dur="1" fill="hold">
                                          <p:stCondLst>
                                            <p:cond delay="0"/>
                                          </p:stCondLst>
                                        </p:cTn>
                                        <p:tgtEl>
                                          <p:spTgt spid="142"/>
                                        </p:tgtEl>
                                        <p:attrNameLst>
                                          <p:attrName>style.visibility</p:attrName>
                                        </p:attrNameLst>
                                      </p:cBhvr>
                                      <p:to>
                                        <p:strVal val="visible"/>
                                      </p:to>
                                    </p:set>
                                    <p:animEffect transition="in" filter="wipe(left)">
                                      <p:cBhvr>
                                        <p:cTn id="52" dur="500"/>
                                        <p:tgtEl>
                                          <p:spTgt spid="142"/>
                                        </p:tgtEl>
                                      </p:cBhvr>
                                    </p:animEffect>
                                  </p:childTnLst>
                                </p:cTn>
                              </p:par>
                            </p:childTnLst>
                          </p:cTn>
                        </p:par>
                        <p:par>
                          <p:cTn id="53" fill="hold">
                            <p:stCondLst>
                              <p:cond delay="5500"/>
                            </p:stCondLst>
                            <p:childTnLst>
                              <p:par>
                                <p:cTn id="54" presetID="22" presetClass="entr" presetSubtype="8" fill="hold" grpId="0" nodeType="afterEffect">
                                  <p:stCondLst>
                                    <p:cond delay="0"/>
                                  </p:stCondLst>
                                  <p:childTnLst>
                                    <p:set>
                                      <p:cBhvr>
                                        <p:cTn id="55" dur="1" fill="hold">
                                          <p:stCondLst>
                                            <p:cond delay="0"/>
                                          </p:stCondLst>
                                        </p:cTn>
                                        <p:tgtEl>
                                          <p:spTgt spid="143"/>
                                        </p:tgtEl>
                                        <p:attrNameLst>
                                          <p:attrName>style.visibility</p:attrName>
                                        </p:attrNameLst>
                                      </p:cBhvr>
                                      <p:to>
                                        <p:strVal val="visible"/>
                                      </p:to>
                                    </p:set>
                                    <p:animEffect transition="in" filter="wipe(left)">
                                      <p:cBhvr>
                                        <p:cTn id="56" dur="500"/>
                                        <p:tgtEl>
                                          <p:spTgt spid="143"/>
                                        </p:tgtEl>
                                      </p:cBhvr>
                                    </p:animEffect>
                                  </p:childTnLst>
                                </p:cTn>
                              </p:par>
                            </p:childTnLst>
                          </p:cTn>
                        </p:par>
                        <p:par>
                          <p:cTn id="57" fill="hold">
                            <p:stCondLst>
                              <p:cond delay="6000"/>
                            </p:stCondLst>
                            <p:childTnLst>
                              <p:par>
                                <p:cTn id="58" presetID="22" presetClass="entr" presetSubtype="8" fill="hold" grpId="0" nodeType="afterEffect">
                                  <p:stCondLst>
                                    <p:cond delay="0"/>
                                  </p:stCondLst>
                                  <p:childTnLst>
                                    <p:set>
                                      <p:cBhvr>
                                        <p:cTn id="59" dur="1" fill="hold">
                                          <p:stCondLst>
                                            <p:cond delay="0"/>
                                          </p:stCondLst>
                                        </p:cTn>
                                        <p:tgtEl>
                                          <p:spTgt spid="144"/>
                                        </p:tgtEl>
                                        <p:attrNameLst>
                                          <p:attrName>style.visibility</p:attrName>
                                        </p:attrNameLst>
                                      </p:cBhvr>
                                      <p:to>
                                        <p:strVal val="visible"/>
                                      </p:to>
                                    </p:set>
                                    <p:animEffect transition="in" filter="wipe(left)">
                                      <p:cBhvr>
                                        <p:cTn id="60" dur="500"/>
                                        <p:tgtEl>
                                          <p:spTgt spid="144"/>
                                        </p:tgtEl>
                                      </p:cBhvr>
                                    </p:animEffect>
                                  </p:childTnLst>
                                </p:cTn>
                              </p:par>
                            </p:childTnLst>
                          </p:cTn>
                        </p:par>
                        <p:par>
                          <p:cTn id="61" fill="hold">
                            <p:stCondLst>
                              <p:cond delay="6500"/>
                            </p:stCondLst>
                            <p:childTnLst>
                              <p:par>
                                <p:cTn id="62" presetID="22" presetClass="entr" presetSubtype="1"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up)">
                                      <p:cBhvr>
                                        <p:cTn id="64" dur="500"/>
                                        <p:tgtEl>
                                          <p:spTgt spid="29"/>
                                        </p:tgtEl>
                                      </p:cBhvr>
                                    </p:animEffect>
                                  </p:childTnLst>
                                </p:cTn>
                              </p:par>
                            </p:childTnLst>
                          </p:cTn>
                        </p:par>
                        <p:par>
                          <p:cTn id="65" fill="hold">
                            <p:stCondLst>
                              <p:cond delay="7000"/>
                            </p:stCondLst>
                            <p:childTnLst>
                              <p:par>
                                <p:cTn id="66" presetID="22" presetClass="entr" presetSubtype="8" fill="hold" grpId="0" nodeType="afterEffect">
                                  <p:stCondLst>
                                    <p:cond delay="500"/>
                                  </p:stCondLst>
                                  <p:childTnLst>
                                    <p:set>
                                      <p:cBhvr>
                                        <p:cTn id="67" dur="1" fill="hold">
                                          <p:stCondLst>
                                            <p:cond delay="0"/>
                                          </p:stCondLst>
                                        </p:cTn>
                                        <p:tgtEl>
                                          <p:spTgt spid="26"/>
                                        </p:tgtEl>
                                        <p:attrNameLst>
                                          <p:attrName>style.visibility</p:attrName>
                                        </p:attrNameLst>
                                      </p:cBhvr>
                                      <p:to>
                                        <p:strVal val="visible"/>
                                      </p:to>
                                    </p:set>
                                    <p:animEffect transition="in" filter="wipe(left)">
                                      <p:cBhvr>
                                        <p:cTn id="68" dur="500"/>
                                        <p:tgtEl>
                                          <p:spTgt spid="26"/>
                                        </p:tgtEl>
                                      </p:cBhvr>
                                    </p:animEffect>
                                  </p:childTnLst>
                                </p:cTn>
                              </p:par>
                            </p:childTnLst>
                          </p:cTn>
                        </p:par>
                        <p:par>
                          <p:cTn id="69" fill="hold">
                            <p:stCondLst>
                              <p:cond delay="8000"/>
                            </p:stCondLst>
                            <p:childTnLst>
                              <p:par>
                                <p:cTn id="70" presetID="22" presetClass="entr" presetSubtype="8" fill="hold" grpId="0" nodeType="afterEffect">
                                  <p:stCondLst>
                                    <p:cond delay="0"/>
                                  </p:stCondLst>
                                  <p:childTnLst>
                                    <p:set>
                                      <p:cBhvr>
                                        <p:cTn id="71" dur="1" fill="hold">
                                          <p:stCondLst>
                                            <p:cond delay="0"/>
                                          </p:stCondLst>
                                        </p:cTn>
                                        <p:tgtEl>
                                          <p:spTgt spid="54"/>
                                        </p:tgtEl>
                                        <p:attrNameLst>
                                          <p:attrName>style.visibility</p:attrName>
                                        </p:attrNameLst>
                                      </p:cBhvr>
                                      <p:to>
                                        <p:strVal val="visible"/>
                                      </p:to>
                                    </p:set>
                                    <p:animEffect transition="in" filter="wipe(left)">
                                      <p:cBhvr>
                                        <p:cTn id="72" dur="500"/>
                                        <p:tgtEl>
                                          <p:spTgt spid="54"/>
                                        </p:tgtEl>
                                      </p:cBhvr>
                                    </p:animEffect>
                                  </p:childTnLst>
                                </p:cTn>
                              </p:par>
                            </p:childTnLst>
                          </p:cTn>
                        </p:par>
                        <p:par>
                          <p:cTn id="73" fill="hold">
                            <p:stCondLst>
                              <p:cond delay="8500"/>
                            </p:stCondLst>
                            <p:childTnLst>
                              <p:par>
                                <p:cTn id="74" presetID="22" presetClass="entr" presetSubtype="8" fill="hold" grpId="0" nodeType="afterEffect">
                                  <p:stCondLst>
                                    <p:cond delay="0"/>
                                  </p:stCondLst>
                                  <p:childTnLst>
                                    <p:set>
                                      <p:cBhvr>
                                        <p:cTn id="75" dur="1" fill="hold">
                                          <p:stCondLst>
                                            <p:cond delay="0"/>
                                          </p:stCondLst>
                                        </p:cTn>
                                        <p:tgtEl>
                                          <p:spTgt spid="55"/>
                                        </p:tgtEl>
                                        <p:attrNameLst>
                                          <p:attrName>style.visibility</p:attrName>
                                        </p:attrNameLst>
                                      </p:cBhvr>
                                      <p:to>
                                        <p:strVal val="visible"/>
                                      </p:to>
                                    </p:set>
                                    <p:animEffect transition="in" filter="wipe(left)">
                                      <p:cBhvr>
                                        <p:cTn id="76" dur="500"/>
                                        <p:tgtEl>
                                          <p:spTgt spid="55"/>
                                        </p:tgtEl>
                                      </p:cBhvr>
                                    </p:animEffect>
                                  </p:childTnLst>
                                </p:cTn>
                              </p:par>
                            </p:childTnLst>
                          </p:cTn>
                        </p:par>
                        <p:par>
                          <p:cTn id="77" fill="hold">
                            <p:stCondLst>
                              <p:cond delay="9000"/>
                            </p:stCondLst>
                            <p:childTnLst>
                              <p:par>
                                <p:cTn id="78" presetID="22" presetClass="entr" presetSubtype="8" fill="hold" grpId="0" nodeType="afterEffect">
                                  <p:stCondLst>
                                    <p:cond delay="0"/>
                                  </p:stCondLst>
                                  <p:childTnLst>
                                    <p:set>
                                      <p:cBhvr>
                                        <p:cTn id="79" dur="1" fill="hold">
                                          <p:stCondLst>
                                            <p:cond delay="0"/>
                                          </p:stCondLst>
                                        </p:cTn>
                                        <p:tgtEl>
                                          <p:spTgt spid="56"/>
                                        </p:tgtEl>
                                        <p:attrNameLst>
                                          <p:attrName>style.visibility</p:attrName>
                                        </p:attrNameLst>
                                      </p:cBhvr>
                                      <p:to>
                                        <p:strVal val="visible"/>
                                      </p:to>
                                    </p:set>
                                    <p:animEffect transition="in" filter="wipe(left)">
                                      <p:cBhvr>
                                        <p:cTn id="80" dur="500"/>
                                        <p:tgtEl>
                                          <p:spTgt spid="56"/>
                                        </p:tgtEl>
                                      </p:cBhvr>
                                    </p:animEffect>
                                  </p:childTnLst>
                                </p:cTn>
                              </p:par>
                            </p:childTnLst>
                          </p:cTn>
                        </p:par>
                        <p:par>
                          <p:cTn id="81" fill="hold">
                            <p:stCondLst>
                              <p:cond delay="9500"/>
                            </p:stCondLst>
                            <p:childTnLst>
                              <p:par>
                                <p:cTn id="82" presetID="22" presetClass="entr" presetSubtype="8" fill="hold" grpId="0" nodeType="after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wipe(left)">
                                      <p:cBhvr>
                                        <p:cTn id="84" dur="500"/>
                                        <p:tgtEl>
                                          <p:spTgt spid="57"/>
                                        </p:tgtEl>
                                      </p:cBhvr>
                                    </p:animEffect>
                                  </p:childTnLst>
                                </p:cTn>
                              </p:par>
                            </p:childTnLst>
                          </p:cTn>
                        </p:par>
                        <p:par>
                          <p:cTn id="85" fill="hold">
                            <p:stCondLst>
                              <p:cond delay="10000"/>
                            </p:stCondLst>
                            <p:childTnLst>
                              <p:par>
                                <p:cTn id="86" presetID="22" presetClass="entr" presetSubtype="8" fill="hold" grpId="0" nodeType="afterEffect">
                                  <p:stCondLst>
                                    <p:cond delay="0"/>
                                  </p:stCondLst>
                                  <p:childTnLst>
                                    <p:set>
                                      <p:cBhvr>
                                        <p:cTn id="87" dur="1" fill="hold">
                                          <p:stCondLst>
                                            <p:cond delay="0"/>
                                          </p:stCondLst>
                                        </p:cTn>
                                        <p:tgtEl>
                                          <p:spTgt spid="58"/>
                                        </p:tgtEl>
                                        <p:attrNameLst>
                                          <p:attrName>style.visibility</p:attrName>
                                        </p:attrNameLst>
                                      </p:cBhvr>
                                      <p:to>
                                        <p:strVal val="visible"/>
                                      </p:to>
                                    </p:set>
                                    <p:animEffect transition="in" filter="wipe(left)">
                                      <p:cBhvr>
                                        <p:cTn id="88" dur="500"/>
                                        <p:tgtEl>
                                          <p:spTgt spid="58"/>
                                        </p:tgtEl>
                                      </p:cBhvr>
                                    </p:animEffect>
                                  </p:childTnLst>
                                </p:cTn>
                              </p:par>
                            </p:childTnLst>
                          </p:cTn>
                        </p:par>
                        <p:par>
                          <p:cTn id="89" fill="hold">
                            <p:stCondLst>
                              <p:cond delay="10500"/>
                            </p:stCondLst>
                            <p:childTnLst>
                              <p:par>
                                <p:cTn id="90" presetID="22" presetClass="entr" presetSubtype="8" fill="hold" grpId="0" nodeType="after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wipe(left)">
                                      <p:cBhvr>
                                        <p:cTn id="92" dur="500"/>
                                        <p:tgtEl>
                                          <p:spTgt spid="59"/>
                                        </p:tgtEl>
                                      </p:cBhvr>
                                    </p:animEffect>
                                  </p:childTnLst>
                                </p:cTn>
                              </p:par>
                            </p:childTnLst>
                          </p:cTn>
                        </p:par>
                        <p:par>
                          <p:cTn id="93" fill="hold">
                            <p:stCondLst>
                              <p:cond delay="11000"/>
                            </p:stCondLst>
                            <p:childTnLst>
                              <p:par>
                                <p:cTn id="94" presetID="22" presetClass="entr" presetSubtype="4" fill="hold" grpId="0" nodeType="after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wipe(down)">
                                      <p:cBhvr>
                                        <p:cTn id="96" dur="500"/>
                                        <p:tgtEl>
                                          <p:spTgt spid="27"/>
                                        </p:tgtEl>
                                      </p:cBhvr>
                                    </p:animEffect>
                                  </p:childTnLst>
                                </p:cTn>
                              </p:par>
                            </p:childTnLst>
                          </p:cTn>
                        </p:par>
                        <p:par>
                          <p:cTn id="97" fill="hold">
                            <p:stCondLst>
                              <p:cond delay="11500"/>
                            </p:stCondLst>
                            <p:childTnLst>
                              <p:par>
                                <p:cTn id="98" presetID="10" presetClass="entr" presetSubtype="0" fill="hold" grpId="0" nodeType="afterEffect">
                                  <p:stCondLst>
                                    <p:cond delay="500"/>
                                  </p:stCondLst>
                                  <p:iterate type="wd">
                                    <p:tmPct val="10000"/>
                                  </p:iterate>
                                  <p:childTnLst>
                                    <p:set>
                                      <p:cBhvr>
                                        <p:cTn id="99" dur="1" fill="hold">
                                          <p:stCondLst>
                                            <p:cond delay="0"/>
                                          </p:stCondLst>
                                        </p:cTn>
                                        <p:tgtEl>
                                          <p:spTgt spid="103"/>
                                        </p:tgtEl>
                                        <p:attrNameLst>
                                          <p:attrName>style.visibility</p:attrName>
                                        </p:attrNameLst>
                                      </p:cBhvr>
                                      <p:to>
                                        <p:strVal val="visible"/>
                                      </p:to>
                                    </p:set>
                                    <p:animEffect transition="in" filter="fade">
                                      <p:cBhvr>
                                        <p:cTn id="100" dur="500"/>
                                        <p:tgtEl>
                                          <p:spTgt spid="103"/>
                                        </p:tgtEl>
                                      </p:cBhvr>
                                    </p:animEffect>
                                  </p:childTnLst>
                                </p:cTn>
                              </p:par>
                            </p:childTnLst>
                          </p:cTn>
                        </p:par>
                        <p:par>
                          <p:cTn id="101" fill="hold">
                            <p:stCondLst>
                              <p:cond delay="14400"/>
                            </p:stCondLst>
                            <p:childTnLst>
                              <p:par>
                                <p:cTn id="102" presetID="10" presetClass="entr" presetSubtype="0" fill="hold" grpId="0" nodeType="afterEffect">
                                  <p:stCondLst>
                                    <p:cond delay="500"/>
                                  </p:stCondLst>
                                  <p:iterate type="wd">
                                    <p:tmPct val="10000"/>
                                  </p:iterate>
                                  <p:childTnLst>
                                    <p:set>
                                      <p:cBhvr>
                                        <p:cTn id="103" dur="1" fill="hold">
                                          <p:stCondLst>
                                            <p:cond delay="0"/>
                                          </p:stCondLst>
                                        </p:cTn>
                                        <p:tgtEl>
                                          <p:spTgt spid="106"/>
                                        </p:tgtEl>
                                        <p:attrNameLst>
                                          <p:attrName>style.visibility</p:attrName>
                                        </p:attrNameLst>
                                      </p:cBhvr>
                                      <p:to>
                                        <p:strVal val="visible"/>
                                      </p:to>
                                    </p:set>
                                    <p:animEffect transition="in" filter="fade">
                                      <p:cBhvr>
                                        <p:cTn id="104"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54" grpId="0" animBg="1"/>
      <p:bldP spid="55" grpId="0" animBg="1"/>
      <p:bldP spid="56" grpId="0" animBg="1"/>
      <p:bldP spid="57" grpId="0" animBg="1"/>
      <p:bldP spid="58" grpId="0" animBg="1"/>
      <p:bldP spid="59" grpId="0" animBg="1"/>
      <p:bldP spid="26" grpId="0" animBg="1"/>
      <p:bldP spid="27" grpId="0" animBg="1"/>
      <p:bldP spid="47" grpId="0" animBg="1"/>
      <p:bldP spid="48" grpId="0" animBg="1"/>
      <p:bldP spid="49" grpId="0" animBg="1"/>
      <p:bldP spid="50" grpId="0" animBg="1"/>
      <p:bldP spid="51" grpId="0" animBg="1"/>
      <p:bldP spid="52" grpId="0" animBg="1"/>
      <p:bldP spid="53" grpId="0" animBg="1"/>
      <p:bldP spid="28" grpId="0" animBg="1"/>
      <p:bldP spid="29" grpId="0" animBg="1"/>
      <p:bldP spid="142" grpId="0" animBg="1"/>
      <p:bldP spid="143" grpId="0" animBg="1"/>
      <p:bldP spid="144" grpId="0" animBg="1"/>
      <p:bldP spid="103" grpId="0" animBg="1"/>
      <p:bldP spid="10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3" name="ZoneTexte 182"/>
          <p:cNvSpPr txBox="1"/>
          <p:nvPr/>
        </p:nvSpPr>
        <p:spPr>
          <a:xfrm>
            <a:off x="-36512" y="1052736"/>
            <a:ext cx="9289032" cy="1754326"/>
          </a:xfrm>
          <a:prstGeom prst="rect">
            <a:avLst/>
          </a:prstGeom>
          <a:noFill/>
        </p:spPr>
        <p:txBody>
          <a:bodyPr wrap="square" rtlCol="0">
            <a:spAutoFit/>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transformateur ne fonctionne qu’en alternatif  .</a:t>
            </a: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tension efficaces à vide sont proportionnelles au nombre de spires</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Les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bobines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ayant le plus grand nombre de spires sont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dites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haute tension ».</a:t>
            </a:r>
          </a:p>
          <a:p>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bobines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ayant le plus petit nombre de spires sont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dites</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«basse tension».</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appelle primaire les bobines( enroulements) alimentées par la source.</a:t>
            </a:r>
          </a:p>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appelle secondaire les bobines qui alimentent des récepteurs.</a:t>
            </a:r>
          </a:p>
        </p:txBody>
      </p:sp>
      <p:sp>
        <p:nvSpPr>
          <p:cNvPr id="5" name="ZoneTexte 4"/>
          <p:cNvSpPr txBox="1"/>
          <p:nvPr/>
        </p:nvSpPr>
        <p:spPr>
          <a:xfrm>
            <a:off x="4889405" y="4248692"/>
            <a:ext cx="4224295" cy="1477328"/>
          </a:xfrm>
          <a:prstGeom prst="rect">
            <a:avLst/>
          </a:prstGeom>
          <a:noFill/>
        </p:spPr>
        <p:txBody>
          <a:bodyPr wrap="square" rtlCol="0">
            <a:spAutoFit/>
          </a:bodyPr>
          <a:lstStyle/>
          <a:p>
            <a:pPr algn="ctr"/>
            <a:r>
              <a:rPr lang="fr-FR" dirty="0" smtClean="0">
                <a:solidFill>
                  <a:schemeClr val="bg1"/>
                </a:solidFill>
              </a:rPr>
              <a:t>Pour  </a:t>
            </a:r>
          </a:p>
          <a:p>
            <a:pPr algn="ctr"/>
            <a:r>
              <a:rPr lang="fr-FR" dirty="0" smtClean="0">
                <a:solidFill>
                  <a:schemeClr val="bg1"/>
                </a:solidFill>
              </a:rPr>
              <a:t>N2 nombre de spire au secondaire</a:t>
            </a:r>
            <a:br>
              <a:rPr lang="fr-FR" dirty="0" smtClean="0">
                <a:solidFill>
                  <a:schemeClr val="bg1"/>
                </a:solidFill>
              </a:rPr>
            </a:br>
            <a:r>
              <a:rPr lang="fr-FR" dirty="0" smtClean="0">
                <a:solidFill>
                  <a:schemeClr val="bg1"/>
                </a:solidFill>
              </a:rPr>
              <a:t>N1 nombre de spire au primaire  </a:t>
            </a:r>
            <a:br>
              <a:rPr lang="fr-FR" dirty="0" smtClean="0">
                <a:solidFill>
                  <a:schemeClr val="bg1"/>
                </a:solidFill>
              </a:rPr>
            </a:br>
            <a:r>
              <a:rPr lang="fr-FR" dirty="0" smtClean="0">
                <a:solidFill>
                  <a:schemeClr val="bg1"/>
                </a:solidFill>
              </a:rPr>
              <a:t>On a le rapport de transformation  </a:t>
            </a:r>
          </a:p>
          <a:p>
            <a:pPr algn="ctr"/>
            <a:r>
              <a:rPr lang="fr-FR" dirty="0" smtClean="0">
                <a:solidFill>
                  <a:schemeClr val="bg1"/>
                </a:solidFill>
              </a:rPr>
              <a:t>m = N2/ N1</a:t>
            </a:r>
            <a:endParaRPr lang="fr-FR" dirty="0">
              <a:solidFill>
                <a:schemeClr val="bg1"/>
              </a:solidFill>
            </a:endParaRPr>
          </a:p>
        </p:txBody>
      </p:sp>
      <p:grpSp>
        <p:nvGrpSpPr>
          <p:cNvPr id="105" name="Groupe 104"/>
          <p:cNvGrpSpPr/>
          <p:nvPr/>
        </p:nvGrpSpPr>
        <p:grpSpPr>
          <a:xfrm>
            <a:off x="748304" y="3310647"/>
            <a:ext cx="3699353" cy="3162617"/>
            <a:chOff x="636284" y="3021295"/>
            <a:chExt cx="3699353" cy="3162617"/>
          </a:xfrm>
        </p:grpSpPr>
        <p:grpSp>
          <p:nvGrpSpPr>
            <p:cNvPr id="116" name="Group 4"/>
            <p:cNvGrpSpPr>
              <a:grpSpLocks/>
            </p:cNvGrpSpPr>
            <p:nvPr/>
          </p:nvGrpSpPr>
          <p:grpSpPr bwMode="auto">
            <a:xfrm>
              <a:off x="636284" y="3021295"/>
              <a:ext cx="3699353" cy="3162617"/>
              <a:chOff x="1301" y="4262"/>
              <a:chExt cx="5825" cy="3638"/>
            </a:xfrm>
          </p:grpSpPr>
          <p:sp>
            <p:nvSpPr>
              <p:cNvPr id="11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26" name="Group 12"/>
              <p:cNvGrpSpPr>
                <a:grpSpLocks/>
              </p:cNvGrpSpPr>
              <p:nvPr/>
            </p:nvGrpSpPr>
            <p:grpSpPr bwMode="auto">
              <a:xfrm>
                <a:off x="2128" y="4880"/>
                <a:ext cx="1664" cy="2272"/>
                <a:chOff x="2160" y="4896"/>
                <a:chExt cx="1664" cy="2272"/>
              </a:xfrm>
            </p:grpSpPr>
            <p:sp>
              <p:nvSpPr>
                <p:cNvPr id="153"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4"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5"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6"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7"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8"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27" name="Group 20"/>
              <p:cNvGrpSpPr>
                <a:grpSpLocks/>
              </p:cNvGrpSpPr>
              <p:nvPr/>
            </p:nvGrpSpPr>
            <p:grpSpPr bwMode="auto">
              <a:xfrm>
                <a:off x="4416" y="4864"/>
                <a:ext cx="1664" cy="2272"/>
                <a:chOff x="2160" y="4896"/>
                <a:chExt cx="1664" cy="2272"/>
              </a:xfrm>
            </p:grpSpPr>
            <p:sp>
              <p:nvSpPr>
                <p:cNvPr id="146"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7"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8"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9"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0"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1"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2"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117" name="Rectangle 116"/>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8" name="Rectangle 117"/>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24" name="Freeform 51"/>
          <p:cNvSpPr>
            <a:spLocks/>
          </p:cNvSpPr>
          <p:nvPr/>
        </p:nvSpPr>
        <p:spPr bwMode="auto">
          <a:xfrm>
            <a:off x="2076741" y="4131055"/>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5" name="Freeform 52"/>
          <p:cNvSpPr>
            <a:spLocks/>
          </p:cNvSpPr>
          <p:nvPr/>
        </p:nvSpPr>
        <p:spPr bwMode="auto">
          <a:xfrm>
            <a:off x="2076741" y="4209181"/>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6" name="Freeform 53"/>
          <p:cNvSpPr>
            <a:spLocks/>
          </p:cNvSpPr>
          <p:nvPr/>
        </p:nvSpPr>
        <p:spPr bwMode="auto">
          <a:xfrm>
            <a:off x="2076741" y="4287307"/>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7" name="Freeform 54"/>
          <p:cNvSpPr>
            <a:spLocks/>
          </p:cNvSpPr>
          <p:nvPr/>
        </p:nvSpPr>
        <p:spPr bwMode="auto">
          <a:xfrm>
            <a:off x="2076741" y="4365433"/>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8" name="Freeform 55"/>
          <p:cNvSpPr>
            <a:spLocks/>
          </p:cNvSpPr>
          <p:nvPr/>
        </p:nvSpPr>
        <p:spPr bwMode="auto">
          <a:xfrm>
            <a:off x="2076741" y="4443559"/>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9" name="Freeform 56"/>
          <p:cNvSpPr>
            <a:spLocks/>
          </p:cNvSpPr>
          <p:nvPr/>
        </p:nvSpPr>
        <p:spPr bwMode="auto">
          <a:xfrm>
            <a:off x="2076741" y="4521685"/>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0" name="Freeform 80"/>
          <p:cNvSpPr>
            <a:spLocks/>
          </p:cNvSpPr>
          <p:nvPr/>
        </p:nvSpPr>
        <p:spPr bwMode="auto">
          <a:xfrm>
            <a:off x="2049162" y="3742786"/>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1" name="Freeform 81"/>
          <p:cNvSpPr>
            <a:spLocks/>
          </p:cNvSpPr>
          <p:nvPr/>
        </p:nvSpPr>
        <p:spPr bwMode="auto">
          <a:xfrm>
            <a:off x="1928767" y="3730003"/>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2" name="Freeform 58"/>
          <p:cNvSpPr>
            <a:spLocks/>
          </p:cNvSpPr>
          <p:nvPr/>
        </p:nvSpPr>
        <p:spPr bwMode="auto">
          <a:xfrm>
            <a:off x="2009197" y="481115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3" name="Freeform 59"/>
          <p:cNvSpPr>
            <a:spLocks/>
          </p:cNvSpPr>
          <p:nvPr/>
        </p:nvSpPr>
        <p:spPr bwMode="auto">
          <a:xfrm>
            <a:off x="2009197" y="4904909"/>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4" name="Freeform 60"/>
          <p:cNvSpPr>
            <a:spLocks/>
          </p:cNvSpPr>
          <p:nvPr/>
        </p:nvSpPr>
        <p:spPr bwMode="auto">
          <a:xfrm>
            <a:off x="2009197" y="4998669"/>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5" name="Freeform 61"/>
          <p:cNvSpPr>
            <a:spLocks/>
          </p:cNvSpPr>
          <p:nvPr/>
        </p:nvSpPr>
        <p:spPr bwMode="auto">
          <a:xfrm>
            <a:off x="2009197" y="5092428"/>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6" name="Freeform 62"/>
          <p:cNvSpPr>
            <a:spLocks/>
          </p:cNvSpPr>
          <p:nvPr/>
        </p:nvSpPr>
        <p:spPr bwMode="auto">
          <a:xfrm>
            <a:off x="2009197" y="5186188"/>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7" name="Freeform 63"/>
          <p:cNvSpPr>
            <a:spLocks/>
          </p:cNvSpPr>
          <p:nvPr/>
        </p:nvSpPr>
        <p:spPr bwMode="auto">
          <a:xfrm>
            <a:off x="2009197" y="5279947"/>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8" name="Freeform 64"/>
          <p:cNvSpPr>
            <a:spLocks/>
          </p:cNvSpPr>
          <p:nvPr/>
        </p:nvSpPr>
        <p:spPr bwMode="auto">
          <a:xfrm>
            <a:off x="2009197" y="5373707"/>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9" name="Freeform 82"/>
          <p:cNvSpPr>
            <a:spLocks/>
          </p:cNvSpPr>
          <p:nvPr/>
        </p:nvSpPr>
        <p:spPr bwMode="auto">
          <a:xfrm>
            <a:off x="1799947" y="4755617"/>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0" name="Freeform 83"/>
          <p:cNvSpPr>
            <a:spLocks/>
          </p:cNvSpPr>
          <p:nvPr/>
        </p:nvSpPr>
        <p:spPr bwMode="auto">
          <a:xfrm>
            <a:off x="2077504" y="5599174"/>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1" name="Freeform 64"/>
          <p:cNvSpPr>
            <a:spLocks/>
          </p:cNvSpPr>
          <p:nvPr/>
        </p:nvSpPr>
        <p:spPr bwMode="auto">
          <a:xfrm>
            <a:off x="2009197" y="545795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2" name="Freeform 64"/>
          <p:cNvSpPr>
            <a:spLocks/>
          </p:cNvSpPr>
          <p:nvPr/>
        </p:nvSpPr>
        <p:spPr bwMode="auto">
          <a:xfrm>
            <a:off x="2009197" y="5539989"/>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3" name="Freeform 64"/>
          <p:cNvSpPr>
            <a:spLocks/>
          </p:cNvSpPr>
          <p:nvPr/>
        </p:nvSpPr>
        <p:spPr bwMode="auto">
          <a:xfrm>
            <a:off x="2009197" y="563333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16353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83"/>
                                        </p:tgtEl>
                                        <p:attrNameLst>
                                          <p:attrName>style.visibility</p:attrName>
                                        </p:attrNameLst>
                                      </p:cBhvr>
                                      <p:to>
                                        <p:strVal val="visible"/>
                                      </p:to>
                                    </p:set>
                                    <p:animEffect transition="in" filter="fade">
                                      <p:cBhvr>
                                        <p:cTn id="11" dur="500"/>
                                        <p:tgtEl>
                                          <p:spTgt spid="183"/>
                                        </p:tgtEl>
                                      </p:cBhvr>
                                    </p:animEffect>
                                  </p:childTnLst>
                                </p:cTn>
                              </p:par>
                            </p:childTnLst>
                          </p:cTn>
                        </p:par>
                        <p:par>
                          <p:cTn id="12" fill="hold">
                            <p:stCondLst>
                              <p:cond delay="61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116632"/>
            <a:ext cx="9143999" cy="1143000"/>
          </a:xfrm>
        </p:spPr>
        <p:txBody>
          <a:bodyPr>
            <a:noAutofit/>
          </a:bodyPr>
          <a:lstStyle/>
          <a:p>
            <a:r>
              <a:rPr lang="fr-FR" sz="3200" dirty="0" smtClean="0">
                <a:solidFill>
                  <a:schemeClr val="bg1"/>
                </a:solidFill>
              </a:rPr>
              <a:t>Constitution transformateur</a:t>
            </a:r>
            <a:endParaRPr lang="fr-FR" sz="3200" dirty="0">
              <a:solidFill>
                <a:schemeClr val="bg1"/>
              </a:solidFill>
            </a:endParaRPr>
          </a:p>
        </p:txBody>
      </p:sp>
      <p:sp>
        <p:nvSpPr>
          <p:cNvPr id="182" name="ZoneTexte 181"/>
          <p:cNvSpPr txBox="1"/>
          <p:nvPr/>
        </p:nvSpPr>
        <p:spPr>
          <a:xfrm>
            <a:off x="-33536" y="1267901"/>
            <a:ext cx="9143999" cy="1754326"/>
          </a:xfrm>
          <a:prstGeom prst="rect">
            <a:avLst/>
          </a:prstGeom>
          <a:noFill/>
        </p:spPr>
        <p:txBody>
          <a:bodyPr wrap="square" rtlCol="0">
            <a:spAutoFit/>
          </a:bodyPr>
          <a:lstStyle/>
          <a:p>
            <a:pPr algn="ctr"/>
            <a:r>
              <a:rPr lang="fr-FR" b="1" dirty="0" smtClean="0">
                <a:solidFill>
                  <a:schemeClr val="bg1"/>
                </a:solidFill>
              </a:rPr>
              <a:t>Pour des transformateur de grandes puissances, les échauffements (pertes joules) sont tels qu’ils nécessitent un refroidissement par circuit spécialisé (huiles…).</a:t>
            </a:r>
          </a:p>
          <a:p>
            <a:pPr algn="ctr"/>
            <a:r>
              <a:rPr lang="fr-FR" b="1" dirty="0" smtClean="0">
                <a:solidFill>
                  <a:schemeClr val="bg1"/>
                </a:solidFill>
              </a:rPr>
              <a:t>On surveille alors les défauts possibles avec des relais de sécurité </a:t>
            </a:r>
            <a:r>
              <a:rPr lang="fr-FR" b="1" dirty="0" err="1" smtClean="0">
                <a:solidFill>
                  <a:schemeClr val="bg1"/>
                </a:solidFill>
              </a:rPr>
              <a:t>Buchholz</a:t>
            </a:r>
            <a:r>
              <a:rPr lang="fr-FR" b="1" dirty="0" smtClean="0">
                <a:solidFill>
                  <a:schemeClr val="bg1"/>
                </a:solidFill>
              </a:rPr>
              <a:t> sur les hautes puissances et DGPT1 (ou2) ou DMCR pour les transformateurs de distribution.</a:t>
            </a:r>
            <a:endParaRPr lang="fr-FR" b="1" dirty="0">
              <a:solidFill>
                <a:schemeClr val="bg1"/>
              </a:solidFill>
            </a:endParaRPr>
          </a:p>
        </p:txBody>
      </p:sp>
      <p:pic>
        <p:nvPicPr>
          <p:cNvPr id="3" name="Picture 2" descr="http://www.lgmt.fr/photos5.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08" b="100000" l="17804" r="81032">
                        <a14:foregroundMark x1="34110" y1="4000" x2="34276" y2="17538"/>
                        <a14:backgroundMark x1="76539" y1="33231" x2="75042" y2="36615"/>
                      </a14:backgroundRemoval>
                    </a14:imgEffect>
                  </a14:imgLayer>
                </a14:imgProps>
              </a:ext>
              <a:ext uri="{28A0092B-C50C-407E-A947-70E740481C1C}">
                <a14:useLocalDpi xmlns:a14="http://schemas.microsoft.com/office/drawing/2010/main" val="0"/>
              </a:ext>
            </a:extLst>
          </a:blip>
          <a:srcRect l="15413" r="17460"/>
          <a:stretch/>
        </p:blipFill>
        <p:spPr bwMode="auto">
          <a:xfrm>
            <a:off x="1691680" y="3022227"/>
            <a:ext cx="4761417" cy="3835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1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par>
                          <p:cTn id="8" fill="hold">
                            <p:stCondLst>
                              <p:cond delay="4150"/>
                            </p:stCondLst>
                            <p:childTnLst>
                              <p:par>
                                <p:cTn id="9" presetID="10" presetClass="entr" presetSubtype="0" fill="hold" nodeType="afterEffect">
                                  <p:stCondLst>
                                    <p:cond delay="10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27384"/>
            <a:ext cx="9143999" cy="1143000"/>
          </a:xfrm>
        </p:spPr>
        <p:txBody>
          <a:bodyPr>
            <a:noAutofit/>
          </a:bodyPr>
          <a:lstStyle/>
          <a:p>
            <a:r>
              <a:rPr lang="fr-FR" sz="3200" dirty="0" smtClean="0">
                <a:solidFill>
                  <a:schemeClr val="bg1"/>
                </a:solidFill>
              </a:rPr>
              <a:t>Constitution transformateur triphasé</a:t>
            </a:r>
            <a:endParaRPr lang="fr-FR" sz="3200" dirty="0">
              <a:solidFill>
                <a:schemeClr val="bg1"/>
              </a:solidFill>
            </a:endParaRPr>
          </a:p>
        </p:txBody>
      </p:sp>
      <p:sp>
        <p:nvSpPr>
          <p:cNvPr id="183" name="ZoneTexte 182"/>
          <p:cNvSpPr txBox="1"/>
          <p:nvPr/>
        </p:nvSpPr>
        <p:spPr>
          <a:xfrm>
            <a:off x="2630320" y="4732255"/>
            <a:ext cx="5913282" cy="1754326"/>
          </a:xfrm>
          <a:prstGeom prst="rect">
            <a:avLst/>
          </a:prstGeom>
          <a:noFill/>
        </p:spPr>
        <p:txBody>
          <a:bodyPr wrap="square" rtlCol="0">
            <a:spAutoFit/>
          </a:bodyPr>
          <a:lstStyle/>
          <a:p>
            <a:r>
              <a:rPr lang="fr-FR" b="1" dirty="0" smtClean="0">
                <a:solidFill>
                  <a:schemeClr val="bg1"/>
                </a:solidFill>
              </a:rPr>
              <a:t>Le </a:t>
            </a:r>
            <a:r>
              <a:rPr lang="fr-FR" b="1" dirty="0" err="1" smtClean="0">
                <a:solidFill>
                  <a:schemeClr val="bg1"/>
                </a:solidFill>
              </a:rPr>
              <a:t>Buchholz</a:t>
            </a:r>
            <a:r>
              <a:rPr lang="fr-FR" b="1" dirty="0" smtClean="0">
                <a:solidFill>
                  <a:schemeClr val="bg1"/>
                </a:solidFill>
              </a:rPr>
              <a:t> détecte</a:t>
            </a:r>
          </a:p>
          <a:p>
            <a:pPr marL="285750" indent="-285750">
              <a:buFontTx/>
              <a:buChar char="-"/>
            </a:pPr>
            <a:r>
              <a:rPr lang="fr-FR" dirty="0" smtClean="0">
                <a:solidFill>
                  <a:schemeClr val="bg1"/>
                </a:solidFill>
              </a:rPr>
              <a:t>Un niveau d’huile trop bas suite à </a:t>
            </a:r>
            <a:br>
              <a:rPr lang="fr-FR" dirty="0" smtClean="0">
                <a:solidFill>
                  <a:schemeClr val="bg1"/>
                </a:solidFill>
              </a:rPr>
            </a:br>
            <a:r>
              <a:rPr lang="fr-FR" dirty="0" smtClean="0">
                <a:solidFill>
                  <a:schemeClr val="bg1"/>
                </a:solidFill>
              </a:rPr>
              <a:t>une fuite, ou un dégagement gazeux provoqué par échauffement (surcharge).</a:t>
            </a:r>
          </a:p>
          <a:p>
            <a:pPr marL="285750" indent="-285750">
              <a:buFontTx/>
              <a:buChar char="-"/>
            </a:pPr>
            <a:r>
              <a:rPr lang="fr-FR" dirty="0" smtClean="0">
                <a:solidFill>
                  <a:schemeClr val="bg1"/>
                </a:solidFill>
              </a:rPr>
              <a:t>Un dégagement gazeux important du à un arc électrique (court circuit).</a:t>
            </a:r>
          </a:p>
        </p:txBody>
      </p:sp>
      <p:pic>
        <p:nvPicPr>
          <p:cNvPr id="1026" name="Picture 2" descr="Fichier: Buchholz 1.gif"/>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1" b="96117" l="3833" r="95819">
                        <a14:foregroundMark x1="17422" y1="29773" x2="10801" y2="55987"/>
                        <a14:foregroundMark x1="20906" y1="27508" x2="16376" y2="28803"/>
                        <a14:foregroundMark x1="11150" y1="67961" x2="15679" y2="87379"/>
                        <a14:foregroundMark x1="20557" y1="94822" x2="20557" y2="94822"/>
                        <a14:foregroundMark x1="23345" y1="92557" x2="21603" y2="93851"/>
                        <a14:foregroundMark x1="83624" y1="81230" x2="85366" y2="91586"/>
                        <a14:foregroundMark x1="87805" y1="92233" x2="91638" y2="63430"/>
                        <a14:foregroundMark x1="91289" y1="52104" x2="87456" y2="24919"/>
                        <a14:foregroundMark x1="67596" y1="7767" x2="52613" y2="2589"/>
                        <a14:foregroundMark x1="47038" y1="6796" x2="49826" y2="679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3128" y="4221088"/>
            <a:ext cx="2243730" cy="24157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GPT2-ex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7892" l="4000" r="98667">
                        <a14:foregroundMark x1="7333" y1="46687" x2="31333" y2="46386"/>
                        <a14:foregroundMark x1="6000" y1="43976" x2="26667" y2="45181"/>
                      </a14:backgroundRemoval>
                    </a14:imgEffect>
                  </a14:imgLayer>
                </a14:imgProps>
              </a:ext>
              <a:ext uri="{28A0092B-C50C-407E-A947-70E740481C1C}">
                <a14:useLocalDpi xmlns:a14="http://schemas.microsoft.com/office/drawing/2010/main" val="0"/>
              </a:ext>
            </a:extLst>
          </a:blip>
          <a:srcRect/>
          <a:stretch>
            <a:fillRect/>
          </a:stretch>
        </p:blipFill>
        <p:spPr bwMode="auto">
          <a:xfrm>
            <a:off x="4572000" y="1069819"/>
            <a:ext cx="1428750" cy="3162301"/>
          </a:xfrm>
          <a:prstGeom prst="rect">
            <a:avLst/>
          </a:prstGeom>
          <a:noFill/>
          <a:extLst>
            <a:ext uri="{909E8E84-426E-40DD-AFC4-6F175D3DCCD1}">
              <a14:hiddenFill xmlns:a14="http://schemas.microsoft.com/office/drawing/2010/main">
                <a:solidFill>
                  <a:srgbClr val="FFFFFF"/>
                </a:solidFill>
              </a14:hiddenFill>
            </a:ext>
          </a:extLst>
        </p:spPr>
      </p:pic>
      <p:sp>
        <p:nvSpPr>
          <p:cNvPr id="104" name="ZoneTexte 103"/>
          <p:cNvSpPr txBox="1"/>
          <p:nvPr/>
        </p:nvSpPr>
        <p:spPr>
          <a:xfrm>
            <a:off x="35495" y="1496808"/>
            <a:ext cx="5551465" cy="2308324"/>
          </a:xfrm>
          <a:prstGeom prst="rect">
            <a:avLst/>
          </a:prstGeom>
          <a:noFill/>
        </p:spPr>
        <p:txBody>
          <a:bodyPr wrap="square" rtlCol="0">
            <a:spAutoFit/>
          </a:bodyPr>
          <a:lstStyle/>
          <a:p>
            <a:r>
              <a:rPr lang="fr-FR" b="1" dirty="0" smtClean="0">
                <a:solidFill>
                  <a:schemeClr val="bg1"/>
                </a:solidFill>
              </a:rPr>
              <a:t>Le DGPT2 ou DMCR</a:t>
            </a:r>
          </a:p>
          <a:p>
            <a:pPr marL="285750" indent="-285750">
              <a:buFontTx/>
              <a:buChar char="-"/>
            </a:pPr>
            <a:r>
              <a:rPr lang="fr-FR" b="1" dirty="0" err="1" smtClean="0">
                <a:solidFill>
                  <a:schemeClr val="bg1"/>
                </a:solidFill>
              </a:rPr>
              <a:t>DG:</a:t>
            </a:r>
            <a:r>
              <a:rPr lang="fr-FR" dirty="0" err="1">
                <a:solidFill>
                  <a:schemeClr val="bg1"/>
                </a:solidFill>
              </a:rPr>
              <a:t>Dégagement</a:t>
            </a:r>
            <a:r>
              <a:rPr lang="fr-FR" dirty="0">
                <a:solidFill>
                  <a:schemeClr val="bg1"/>
                </a:solidFill>
              </a:rPr>
              <a:t> Gazeux provoqué </a:t>
            </a:r>
            <a:r>
              <a:rPr lang="fr-FR" dirty="0" smtClean="0">
                <a:solidFill>
                  <a:schemeClr val="bg1"/>
                </a:solidFill>
              </a:rPr>
              <a:t/>
            </a:r>
            <a:br>
              <a:rPr lang="fr-FR" dirty="0" smtClean="0">
                <a:solidFill>
                  <a:schemeClr val="bg1"/>
                </a:solidFill>
              </a:rPr>
            </a:br>
            <a:r>
              <a:rPr lang="fr-FR" dirty="0" smtClean="0">
                <a:solidFill>
                  <a:schemeClr val="bg1"/>
                </a:solidFill>
              </a:rPr>
              <a:t>par </a:t>
            </a:r>
            <a:r>
              <a:rPr lang="fr-FR" dirty="0">
                <a:solidFill>
                  <a:schemeClr val="bg1"/>
                </a:solidFill>
              </a:rPr>
              <a:t>échauffement (surcharge</a:t>
            </a:r>
            <a:r>
              <a:rPr lang="fr-FR" dirty="0" smtClean="0">
                <a:solidFill>
                  <a:schemeClr val="bg1"/>
                </a:solidFill>
              </a:rPr>
              <a:t>), </a:t>
            </a:r>
            <a:r>
              <a:rPr lang="fr-FR" dirty="0">
                <a:solidFill>
                  <a:schemeClr val="bg1"/>
                </a:solidFill>
              </a:rPr>
              <a:t>ou </a:t>
            </a:r>
            <a:r>
              <a:rPr lang="fr-FR" dirty="0" smtClean="0">
                <a:solidFill>
                  <a:schemeClr val="bg1"/>
                </a:solidFill>
              </a:rPr>
              <a:t/>
            </a:r>
            <a:br>
              <a:rPr lang="fr-FR" dirty="0" smtClean="0">
                <a:solidFill>
                  <a:schemeClr val="bg1"/>
                </a:solidFill>
              </a:rPr>
            </a:br>
            <a:r>
              <a:rPr lang="fr-FR" dirty="0" smtClean="0">
                <a:solidFill>
                  <a:schemeClr val="bg1"/>
                </a:solidFill>
              </a:rPr>
              <a:t>un </a:t>
            </a:r>
            <a:r>
              <a:rPr lang="fr-FR" dirty="0">
                <a:solidFill>
                  <a:schemeClr val="bg1"/>
                </a:solidFill>
              </a:rPr>
              <a:t>niveau d’huile trop bas suite à </a:t>
            </a:r>
            <a:r>
              <a:rPr lang="fr-FR" dirty="0" smtClean="0">
                <a:solidFill>
                  <a:schemeClr val="bg1"/>
                </a:solidFill>
              </a:rPr>
              <a:t/>
            </a:r>
            <a:br>
              <a:rPr lang="fr-FR" dirty="0" smtClean="0">
                <a:solidFill>
                  <a:schemeClr val="bg1"/>
                </a:solidFill>
              </a:rPr>
            </a:br>
            <a:r>
              <a:rPr lang="fr-FR" dirty="0" smtClean="0">
                <a:solidFill>
                  <a:schemeClr val="bg1"/>
                </a:solidFill>
              </a:rPr>
              <a:t>une </a:t>
            </a:r>
            <a:r>
              <a:rPr lang="fr-FR" dirty="0">
                <a:solidFill>
                  <a:schemeClr val="bg1"/>
                </a:solidFill>
              </a:rPr>
              <a:t>fuite.</a:t>
            </a:r>
          </a:p>
          <a:p>
            <a:pPr marL="285750" indent="-285750">
              <a:buFontTx/>
              <a:buChar char="-"/>
            </a:pPr>
            <a:r>
              <a:rPr lang="fr-FR" b="1" dirty="0" smtClean="0">
                <a:solidFill>
                  <a:schemeClr val="bg1"/>
                </a:solidFill>
              </a:rPr>
              <a:t>P: </a:t>
            </a:r>
            <a:r>
              <a:rPr lang="fr-FR" dirty="0" smtClean="0">
                <a:solidFill>
                  <a:schemeClr val="bg1"/>
                </a:solidFill>
              </a:rPr>
              <a:t>Un dégagement gazeux important</a:t>
            </a:r>
            <a:br>
              <a:rPr lang="fr-FR" dirty="0" smtClean="0">
                <a:solidFill>
                  <a:schemeClr val="bg1"/>
                </a:solidFill>
              </a:rPr>
            </a:br>
            <a:r>
              <a:rPr lang="fr-FR" dirty="0" smtClean="0">
                <a:solidFill>
                  <a:schemeClr val="bg1"/>
                </a:solidFill>
              </a:rPr>
              <a:t> du à un arc électrique (court circuit).</a:t>
            </a:r>
          </a:p>
          <a:p>
            <a:pPr marL="285750" indent="-285750">
              <a:buFontTx/>
              <a:buChar char="-"/>
            </a:pPr>
            <a:r>
              <a:rPr lang="fr-FR" b="1" dirty="0" smtClean="0">
                <a:solidFill>
                  <a:schemeClr val="bg1"/>
                </a:solidFill>
              </a:rPr>
              <a:t>T1 ou 2 </a:t>
            </a:r>
            <a:r>
              <a:rPr lang="fr-FR" dirty="0" smtClean="0">
                <a:solidFill>
                  <a:schemeClr val="bg1"/>
                </a:solidFill>
              </a:rPr>
              <a:t>niveaux de température surveillé.</a:t>
            </a:r>
          </a:p>
        </p:txBody>
      </p:sp>
      <p:sp>
        <p:nvSpPr>
          <p:cNvPr id="105" name="ZoneTexte 104"/>
          <p:cNvSpPr txBox="1"/>
          <p:nvPr/>
        </p:nvSpPr>
        <p:spPr>
          <a:xfrm>
            <a:off x="6084168" y="1196752"/>
            <a:ext cx="3059832" cy="3416320"/>
          </a:xfrm>
          <a:prstGeom prst="rect">
            <a:avLst/>
          </a:prstGeom>
          <a:noFill/>
        </p:spPr>
        <p:txBody>
          <a:bodyPr wrap="square" rtlCol="0">
            <a:spAutoFit/>
          </a:bodyPr>
          <a:lstStyle/>
          <a:p>
            <a:r>
              <a:rPr lang="fr-FR" b="1" dirty="0" smtClean="0">
                <a:solidFill>
                  <a:schemeClr val="bg1"/>
                </a:solidFill>
              </a:rPr>
              <a:t>La détection de niveau d’huile déclenche une alarme tout comme le premier niveau de température.</a:t>
            </a:r>
          </a:p>
          <a:p>
            <a:r>
              <a:rPr lang="fr-FR" b="1" dirty="0" smtClean="0">
                <a:solidFill>
                  <a:schemeClr val="bg1"/>
                </a:solidFill>
              </a:rPr>
              <a:t>Les autres détections déclenchent automatiquement la coupure de l’alimentation du transformateur.</a:t>
            </a:r>
            <a:endParaRPr lang="fr-FR" dirty="0" smtClean="0">
              <a:solidFill>
                <a:schemeClr val="bg1"/>
              </a:solidFill>
            </a:endParaRPr>
          </a:p>
        </p:txBody>
      </p:sp>
    </p:spTree>
    <p:extLst>
      <p:ext uri="{BB962C8B-B14F-4D97-AF65-F5344CB8AC3E}">
        <p14:creationId xmlns:p14="http://schemas.microsoft.com/office/powerpoint/2010/main" val="295415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par>
                          <p:cTn id="8" fill="hold">
                            <p:stCondLst>
                              <p:cond delay="3550"/>
                            </p:stCondLst>
                            <p:childTnLst>
                              <p:par>
                                <p:cTn id="9" presetID="10" presetClass="entr" presetSubtype="0" fill="hold" nodeType="afterEffect">
                                  <p:stCondLst>
                                    <p:cond delay="750"/>
                                  </p:stCondLst>
                                  <p:iterate type="wd">
                                    <p:tmPct val="10000"/>
                                  </p:iterate>
                                  <p:childTnLst>
                                    <p:set>
                                      <p:cBhvr>
                                        <p:cTn id="10" dur="1" fill="hold">
                                          <p:stCondLst>
                                            <p:cond delay="0"/>
                                          </p:stCondLst>
                                        </p:cTn>
                                        <p:tgtEl>
                                          <p:spTgt spid="1028"/>
                                        </p:tgtEl>
                                        <p:attrNameLst>
                                          <p:attrName>style.visibility</p:attrName>
                                        </p:attrNameLst>
                                      </p:cBhvr>
                                      <p:to>
                                        <p:strVal val="visible"/>
                                      </p:to>
                                    </p:set>
                                    <p:animEffect transition="in" filter="fade">
                                      <p:cBhvr>
                                        <p:cTn id="11" dur="5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83"/>
                                        </p:tgtEl>
                                        <p:attrNameLst>
                                          <p:attrName>style.visibility</p:attrName>
                                        </p:attrNameLst>
                                      </p:cBhvr>
                                      <p:to>
                                        <p:strVal val="visible"/>
                                      </p:to>
                                    </p:set>
                                    <p:animEffect transition="in" filter="fade">
                                      <p:cBhvr>
                                        <p:cTn id="16" dur="500"/>
                                        <p:tgtEl>
                                          <p:spTgt spid="183"/>
                                        </p:tgtEl>
                                      </p:cBhvr>
                                    </p:animEffect>
                                  </p:childTnLst>
                                </p:cTn>
                              </p:par>
                            </p:childTnLst>
                          </p:cTn>
                        </p:par>
                        <p:par>
                          <p:cTn id="17" fill="hold">
                            <p:stCondLst>
                              <p:cond delay="225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1026"/>
                                        </p:tgtEl>
                                        <p:attrNameLst>
                                          <p:attrName>style.visibility</p:attrName>
                                        </p:attrNameLst>
                                      </p:cBhvr>
                                      <p:to>
                                        <p:strVal val="visible"/>
                                      </p:to>
                                    </p:set>
                                    <p:animEffect transition="in" filter="fade">
                                      <p:cBhvr>
                                        <p:cTn id="20" dur="500"/>
                                        <p:tgtEl>
                                          <p:spTgt spid="1026"/>
                                        </p:tgtEl>
                                      </p:cBhvr>
                                    </p:animEffect>
                                  </p:childTnLst>
                                </p:cTn>
                              </p:par>
                            </p:childTnLst>
                          </p:cTn>
                        </p:par>
                        <p:par>
                          <p:cTn id="21" fill="hold">
                            <p:stCondLst>
                              <p:cond delay="35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105"/>
                                        </p:tgtEl>
                                        <p:attrNameLst>
                                          <p:attrName>style.visibility</p:attrName>
                                        </p:attrNameLst>
                                      </p:cBhvr>
                                      <p:to>
                                        <p:strVal val="visible"/>
                                      </p:to>
                                    </p:set>
                                    <p:animEffect transition="in" filter="fade">
                                      <p:cBhvr>
                                        <p:cTn id="24"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p:bldP spid="104" grpId="0"/>
      <p:bldP spid="10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e 116"/>
          <p:cNvGrpSpPr/>
          <p:nvPr/>
        </p:nvGrpSpPr>
        <p:grpSpPr>
          <a:xfrm>
            <a:off x="728631" y="1778551"/>
            <a:ext cx="3699353" cy="3162617"/>
            <a:chOff x="636284" y="3021295"/>
            <a:chExt cx="3699353" cy="3162617"/>
          </a:xfrm>
        </p:grpSpPr>
        <p:grpSp>
          <p:nvGrpSpPr>
            <p:cNvPr id="118" name="Group 4"/>
            <p:cNvGrpSpPr>
              <a:grpSpLocks/>
            </p:cNvGrpSpPr>
            <p:nvPr/>
          </p:nvGrpSpPr>
          <p:grpSpPr bwMode="auto">
            <a:xfrm>
              <a:off x="636284" y="3021295"/>
              <a:ext cx="3699353" cy="3162617"/>
              <a:chOff x="1301" y="4262"/>
              <a:chExt cx="5825" cy="3638"/>
            </a:xfrm>
          </p:grpSpPr>
          <p:sp>
            <p:nvSpPr>
              <p:cNvPr id="124"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9"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9"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0"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1"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2"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3"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154" name="Group 12"/>
              <p:cNvGrpSpPr>
                <a:grpSpLocks/>
              </p:cNvGrpSpPr>
              <p:nvPr/>
            </p:nvGrpSpPr>
            <p:grpSpPr bwMode="auto">
              <a:xfrm>
                <a:off x="2128" y="4880"/>
                <a:ext cx="1664" cy="2272"/>
                <a:chOff x="2160" y="4896"/>
                <a:chExt cx="1664" cy="2272"/>
              </a:xfrm>
            </p:grpSpPr>
            <p:sp>
              <p:nvSpPr>
                <p:cNvPr id="18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5" name="Group 20"/>
              <p:cNvGrpSpPr>
                <a:grpSpLocks/>
              </p:cNvGrpSpPr>
              <p:nvPr/>
            </p:nvGrpSpPr>
            <p:grpSpPr bwMode="auto">
              <a:xfrm>
                <a:off x="4416" y="4864"/>
                <a:ext cx="1664" cy="2272"/>
                <a:chOff x="2160" y="4896"/>
                <a:chExt cx="1664" cy="2272"/>
              </a:xfrm>
            </p:grpSpPr>
            <p:sp>
              <p:nvSpPr>
                <p:cNvPr id="157"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8"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7"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4"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56"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useBgFill="1">
          <p:nvSpPr>
            <p:cNvPr id="119" name="Rectangle 118"/>
            <p:cNvSpPr/>
            <p:nvPr/>
          </p:nvSpPr>
          <p:spPr>
            <a:xfrm>
              <a:off x="1351936" y="3774485"/>
              <a:ext cx="686060"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0" name="Rectangle 119"/>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 name="Cube 2"/>
          <p:cNvSpPr/>
          <p:nvPr/>
        </p:nvSpPr>
        <p:spPr>
          <a:xfrm>
            <a:off x="1716633" y="5157192"/>
            <a:ext cx="1839804" cy="1548146"/>
          </a:xfrm>
          <a:prstGeom prst="cube">
            <a:avLst>
              <a:gd name="adj" fmla="val 3774"/>
            </a:avLst>
          </a:prstGeom>
          <a:solidFill>
            <a:schemeClr val="bg1">
              <a:lumMod val="65000"/>
            </a:schemeClr>
          </a:solidFill>
          <a:ln>
            <a:solidFill>
              <a:schemeClr val="bg1">
                <a:lumMod val="65000"/>
              </a:schemeClr>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0" y="44624"/>
            <a:ext cx="9108530" cy="1143000"/>
          </a:xfrm>
        </p:spPr>
        <p:txBody>
          <a:bodyPr>
            <a:normAutofit/>
          </a:bodyPr>
          <a:lstStyle/>
          <a:p>
            <a:r>
              <a:rPr lang="fr-FR" sz="3200" dirty="0" smtClean="0">
                <a:solidFill>
                  <a:schemeClr val="bg1"/>
                </a:solidFill>
              </a:rPr>
              <a:t>Constitution transformateur triphasé</a:t>
            </a:r>
            <a:endParaRPr lang="fr-FR" sz="3200" dirty="0">
              <a:solidFill>
                <a:schemeClr val="bg1"/>
              </a:solidFill>
            </a:endParaRPr>
          </a:p>
        </p:txBody>
      </p:sp>
      <p:grpSp>
        <p:nvGrpSpPr>
          <p:cNvPr id="22" name="Group 50"/>
          <p:cNvGrpSpPr>
            <a:grpSpLocks/>
          </p:cNvGrpSpPr>
          <p:nvPr/>
        </p:nvGrpSpPr>
        <p:grpSpPr bwMode="auto">
          <a:xfrm>
            <a:off x="2072635" y="2586108"/>
            <a:ext cx="1000889" cy="498379"/>
            <a:chOff x="1088" y="5520"/>
            <a:chExt cx="1576" cy="1531"/>
          </a:xfrm>
        </p:grpSpPr>
        <p:sp>
          <p:nvSpPr>
            <p:cNvPr id="54" name="Freeform 5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26" name="Freeform 80"/>
          <p:cNvSpPr>
            <a:spLocks/>
          </p:cNvSpPr>
          <p:nvPr/>
        </p:nvSpPr>
        <p:spPr bwMode="auto">
          <a:xfrm>
            <a:off x="2253883" y="1308834"/>
            <a:ext cx="776853" cy="12865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 name="connsiteX0" fmla="*/ 7353 w 8573"/>
              <a:gd name="connsiteY0" fmla="*/ 29688 h 31516"/>
              <a:gd name="connsiteX1" fmla="*/ 7865 w 8573"/>
              <a:gd name="connsiteY1" fmla="*/ 29688 h 31516"/>
              <a:gd name="connsiteX2" fmla="*/ 8293 w 8573"/>
              <a:gd name="connsiteY2" fmla="*/ 30875 h 31516"/>
              <a:gd name="connsiteX3" fmla="*/ 3250 w 8573"/>
              <a:gd name="connsiteY3" fmla="*/ 31469 h 31516"/>
              <a:gd name="connsiteX4" fmla="*/ 88 w 8573"/>
              <a:gd name="connsiteY4" fmla="*/ 29688 h 31516"/>
              <a:gd name="connsiteX5" fmla="*/ 2983 w 8573"/>
              <a:gd name="connsiteY5" fmla="*/ 0 h 31516"/>
              <a:gd name="connsiteX0" fmla="*/ 9840 w 11262"/>
              <a:gd name="connsiteY0" fmla="*/ 9420 h 10064"/>
              <a:gd name="connsiteX1" fmla="*/ 10437 w 11262"/>
              <a:gd name="connsiteY1" fmla="*/ 9420 h 10064"/>
              <a:gd name="connsiteX2" fmla="*/ 10936 w 11262"/>
              <a:gd name="connsiteY2" fmla="*/ 9797 h 10064"/>
              <a:gd name="connsiteX3" fmla="*/ 5054 w 11262"/>
              <a:gd name="connsiteY3" fmla="*/ 9985 h 10064"/>
              <a:gd name="connsiteX4" fmla="*/ 80 w 11262"/>
              <a:gd name="connsiteY4" fmla="*/ 8438 h 10064"/>
              <a:gd name="connsiteX5" fmla="*/ 4743 w 11262"/>
              <a:gd name="connsiteY5" fmla="*/ 0 h 10064"/>
              <a:gd name="connsiteX0" fmla="*/ 9866 w 11288"/>
              <a:gd name="connsiteY0" fmla="*/ 9420 h 10064"/>
              <a:gd name="connsiteX1" fmla="*/ 10463 w 11288"/>
              <a:gd name="connsiteY1" fmla="*/ 9420 h 10064"/>
              <a:gd name="connsiteX2" fmla="*/ 10962 w 11288"/>
              <a:gd name="connsiteY2" fmla="*/ 9797 h 10064"/>
              <a:gd name="connsiteX3" fmla="*/ 5080 w 11288"/>
              <a:gd name="connsiteY3" fmla="*/ 9985 h 10064"/>
              <a:gd name="connsiteX4" fmla="*/ 106 w 11288"/>
              <a:gd name="connsiteY4" fmla="*/ 8438 h 10064"/>
              <a:gd name="connsiteX5" fmla="*/ 4769 w 11288"/>
              <a:gd name="connsiteY5" fmla="*/ 0 h 10064"/>
              <a:gd name="connsiteX0" fmla="*/ 9866 w 11288"/>
              <a:gd name="connsiteY0" fmla="*/ 9420 h 10064"/>
              <a:gd name="connsiteX1" fmla="*/ 10463 w 11288"/>
              <a:gd name="connsiteY1" fmla="*/ 9420 h 10064"/>
              <a:gd name="connsiteX2" fmla="*/ 10962 w 11288"/>
              <a:gd name="connsiteY2" fmla="*/ 9797 h 10064"/>
              <a:gd name="connsiteX3" fmla="*/ 5080 w 11288"/>
              <a:gd name="connsiteY3" fmla="*/ 9985 h 10064"/>
              <a:gd name="connsiteX4" fmla="*/ 106 w 11288"/>
              <a:gd name="connsiteY4" fmla="*/ 8438 h 10064"/>
              <a:gd name="connsiteX5" fmla="*/ 4769 w 11288"/>
              <a:gd name="connsiteY5" fmla="*/ 0 h 10064"/>
              <a:gd name="connsiteX0" fmla="*/ 9800 w 11222"/>
              <a:gd name="connsiteY0" fmla="*/ 9420 h 10064"/>
              <a:gd name="connsiteX1" fmla="*/ 10397 w 11222"/>
              <a:gd name="connsiteY1" fmla="*/ 9420 h 10064"/>
              <a:gd name="connsiteX2" fmla="*/ 10896 w 11222"/>
              <a:gd name="connsiteY2" fmla="*/ 9797 h 10064"/>
              <a:gd name="connsiteX3" fmla="*/ 5014 w 11222"/>
              <a:gd name="connsiteY3" fmla="*/ 9985 h 10064"/>
              <a:gd name="connsiteX4" fmla="*/ 40 w 11222"/>
              <a:gd name="connsiteY4" fmla="*/ 8438 h 10064"/>
              <a:gd name="connsiteX5" fmla="*/ 4703 w 11222"/>
              <a:gd name="connsiteY5" fmla="*/ 0 h 10064"/>
              <a:gd name="connsiteX0" fmla="*/ 9800 w 11222"/>
              <a:gd name="connsiteY0" fmla="*/ 9420 h 10064"/>
              <a:gd name="connsiteX1" fmla="*/ 10397 w 11222"/>
              <a:gd name="connsiteY1" fmla="*/ 9420 h 10064"/>
              <a:gd name="connsiteX2" fmla="*/ 10896 w 11222"/>
              <a:gd name="connsiteY2" fmla="*/ 9797 h 10064"/>
              <a:gd name="connsiteX3" fmla="*/ 5014 w 11222"/>
              <a:gd name="connsiteY3" fmla="*/ 9985 h 10064"/>
              <a:gd name="connsiteX4" fmla="*/ 40 w 11222"/>
              <a:gd name="connsiteY4" fmla="*/ 8438 h 10064"/>
              <a:gd name="connsiteX5" fmla="*/ 4703 w 11222"/>
              <a:gd name="connsiteY5" fmla="*/ 0 h 10064"/>
              <a:gd name="connsiteX0" fmla="*/ 9815 w 11237"/>
              <a:gd name="connsiteY0" fmla="*/ 9420 h 10064"/>
              <a:gd name="connsiteX1" fmla="*/ 10412 w 11237"/>
              <a:gd name="connsiteY1" fmla="*/ 9420 h 10064"/>
              <a:gd name="connsiteX2" fmla="*/ 10911 w 11237"/>
              <a:gd name="connsiteY2" fmla="*/ 9797 h 10064"/>
              <a:gd name="connsiteX3" fmla="*/ 5029 w 11237"/>
              <a:gd name="connsiteY3" fmla="*/ 9985 h 10064"/>
              <a:gd name="connsiteX4" fmla="*/ 55 w 11237"/>
              <a:gd name="connsiteY4" fmla="*/ 8438 h 10064"/>
              <a:gd name="connsiteX5" fmla="*/ 4718 w 11237"/>
              <a:gd name="connsiteY5" fmla="*/ 0 h 10064"/>
              <a:gd name="connsiteX0" fmla="*/ 9826 w 11248"/>
              <a:gd name="connsiteY0" fmla="*/ 9420 h 10064"/>
              <a:gd name="connsiteX1" fmla="*/ 10423 w 11248"/>
              <a:gd name="connsiteY1" fmla="*/ 9420 h 10064"/>
              <a:gd name="connsiteX2" fmla="*/ 10922 w 11248"/>
              <a:gd name="connsiteY2" fmla="*/ 9797 h 10064"/>
              <a:gd name="connsiteX3" fmla="*/ 5040 w 11248"/>
              <a:gd name="connsiteY3" fmla="*/ 9985 h 10064"/>
              <a:gd name="connsiteX4" fmla="*/ 66 w 11248"/>
              <a:gd name="connsiteY4" fmla="*/ 8438 h 10064"/>
              <a:gd name="connsiteX5" fmla="*/ 8731 w 11248"/>
              <a:gd name="connsiteY5" fmla="*/ 0 h 10064"/>
              <a:gd name="connsiteX0" fmla="*/ 8983 w 10405"/>
              <a:gd name="connsiteY0" fmla="*/ 9420 h 10170"/>
              <a:gd name="connsiteX1" fmla="*/ 9580 w 10405"/>
              <a:gd name="connsiteY1" fmla="*/ 9420 h 10170"/>
              <a:gd name="connsiteX2" fmla="*/ 10079 w 10405"/>
              <a:gd name="connsiteY2" fmla="*/ 9797 h 10170"/>
              <a:gd name="connsiteX3" fmla="*/ 4197 w 10405"/>
              <a:gd name="connsiteY3" fmla="*/ 9985 h 10170"/>
              <a:gd name="connsiteX4" fmla="*/ 81 w 10405"/>
              <a:gd name="connsiteY4" fmla="*/ 6964 h 10170"/>
              <a:gd name="connsiteX5" fmla="*/ 7888 w 10405"/>
              <a:gd name="connsiteY5" fmla="*/ 0 h 10170"/>
              <a:gd name="connsiteX0" fmla="*/ 8910 w 10332"/>
              <a:gd name="connsiteY0" fmla="*/ 9420 h 10170"/>
              <a:gd name="connsiteX1" fmla="*/ 9507 w 10332"/>
              <a:gd name="connsiteY1" fmla="*/ 9420 h 10170"/>
              <a:gd name="connsiteX2" fmla="*/ 10006 w 10332"/>
              <a:gd name="connsiteY2" fmla="*/ 9797 h 10170"/>
              <a:gd name="connsiteX3" fmla="*/ 4124 w 10332"/>
              <a:gd name="connsiteY3" fmla="*/ 9985 h 10170"/>
              <a:gd name="connsiteX4" fmla="*/ 8 w 10332"/>
              <a:gd name="connsiteY4" fmla="*/ 6964 h 10170"/>
              <a:gd name="connsiteX5" fmla="*/ 7815 w 10332"/>
              <a:gd name="connsiteY5" fmla="*/ 0 h 10170"/>
              <a:gd name="connsiteX0" fmla="*/ 8910 w 10332"/>
              <a:gd name="connsiteY0" fmla="*/ 9420 h 10249"/>
              <a:gd name="connsiteX1" fmla="*/ 9507 w 10332"/>
              <a:gd name="connsiteY1" fmla="*/ 9420 h 10249"/>
              <a:gd name="connsiteX2" fmla="*/ 10006 w 10332"/>
              <a:gd name="connsiteY2" fmla="*/ 9797 h 10249"/>
              <a:gd name="connsiteX3" fmla="*/ 4124 w 10332"/>
              <a:gd name="connsiteY3" fmla="*/ 9985 h 10249"/>
              <a:gd name="connsiteX4" fmla="*/ 8 w 10332"/>
              <a:gd name="connsiteY4" fmla="*/ 5883 h 10249"/>
              <a:gd name="connsiteX5" fmla="*/ 7815 w 10332"/>
              <a:gd name="connsiteY5" fmla="*/ 0 h 10249"/>
              <a:gd name="connsiteX0" fmla="*/ 8913 w 10335"/>
              <a:gd name="connsiteY0" fmla="*/ 9420 h 10206"/>
              <a:gd name="connsiteX1" fmla="*/ 9510 w 10335"/>
              <a:gd name="connsiteY1" fmla="*/ 9420 h 10206"/>
              <a:gd name="connsiteX2" fmla="*/ 10009 w 10335"/>
              <a:gd name="connsiteY2" fmla="*/ 9797 h 10206"/>
              <a:gd name="connsiteX3" fmla="*/ 4127 w 10335"/>
              <a:gd name="connsiteY3" fmla="*/ 9985 h 10206"/>
              <a:gd name="connsiteX4" fmla="*/ 11 w 10335"/>
              <a:gd name="connsiteY4" fmla="*/ 5883 h 10206"/>
              <a:gd name="connsiteX5" fmla="*/ 7818 w 10335"/>
              <a:gd name="connsiteY5" fmla="*/ 0 h 10206"/>
              <a:gd name="connsiteX0" fmla="*/ 9052 w 10474"/>
              <a:gd name="connsiteY0" fmla="*/ 9420 h 10300"/>
              <a:gd name="connsiteX1" fmla="*/ 9649 w 10474"/>
              <a:gd name="connsiteY1" fmla="*/ 9420 h 10300"/>
              <a:gd name="connsiteX2" fmla="*/ 10148 w 10474"/>
              <a:gd name="connsiteY2" fmla="*/ 9797 h 10300"/>
              <a:gd name="connsiteX3" fmla="*/ 4266 w 10474"/>
              <a:gd name="connsiteY3" fmla="*/ 9985 h 10300"/>
              <a:gd name="connsiteX4" fmla="*/ 7 w 10474"/>
              <a:gd name="connsiteY4" fmla="*/ 5195 h 10300"/>
              <a:gd name="connsiteX5" fmla="*/ 7957 w 10474"/>
              <a:gd name="connsiteY5" fmla="*/ 0 h 10300"/>
              <a:gd name="connsiteX0" fmla="*/ 9118 w 10540"/>
              <a:gd name="connsiteY0" fmla="*/ 9420 h 10300"/>
              <a:gd name="connsiteX1" fmla="*/ 9715 w 10540"/>
              <a:gd name="connsiteY1" fmla="*/ 9420 h 10300"/>
              <a:gd name="connsiteX2" fmla="*/ 10214 w 10540"/>
              <a:gd name="connsiteY2" fmla="*/ 9797 h 10300"/>
              <a:gd name="connsiteX3" fmla="*/ 4332 w 10540"/>
              <a:gd name="connsiteY3" fmla="*/ 9985 h 10300"/>
              <a:gd name="connsiteX4" fmla="*/ 73 w 10540"/>
              <a:gd name="connsiteY4" fmla="*/ 5195 h 10300"/>
              <a:gd name="connsiteX5" fmla="*/ 8023 w 10540"/>
              <a:gd name="connsiteY5" fmla="*/ 0 h 10300"/>
              <a:gd name="connsiteX0" fmla="*/ 9078 w 10500"/>
              <a:gd name="connsiteY0" fmla="*/ 9420 h 10300"/>
              <a:gd name="connsiteX1" fmla="*/ 9675 w 10500"/>
              <a:gd name="connsiteY1" fmla="*/ 9420 h 10300"/>
              <a:gd name="connsiteX2" fmla="*/ 10174 w 10500"/>
              <a:gd name="connsiteY2" fmla="*/ 9797 h 10300"/>
              <a:gd name="connsiteX3" fmla="*/ 4292 w 10500"/>
              <a:gd name="connsiteY3" fmla="*/ 9985 h 10300"/>
              <a:gd name="connsiteX4" fmla="*/ 33 w 10500"/>
              <a:gd name="connsiteY4" fmla="*/ 5195 h 10300"/>
              <a:gd name="connsiteX5" fmla="*/ 7983 w 10500"/>
              <a:gd name="connsiteY5" fmla="*/ 0 h 10300"/>
              <a:gd name="connsiteX0" fmla="*/ 7388 w 8810"/>
              <a:gd name="connsiteY0" fmla="*/ 9420 h 10322"/>
              <a:gd name="connsiteX1" fmla="*/ 7985 w 8810"/>
              <a:gd name="connsiteY1" fmla="*/ 9420 h 10322"/>
              <a:gd name="connsiteX2" fmla="*/ 8484 w 8810"/>
              <a:gd name="connsiteY2" fmla="*/ 9797 h 10322"/>
              <a:gd name="connsiteX3" fmla="*/ 2602 w 8810"/>
              <a:gd name="connsiteY3" fmla="*/ 9985 h 10322"/>
              <a:gd name="connsiteX4" fmla="*/ 58 w 8810"/>
              <a:gd name="connsiteY4" fmla="*/ 4900 h 10322"/>
              <a:gd name="connsiteX5" fmla="*/ 6293 w 8810"/>
              <a:gd name="connsiteY5" fmla="*/ 0 h 10322"/>
              <a:gd name="connsiteX0" fmla="*/ 8463 w 10077"/>
              <a:gd name="connsiteY0" fmla="*/ 9126 h 9591"/>
              <a:gd name="connsiteX1" fmla="*/ 9141 w 10077"/>
              <a:gd name="connsiteY1" fmla="*/ 9126 h 9591"/>
              <a:gd name="connsiteX2" fmla="*/ 9707 w 10077"/>
              <a:gd name="connsiteY2" fmla="*/ 9491 h 9591"/>
              <a:gd name="connsiteX3" fmla="*/ 3030 w 10077"/>
              <a:gd name="connsiteY3" fmla="*/ 9103 h 9591"/>
              <a:gd name="connsiteX4" fmla="*/ 143 w 10077"/>
              <a:gd name="connsiteY4" fmla="*/ 4747 h 9591"/>
              <a:gd name="connsiteX5" fmla="*/ 7220 w 10077"/>
              <a:gd name="connsiteY5" fmla="*/ 0 h 9591"/>
              <a:gd name="connsiteX0" fmla="*/ 8246 w 9848"/>
              <a:gd name="connsiteY0" fmla="*/ 9515 h 10053"/>
              <a:gd name="connsiteX1" fmla="*/ 8919 w 9848"/>
              <a:gd name="connsiteY1" fmla="*/ 9515 h 10053"/>
              <a:gd name="connsiteX2" fmla="*/ 9481 w 9848"/>
              <a:gd name="connsiteY2" fmla="*/ 9896 h 10053"/>
              <a:gd name="connsiteX3" fmla="*/ 2855 w 9848"/>
              <a:gd name="connsiteY3" fmla="*/ 9491 h 10053"/>
              <a:gd name="connsiteX4" fmla="*/ 151 w 9848"/>
              <a:gd name="connsiteY4" fmla="*/ 4155 h 10053"/>
              <a:gd name="connsiteX5" fmla="*/ 7013 w 9848"/>
              <a:gd name="connsiteY5" fmla="*/ 0 h 1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8" h="10053">
                <a:moveTo>
                  <a:pt x="8246" y="9515"/>
                </a:moveTo>
                <a:cubicBezTo>
                  <a:pt x="8478" y="9480"/>
                  <a:pt x="8717" y="9449"/>
                  <a:pt x="8919" y="9515"/>
                </a:cubicBezTo>
                <a:cubicBezTo>
                  <a:pt x="9123" y="9581"/>
                  <a:pt x="10491" y="9900"/>
                  <a:pt x="9481" y="9896"/>
                </a:cubicBezTo>
                <a:cubicBezTo>
                  <a:pt x="8471" y="9892"/>
                  <a:pt x="4410" y="10448"/>
                  <a:pt x="2855" y="9491"/>
                </a:cubicBezTo>
                <a:cubicBezTo>
                  <a:pt x="1300" y="8534"/>
                  <a:pt x="-542" y="5737"/>
                  <a:pt x="151" y="4155"/>
                </a:cubicBezTo>
                <a:cubicBezTo>
                  <a:pt x="844" y="2574"/>
                  <a:pt x="5452" y="726"/>
                  <a:pt x="7013" y="0"/>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1877642" y="3061072"/>
            <a:ext cx="595933" cy="2518050"/>
          </a:xfrm>
          <a:custGeom>
            <a:avLst/>
            <a:gdLst>
              <a:gd name="T0" fmla="*/ 445 w 445"/>
              <a:gd name="T1" fmla="*/ 1136 h 1141"/>
              <a:gd name="T2" fmla="*/ 205 w 445"/>
              <a:gd name="T3" fmla="*/ 1088 h 1141"/>
              <a:gd name="T4" fmla="*/ 29 w 445"/>
              <a:gd name="T5" fmla="*/ 816 h 1141"/>
              <a:gd name="T6" fmla="*/ 29 w 445"/>
              <a:gd name="T7" fmla="*/ 0 h 1141"/>
              <a:gd name="connsiteX0" fmla="*/ 9532 w 9532"/>
              <a:gd name="connsiteY0" fmla="*/ 2886 h 19073"/>
              <a:gd name="connsiteX1" fmla="*/ 4139 w 9532"/>
              <a:gd name="connsiteY1" fmla="*/ 2465 h 19073"/>
              <a:gd name="connsiteX2" fmla="*/ 184 w 9532"/>
              <a:gd name="connsiteY2" fmla="*/ 82 h 19073"/>
              <a:gd name="connsiteX3" fmla="*/ 823 w 9532"/>
              <a:gd name="connsiteY3" fmla="*/ 19001 h 19073"/>
              <a:gd name="connsiteX0" fmla="*/ 10619 w 10619"/>
              <a:gd name="connsiteY0" fmla="*/ 453 h 8968"/>
              <a:gd name="connsiteX1" fmla="*/ 4961 w 10619"/>
              <a:gd name="connsiteY1" fmla="*/ 232 h 8968"/>
              <a:gd name="connsiteX2" fmla="*/ 141 w 10619"/>
              <a:gd name="connsiteY2" fmla="*/ 4135 h 8968"/>
              <a:gd name="connsiteX3" fmla="*/ 1482 w 10619"/>
              <a:gd name="connsiteY3" fmla="*/ 8902 h 8968"/>
              <a:gd name="connsiteX0" fmla="*/ 11750 w 11750"/>
              <a:gd name="connsiteY0" fmla="*/ 95 h 9590"/>
              <a:gd name="connsiteX1" fmla="*/ 420 w 11750"/>
              <a:gd name="connsiteY1" fmla="*/ 451 h 9590"/>
              <a:gd name="connsiteX2" fmla="*/ 1883 w 11750"/>
              <a:gd name="connsiteY2" fmla="*/ 4201 h 9590"/>
              <a:gd name="connsiteX3" fmla="*/ 3146 w 11750"/>
              <a:gd name="connsiteY3" fmla="*/ 9516 h 9590"/>
              <a:gd name="connsiteX0" fmla="*/ 10000 w 21765"/>
              <a:gd name="connsiteY0" fmla="*/ 99 h 16101"/>
              <a:gd name="connsiteX1" fmla="*/ 357 w 21765"/>
              <a:gd name="connsiteY1" fmla="*/ 470 h 16101"/>
              <a:gd name="connsiteX2" fmla="*/ 1603 w 21765"/>
              <a:gd name="connsiteY2" fmla="*/ 4381 h 16101"/>
              <a:gd name="connsiteX3" fmla="*/ 21765 w 21765"/>
              <a:gd name="connsiteY3" fmla="*/ 16058 h 16101"/>
              <a:gd name="connsiteX0" fmla="*/ 9899 w 21664"/>
              <a:gd name="connsiteY0" fmla="*/ 284 h 16297"/>
              <a:gd name="connsiteX1" fmla="*/ 256 w 21664"/>
              <a:gd name="connsiteY1" fmla="*/ 655 h 16297"/>
              <a:gd name="connsiteX2" fmla="*/ 2308 w 21664"/>
              <a:gd name="connsiteY2" fmla="*/ 7368 h 16297"/>
              <a:gd name="connsiteX3" fmla="*/ 21664 w 21664"/>
              <a:gd name="connsiteY3" fmla="*/ 16243 h 16297"/>
              <a:gd name="connsiteX0" fmla="*/ 10136 w 21901"/>
              <a:gd name="connsiteY0" fmla="*/ 284 h 16243"/>
              <a:gd name="connsiteX1" fmla="*/ 493 w 21901"/>
              <a:gd name="connsiteY1" fmla="*/ 655 h 16243"/>
              <a:gd name="connsiteX2" fmla="*/ 2545 w 21901"/>
              <a:gd name="connsiteY2" fmla="*/ 7368 h 16243"/>
              <a:gd name="connsiteX3" fmla="*/ 19615 w 21901"/>
              <a:gd name="connsiteY3" fmla="*/ 11498 h 16243"/>
              <a:gd name="connsiteX4" fmla="*/ 21901 w 21901"/>
              <a:gd name="connsiteY4" fmla="*/ 16243 h 16243"/>
              <a:gd name="connsiteX0" fmla="*/ 10136 w 21901"/>
              <a:gd name="connsiteY0" fmla="*/ 284 h 16629"/>
              <a:gd name="connsiteX1" fmla="*/ 493 w 21901"/>
              <a:gd name="connsiteY1" fmla="*/ 655 h 16629"/>
              <a:gd name="connsiteX2" fmla="*/ 2545 w 21901"/>
              <a:gd name="connsiteY2" fmla="*/ 7368 h 16629"/>
              <a:gd name="connsiteX3" fmla="*/ 19615 w 21901"/>
              <a:gd name="connsiteY3" fmla="*/ 11498 h 16629"/>
              <a:gd name="connsiteX4" fmla="*/ 21901 w 21901"/>
              <a:gd name="connsiteY4" fmla="*/ 16629 h 16629"/>
              <a:gd name="connsiteX0" fmla="*/ 10136 w 21901"/>
              <a:gd name="connsiteY0" fmla="*/ 284 h 16629"/>
              <a:gd name="connsiteX1" fmla="*/ 493 w 21901"/>
              <a:gd name="connsiteY1" fmla="*/ 655 h 16629"/>
              <a:gd name="connsiteX2" fmla="*/ 2545 w 21901"/>
              <a:gd name="connsiteY2" fmla="*/ 7368 h 16629"/>
              <a:gd name="connsiteX3" fmla="*/ 19615 w 21901"/>
              <a:gd name="connsiteY3" fmla="*/ 11498 h 16629"/>
              <a:gd name="connsiteX4" fmla="*/ 21901 w 21901"/>
              <a:gd name="connsiteY4" fmla="*/ 16629 h 1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1" h="16629">
                <a:moveTo>
                  <a:pt x="10136" y="284"/>
                </a:moveTo>
                <a:cubicBezTo>
                  <a:pt x="9380" y="241"/>
                  <a:pt x="1758" y="-526"/>
                  <a:pt x="493" y="655"/>
                </a:cubicBezTo>
                <a:cubicBezTo>
                  <a:pt x="-772" y="1836"/>
                  <a:pt x="568" y="5505"/>
                  <a:pt x="2545" y="7368"/>
                </a:cubicBezTo>
                <a:cubicBezTo>
                  <a:pt x="4522" y="9231"/>
                  <a:pt x="16389" y="10019"/>
                  <a:pt x="19615" y="11498"/>
                </a:cubicBezTo>
                <a:cubicBezTo>
                  <a:pt x="22841" y="12977"/>
                  <a:pt x="21117" y="15702"/>
                  <a:pt x="21901" y="16629"/>
                </a:cubicBezTo>
              </a:path>
            </a:pathLst>
          </a:custGeom>
          <a:noFill/>
          <a:ln w="5715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107" name="Group 30"/>
          <p:cNvGrpSpPr>
            <a:grpSpLocks/>
          </p:cNvGrpSpPr>
          <p:nvPr/>
        </p:nvGrpSpPr>
        <p:grpSpPr bwMode="auto">
          <a:xfrm>
            <a:off x="648935" y="2563282"/>
            <a:ext cx="1000889" cy="569164"/>
            <a:chOff x="1088" y="5520"/>
            <a:chExt cx="1576" cy="1531"/>
          </a:xfrm>
          <a:noFill/>
        </p:grpSpPr>
        <p:sp>
          <p:nvSpPr>
            <p:cNvPr id="110" name="Freeform 3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1" name="Freeform 3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2" name="Freeform 3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3" name="Freeform 3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4" name="Freeform 3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15" name="Freeform 3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sp>
        <p:nvSpPr>
          <p:cNvPr id="109" name="Freeform 38"/>
          <p:cNvSpPr>
            <a:spLocks/>
          </p:cNvSpPr>
          <p:nvPr/>
        </p:nvSpPr>
        <p:spPr bwMode="auto">
          <a:xfrm>
            <a:off x="626072" y="1278362"/>
            <a:ext cx="4497016" cy="4280773"/>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22560 w 22624"/>
              <a:gd name="connsiteY0" fmla="*/ 0 h 115241"/>
              <a:gd name="connsiteX1" fmla="*/ 1034 w 22624"/>
              <a:gd name="connsiteY1" fmla="*/ 104938 h 115241"/>
              <a:gd name="connsiteX2" fmla="*/ 3768 w 22624"/>
              <a:gd name="connsiteY2" fmla="*/ 112138 h 115241"/>
              <a:gd name="connsiteX3" fmla="*/ 6844 w 22624"/>
              <a:gd name="connsiteY3" fmla="*/ 112138 h 115241"/>
              <a:gd name="connsiteX4" fmla="*/ 6365 w 22624"/>
              <a:gd name="connsiteY4" fmla="*/ 109738 h 115241"/>
              <a:gd name="connsiteX0" fmla="*/ 22861 w 22924"/>
              <a:gd name="connsiteY0" fmla="*/ 0 h 114130"/>
              <a:gd name="connsiteX1" fmla="*/ 993 w 22924"/>
              <a:gd name="connsiteY1" fmla="*/ 86486 h 114130"/>
              <a:gd name="connsiteX2" fmla="*/ 4069 w 22924"/>
              <a:gd name="connsiteY2" fmla="*/ 112138 h 114130"/>
              <a:gd name="connsiteX3" fmla="*/ 7145 w 22924"/>
              <a:gd name="connsiteY3" fmla="*/ 112138 h 114130"/>
              <a:gd name="connsiteX4" fmla="*/ 6666 w 22924"/>
              <a:gd name="connsiteY4" fmla="*/ 109738 h 114130"/>
              <a:gd name="connsiteX0" fmla="*/ 21948 w 22004"/>
              <a:gd name="connsiteY0" fmla="*/ 0 h 114130"/>
              <a:gd name="connsiteX1" fmla="*/ 80 w 22004"/>
              <a:gd name="connsiteY1" fmla="*/ 86486 h 114130"/>
              <a:gd name="connsiteX2" fmla="*/ 3156 w 22004"/>
              <a:gd name="connsiteY2" fmla="*/ 112138 h 114130"/>
              <a:gd name="connsiteX3" fmla="*/ 6232 w 22004"/>
              <a:gd name="connsiteY3" fmla="*/ 112138 h 114130"/>
              <a:gd name="connsiteX4" fmla="*/ 5753 w 22004"/>
              <a:gd name="connsiteY4" fmla="*/ 109738 h 114130"/>
              <a:gd name="connsiteX0" fmla="*/ 28157 w 28210"/>
              <a:gd name="connsiteY0" fmla="*/ 0 h 92913"/>
              <a:gd name="connsiteX1" fmla="*/ 1334 w 28210"/>
              <a:gd name="connsiteY1" fmla="*/ 65269 h 92913"/>
              <a:gd name="connsiteX2" fmla="*/ 4410 w 28210"/>
              <a:gd name="connsiteY2" fmla="*/ 90921 h 92913"/>
              <a:gd name="connsiteX3" fmla="*/ 7486 w 28210"/>
              <a:gd name="connsiteY3" fmla="*/ 90921 h 92913"/>
              <a:gd name="connsiteX4" fmla="*/ 7007 w 28210"/>
              <a:gd name="connsiteY4" fmla="*/ 88521 h 92913"/>
              <a:gd name="connsiteX0" fmla="*/ 27787 w 27841"/>
              <a:gd name="connsiteY0" fmla="*/ 0 h 94278"/>
              <a:gd name="connsiteX1" fmla="*/ 1391 w 27841"/>
              <a:gd name="connsiteY1" fmla="*/ 46823 h 94278"/>
              <a:gd name="connsiteX2" fmla="*/ 4040 w 27841"/>
              <a:gd name="connsiteY2" fmla="*/ 90921 h 94278"/>
              <a:gd name="connsiteX3" fmla="*/ 7116 w 27841"/>
              <a:gd name="connsiteY3" fmla="*/ 90921 h 94278"/>
              <a:gd name="connsiteX4" fmla="*/ 6637 w 27841"/>
              <a:gd name="connsiteY4" fmla="*/ 88521 h 94278"/>
              <a:gd name="connsiteX0" fmla="*/ 27837 w 27891"/>
              <a:gd name="connsiteY0" fmla="*/ 0 h 91824"/>
              <a:gd name="connsiteX1" fmla="*/ 1441 w 27891"/>
              <a:gd name="connsiteY1" fmla="*/ 46823 h 91824"/>
              <a:gd name="connsiteX2" fmla="*/ 4090 w 27891"/>
              <a:gd name="connsiteY2" fmla="*/ 90921 h 91824"/>
              <a:gd name="connsiteX3" fmla="*/ 7166 w 27891"/>
              <a:gd name="connsiteY3" fmla="*/ 90921 h 91824"/>
              <a:gd name="connsiteX4" fmla="*/ 6687 w 27891"/>
              <a:gd name="connsiteY4" fmla="*/ 88521 h 91824"/>
              <a:gd name="connsiteX0" fmla="*/ 27787 w 27841"/>
              <a:gd name="connsiteY0" fmla="*/ 0 h 95507"/>
              <a:gd name="connsiteX1" fmla="*/ 1391 w 27841"/>
              <a:gd name="connsiteY1" fmla="*/ 30220 h 95507"/>
              <a:gd name="connsiteX2" fmla="*/ 4040 w 27841"/>
              <a:gd name="connsiteY2" fmla="*/ 90921 h 95507"/>
              <a:gd name="connsiteX3" fmla="*/ 7116 w 27841"/>
              <a:gd name="connsiteY3" fmla="*/ 90921 h 95507"/>
              <a:gd name="connsiteX4" fmla="*/ 6637 w 27841"/>
              <a:gd name="connsiteY4" fmla="*/ 88521 h 95507"/>
              <a:gd name="connsiteX0" fmla="*/ 27148 w 27199"/>
              <a:gd name="connsiteY0" fmla="*/ 3903 h 99410"/>
              <a:gd name="connsiteX1" fmla="*/ 752 w 27199"/>
              <a:gd name="connsiteY1" fmla="*/ 34123 h 99410"/>
              <a:gd name="connsiteX2" fmla="*/ 3401 w 27199"/>
              <a:gd name="connsiteY2" fmla="*/ 94824 h 99410"/>
              <a:gd name="connsiteX3" fmla="*/ 6477 w 27199"/>
              <a:gd name="connsiteY3" fmla="*/ 94824 h 99410"/>
              <a:gd name="connsiteX4" fmla="*/ 5998 w 27199"/>
              <a:gd name="connsiteY4" fmla="*/ 92424 h 99410"/>
              <a:gd name="connsiteX0" fmla="*/ 27771 w 27771"/>
              <a:gd name="connsiteY0" fmla="*/ 0 h 95507"/>
              <a:gd name="connsiteX1" fmla="*/ 2311 w 27771"/>
              <a:gd name="connsiteY1" fmla="*/ 27424 h 95507"/>
              <a:gd name="connsiteX2" fmla="*/ 1375 w 27771"/>
              <a:gd name="connsiteY2" fmla="*/ 30220 h 95507"/>
              <a:gd name="connsiteX3" fmla="*/ 4024 w 27771"/>
              <a:gd name="connsiteY3" fmla="*/ 90921 h 95507"/>
              <a:gd name="connsiteX4" fmla="*/ 7100 w 27771"/>
              <a:gd name="connsiteY4" fmla="*/ 90921 h 95507"/>
              <a:gd name="connsiteX5" fmla="*/ 6621 w 27771"/>
              <a:gd name="connsiteY5" fmla="*/ 88521 h 95507"/>
              <a:gd name="connsiteX0" fmla="*/ 26452 w 26452"/>
              <a:gd name="connsiteY0" fmla="*/ 0 h 95507"/>
              <a:gd name="connsiteX1" fmla="*/ 5263 w 26452"/>
              <a:gd name="connsiteY1" fmla="*/ 3446 h 95507"/>
              <a:gd name="connsiteX2" fmla="*/ 56 w 26452"/>
              <a:gd name="connsiteY2" fmla="*/ 30220 h 95507"/>
              <a:gd name="connsiteX3" fmla="*/ 2705 w 26452"/>
              <a:gd name="connsiteY3" fmla="*/ 90921 h 95507"/>
              <a:gd name="connsiteX4" fmla="*/ 5781 w 26452"/>
              <a:gd name="connsiteY4" fmla="*/ 90921 h 95507"/>
              <a:gd name="connsiteX5" fmla="*/ 5302 w 26452"/>
              <a:gd name="connsiteY5" fmla="*/ 88521 h 95507"/>
              <a:gd name="connsiteX0" fmla="*/ 26443 w 26443"/>
              <a:gd name="connsiteY0" fmla="*/ 0 h 93619"/>
              <a:gd name="connsiteX1" fmla="*/ 5254 w 26443"/>
              <a:gd name="connsiteY1" fmla="*/ 3446 h 93619"/>
              <a:gd name="connsiteX2" fmla="*/ 47 w 26443"/>
              <a:gd name="connsiteY2" fmla="*/ 30220 h 93619"/>
              <a:gd name="connsiteX3" fmla="*/ 2867 w 26443"/>
              <a:gd name="connsiteY3" fmla="*/ 88154 h 93619"/>
              <a:gd name="connsiteX4" fmla="*/ 5772 w 26443"/>
              <a:gd name="connsiteY4" fmla="*/ 90921 h 93619"/>
              <a:gd name="connsiteX5" fmla="*/ 5293 w 26443"/>
              <a:gd name="connsiteY5" fmla="*/ 88521 h 93619"/>
              <a:gd name="connsiteX0" fmla="*/ 26447 w 26447"/>
              <a:gd name="connsiteY0" fmla="*/ 0 h 91754"/>
              <a:gd name="connsiteX1" fmla="*/ 5258 w 26447"/>
              <a:gd name="connsiteY1" fmla="*/ 3446 h 91754"/>
              <a:gd name="connsiteX2" fmla="*/ 51 w 26447"/>
              <a:gd name="connsiteY2" fmla="*/ 30220 h 91754"/>
              <a:gd name="connsiteX3" fmla="*/ 2871 w 26447"/>
              <a:gd name="connsiteY3" fmla="*/ 88154 h 91754"/>
              <a:gd name="connsiteX4" fmla="*/ 5776 w 26447"/>
              <a:gd name="connsiteY4" fmla="*/ 90921 h 91754"/>
              <a:gd name="connsiteX5" fmla="*/ 5297 w 26447"/>
              <a:gd name="connsiteY5" fmla="*/ 88521 h 91754"/>
              <a:gd name="connsiteX0" fmla="*/ 26445 w 26445"/>
              <a:gd name="connsiteY0" fmla="*/ 0 h 93619"/>
              <a:gd name="connsiteX1" fmla="*/ 5256 w 26445"/>
              <a:gd name="connsiteY1" fmla="*/ 3446 h 93619"/>
              <a:gd name="connsiteX2" fmla="*/ 49 w 26445"/>
              <a:gd name="connsiteY2" fmla="*/ 30220 h 93619"/>
              <a:gd name="connsiteX3" fmla="*/ 2869 w 26445"/>
              <a:gd name="connsiteY3" fmla="*/ 88154 h 93619"/>
              <a:gd name="connsiteX4" fmla="*/ 6372 w 26445"/>
              <a:gd name="connsiteY4" fmla="*/ 90921 h 93619"/>
              <a:gd name="connsiteX5" fmla="*/ 5295 w 26445"/>
              <a:gd name="connsiteY5" fmla="*/ 88521 h 93619"/>
              <a:gd name="connsiteX0" fmla="*/ 26445 w 26445"/>
              <a:gd name="connsiteY0" fmla="*/ 0 h 92404"/>
              <a:gd name="connsiteX1" fmla="*/ 5256 w 26445"/>
              <a:gd name="connsiteY1" fmla="*/ 3446 h 92404"/>
              <a:gd name="connsiteX2" fmla="*/ 49 w 26445"/>
              <a:gd name="connsiteY2" fmla="*/ 47745 h 92404"/>
              <a:gd name="connsiteX3" fmla="*/ 2869 w 26445"/>
              <a:gd name="connsiteY3" fmla="*/ 88154 h 92404"/>
              <a:gd name="connsiteX4" fmla="*/ 6372 w 26445"/>
              <a:gd name="connsiteY4" fmla="*/ 90921 h 92404"/>
              <a:gd name="connsiteX5" fmla="*/ 5295 w 26445"/>
              <a:gd name="connsiteY5" fmla="*/ 88521 h 92404"/>
              <a:gd name="connsiteX0" fmla="*/ 28836 w 28836"/>
              <a:gd name="connsiteY0" fmla="*/ 0 h 93326"/>
              <a:gd name="connsiteX1" fmla="*/ 5256 w 28836"/>
              <a:gd name="connsiteY1" fmla="*/ 4368 h 93326"/>
              <a:gd name="connsiteX2" fmla="*/ 49 w 28836"/>
              <a:gd name="connsiteY2" fmla="*/ 48667 h 93326"/>
              <a:gd name="connsiteX3" fmla="*/ 2869 w 28836"/>
              <a:gd name="connsiteY3" fmla="*/ 89076 h 93326"/>
              <a:gd name="connsiteX4" fmla="*/ 6372 w 28836"/>
              <a:gd name="connsiteY4" fmla="*/ 91843 h 93326"/>
              <a:gd name="connsiteX5" fmla="*/ 5295 w 28836"/>
              <a:gd name="connsiteY5" fmla="*/ 89443 h 93326"/>
              <a:gd name="connsiteX0" fmla="*/ 28836 w 29723"/>
              <a:gd name="connsiteY0" fmla="*/ 0 h 93326"/>
              <a:gd name="connsiteX1" fmla="*/ 27719 w 29723"/>
              <a:gd name="connsiteY1" fmla="*/ 2528 h 93326"/>
              <a:gd name="connsiteX2" fmla="*/ 5256 w 29723"/>
              <a:gd name="connsiteY2" fmla="*/ 4368 h 93326"/>
              <a:gd name="connsiteX3" fmla="*/ 49 w 29723"/>
              <a:gd name="connsiteY3" fmla="*/ 48667 h 93326"/>
              <a:gd name="connsiteX4" fmla="*/ 2869 w 29723"/>
              <a:gd name="connsiteY4" fmla="*/ 89076 h 93326"/>
              <a:gd name="connsiteX5" fmla="*/ 6372 w 29723"/>
              <a:gd name="connsiteY5" fmla="*/ 91843 h 93326"/>
              <a:gd name="connsiteX6" fmla="*/ 5295 w 29723"/>
              <a:gd name="connsiteY6" fmla="*/ 89443 h 93326"/>
              <a:gd name="connsiteX0" fmla="*/ 32167 w 32167"/>
              <a:gd name="connsiteY0" fmla="*/ 187711 h 187711"/>
              <a:gd name="connsiteX1" fmla="*/ 27719 w 32167"/>
              <a:gd name="connsiteY1" fmla="*/ 2065 h 187711"/>
              <a:gd name="connsiteX2" fmla="*/ 5256 w 32167"/>
              <a:gd name="connsiteY2" fmla="*/ 3905 h 187711"/>
              <a:gd name="connsiteX3" fmla="*/ 49 w 32167"/>
              <a:gd name="connsiteY3" fmla="*/ 48204 h 187711"/>
              <a:gd name="connsiteX4" fmla="*/ 2869 w 32167"/>
              <a:gd name="connsiteY4" fmla="*/ 88613 h 187711"/>
              <a:gd name="connsiteX5" fmla="*/ 6372 w 32167"/>
              <a:gd name="connsiteY5" fmla="*/ 91380 h 187711"/>
              <a:gd name="connsiteX6" fmla="*/ 5295 w 32167"/>
              <a:gd name="connsiteY6" fmla="*/ 88980 h 187711"/>
              <a:gd name="connsiteX0" fmla="*/ 32167 w 32167"/>
              <a:gd name="connsiteY0" fmla="*/ 187440 h 187440"/>
              <a:gd name="connsiteX1" fmla="*/ 28573 w 32167"/>
              <a:gd name="connsiteY1" fmla="*/ 2716 h 187440"/>
              <a:gd name="connsiteX2" fmla="*/ 5256 w 32167"/>
              <a:gd name="connsiteY2" fmla="*/ 3634 h 187440"/>
              <a:gd name="connsiteX3" fmla="*/ 49 w 32167"/>
              <a:gd name="connsiteY3" fmla="*/ 47933 h 187440"/>
              <a:gd name="connsiteX4" fmla="*/ 2869 w 32167"/>
              <a:gd name="connsiteY4" fmla="*/ 88342 h 187440"/>
              <a:gd name="connsiteX5" fmla="*/ 6372 w 32167"/>
              <a:gd name="connsiteY5" fmla="*/ 91109 h 187440"/>
              <a:gd name="connsiteX6" fmla="*/ 5295 w 32167"/>
              <a:gd name="connsiteY6" fmla="*/ 88709 h 187440"/>
              <a:gd name="connsiteX0" fmla="*/ 31655 w 31655"/>
              <a:gd name="connsiteY0" fmla="*/ 192974 h 192974"/>
              <a:gd name="connsiteX1" fmla="*/ 28573 w 31655"/>
              <a:gd name="connsiteY1" fmla="*/ 2716 h 192974"/>
              <a:gd name="connsiteX2" fmla="*/ 5256 w 31655"/>
              <a:gd name="connsiteY2" fmla="*/ 3634 h 192974"/>
              <a:gd name="connsiteX3" fmla="*/ 49 w 31655"/>
              <a:gd name="connsiteY3" fmla="*/ 47933 h 192974"/>
              <a:gd name="connsiteX4" fmla="*/ 2869 w 31655"/>
              <a:gd name="connsiteY4" fmla="*/ 88342 h 192974"/>
              <a:gd name="connsiteX5" fmla="*/ 6372 w 31655"/>
              <a:gd name="connsiteY5" fmla="*/ 91109 h 192974"/>
              <a:gd name="connsiteX6" fmla="*/ 5295 w 31655"/>
              <a:gd name="connsiteY6" fmla="*/ 88709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325 w 31608"/>
              <a:gd name="connsiteY5" fmla="*/ 91109 h 192974"/>
              <a:gd name="connsiteX6" fmla="*/ 5248 w 31608"/>
              <a:gd name="connsiteY6" fmla="*/ 88709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325 w 31608"/>
              <a:gd name="connsiteY5" fmla="*/ 91109 h 192974"/>
              <a:gd name="connsiteX6" fmla="*/ 5931 w 31608"/>
              <a:gd name="connsiteY6" fmla="*/ 85942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837 w 31608"/>
              <a:gd name="connsiteY5" fmla="*/ 93876 h 192974"/>
              <a:gd name="connsiteX6" fmla="*/ 5931 w 31608"/>
              <a:gd name="connsiteY6" fmla="*/ 85942 h 192974"/>
              <a:gd name="connsiteX0" fmla="*/ 31608 w 31608"/>
              <a:gd name="connsiteY0" fmla="*/ 192974 h 192974"/>
              <a:gd name="connsiteX1" fmla="*/ 28526 w 31608"/>
              <a:gd name="connsiteY1" fmla="*/ 2716 h 192974"/>
              <a:gd name="connsiteX2" fmla="*/ 5209 w 31608"/>
              <a:gd name="connsiteY2" fmla="*/ 3634 h 192974"/>
              <a:gd name="connsiteX3" fmla="*/ 2 w 31608"/>
              <a:gd name="connsiteY3" fmla="*/ 47933 h 192974"/>
              <a:gd name="connsiteX4" fmla="*/ 2822 w 31608"/>
              <a:gd name="connsiteY4" fmla="*/ 88342 h 192974"/>
              <a:gd name="connsiteX5" fmla="*/ 6581 w 31608"/>
              <a:gd name="connsiteY5" fmla="*/ 91109 h 192974"/>
              <a:gd name="connsiteX6" fmla="*/ 5931 w 31608"/>
              <a:gd name="connsiteY6" fmla="*/ 85942 h 192974"/>
              <a:gd name="connsiteX0" fmla="*/ 30754 w 31002"/>
              <a:gd name="connsiteY0" fmla="*/ 238167 h 238167"/>
              <a:gd name="connsiteX1" fmla="*/ 28526 w 31002"/>
              <a:gd name="connsiteY1" fmla="*/ 2716 h 238167"/>
              <a:gd name="connsiteX2" fmla="*/ 5209 w 31002"/>
              <a:gd name="connsiteY2" fmla="*/ 3634 h 238167"/>
              <a:gd name="connsiteX3" fmla="*/ 2 w 31002"/>
              <a:gd name="connsiteY3" fmla="*/ 47933 h 238167"/>
              <a:gd name="connsiteX4" fmla="*/ 2822 w 31002"/>
              <a:gd name="connsiteY4" fmla="*/ 88342 h 238167"/>
              <a:gd name="connsiteX5" fmla="*/ 6581 w 31002"/>
              <a:gd name="connsiteY5" fmla="*/ 91109 h 238167"/>
              <a:gd name="connsiteX6" fmla="*/ 5931 w 31002"/>
              <a:gd name="connsiteY6" fmla="*/ 85942 h 238167"/>
              <a:gd name="connsiteX0" fmla="*/ 17431 w 29171"/>
              <a:gd name="connsiteY0" fmla="*/ 304575 h 304575"/>
              <a:gd name="connsiteX1" fmla="*/ 28526 w 29171"/>
              <a:gd name="connsiteY1" fmla="*/ 2716 h 304575"/>
              <a:gd name="connsiteX2" fmla="*/ 5209 w 29171"/>
              <a:gd name="connsiteY2" fmla="*/ 3634 h 304575"/>
              <a:gd name="connsiteX3" fmla="*/ 2 w 29171"/>
              <a:gd name="connsiteY3" fmla="*/ 47933 h 304575"/>
              <a:gd name="connsiteX4" fmla="*/ 2822 w 29171"/>
              <a:gd name="connsiteY4" fmla="*/ 88342 h 304575"/>
              <a:gd name="connsiteX5" fmla="*/ 6581 w 29171"/>
              <a:gd name="connsiteY5" fmla="*/ 91109 h 304575"/>
              <a:gd name="connsiteX6" fmla="*/ 5931 w 29171"/>
              <a:gd name="connsiteY6" fmla="*/ 85942 h 304575"/>
              <a:gd name="connsiteX0" fmla="*/ 17431 w 29176"/>
              <a:gd name="connsiteY0" fmla="*/ 304575 h 304575"/>
              <a:gd name="connsiteX1" fmla="*/ 28526 w 29176"/>
              <a:gd name="connsiteY1" fmla="*/ 2716 h 304575"/>
              <a:gd name="connsiteX2" fmla="*/ 5209 w 29176"/>
              <a:gd name="connsiteY2" fmla="*/ 3634 h 304575"/>
              <a:gd name="connsiteX3" fmla="*/ 2 w 29176"/>
              <a:gd name="connsiteY3" fmla="*/ 47933 h 304575"/>
              <a:gd name="connsiteX4" fmla="*/ 2822 w 29176"/>
              <a:gd name="connsiteY4" fmla="*/ 88342 h 304575"/>
              <a:gd name="connsiteX5" fmla="*/ 6581 w 29176"/>
              <a:gd name="connsiteY5" fmla="*/ 91109 h 304575"/>
              <a:gd name="connsiteX6" fmla="*/ 5931 w 29176"/>
              <a:gd name="connsiteY6" fmla="*/ 85942 h 304575"/>
              <a:gd name="connsiteX0" fmla="*/ 17431 w 30280"/>
              <a:gd name="connsiteY0" fmla="*/ 320241 h 320241"/>
              <a:gd name="connsiteX1" fmla="*/ 28699 w 30280"/>
              <a:gd name="connsiteY1" fmla="*/ 230541 h 320241"/>
              <a:gd name="connsiteX2" fmla="*/ 28526 w 30280"/>
              <a:gd name="connsiteY2" fmla="*/ 18382 h 320241"/>
              <a:gd name="connsiteX3" fmla="*/ 5209 w 30280"/>
              <a:gd name="connsiteY3" fmla="*/ 19300 h 320241"/>
              <a:gd name="connsiteX4" fmla="*/ 2 w 30280"/>
              <a:gd name="connsiteY4" fmla="*/ 63599 h 320241"/>
              <a:gd name="connsiteX5" fmla="*/ 2822 w 30280"/>
              <a:gd name="connsiteY5" fmla="*/ 104008 h 320241"/>
              <a:gd name="connsiteX6" fmla="*/ 6581 w 30280"/>
              <a:gd name="connsiteY6" fmla="*/ 106775 h 320241"/>
              <a:gd name="connsiteX7" fmla="*/ 5931 w 30280"/>
              <a:gd name="connsiteY7" fmla="*/ 101608 h 320241"/>
              <a:gd name="connsiteX0" fmla="*/ 17431 w 30638"/>
              <a:gd name="connsiteY0" fmla="*/ 320241 h 320241"/>
              <a:gd name="connsiteX1" fmla="*/ 29382 w 30638"/>
              <a:gd name="connsiteY1" fmla="*/ 232386 h 320241"/>
              <a:gd name="connsiteX2" fmla="*/ 28526 w 30638"/>
              <a:gd name="connsiteY2" fmla="*/ 18382 h 320241"/>
              <a:gd name="connsiteX3" fmla="*/ 5209 w 30638"/>
              <a:gd name="connsiteY3" fmla="*/ 19300 h 320241"/>
              <a:gd name="connsiteX4" fmla="*/ 2 w 30638"/>
              <a:gd name="connsiteY4" fmla="*/ 63599 h 320241"/>
              <a:gd name="connsiteX5" fmla="*/ 2822 w 30638"/>
              <a:gd name="connsiteY5" fmla="*/ 104008 h 320241"/>
              <a:gd name="connsiteX6" fmla="*/ 6581 w 30638"/>
              <a:gd name="connsiteY6" fmla="*/ 106775 h 320241"/>
              <a:gd name="connsiteX7" fmla="*/ 5931 w 30638"/>
              <a:gd name="connsiteY7" fmla="*/ 101608 h 320241"/>
              <a:gd name="connsiteX0" fmla="*/ 17022 w 30638"/>
              <a:gd name="connsiteY0" fmla="*/ 317884 h 317884"/>
              <a:gd name="connsiteX1" fmla="*/ 29382 w 30638"/>
              <a:gd name="connsiteY1" fmla="*/ 232386 h 317884"/>
              <a:gd name="connsiteX2" fmla="*/ 28526 w 30638"/>
              <a:gd name="connsiteY2" fmla="*/ 18382 h 317884"/>
              <a:gd name="connsiteX3" fmla="*/ 5209 w 30638"/>
              <a:gd name="connsiteY3" fmla="*/ 19300 h 317884"/>
              <a:gd name="connsiteX4" fmla="*/ 2 w 30638"/>
              <a:gd name="connsiteY4" fmla="*/ 63599 h 317884"/>
              <a:gd name="connsiteX5" fmla="*/ 2822 w 30638"/>
              <a:gd name="connsiteY5" fmla="*/ 104008 h 317884"/>
              <a:gd name="connsiteX6" fmla="*/ 6581 w 30638"/>
              <a:gd name="connsiteY6" fmla="*/ 106775 h 317884"/>
              <a:gd name="connsiteX7" fmla="*/ 5931 w 30638"/>
              <a:gd name="connsiteY7" fmla="*/ 101608 h 317884"/>
              <a:gd name="connsiteX0" fmla="*/ 17193 w 30638"/>
              <a:gd name="connsiteY0" fmla="*/ 323418 h 323418"/>
              <a:gd name="connsiteX1" fmla="*/ 29382 w 30638"/>
              <a:gd name="connsiteY1" fmla="*/ 232386 h 323418"/>
              <a:gd name="connsiteX2" fmla="*/ 28526 w 30638"/>
              <a:gd name="connsiteY2" fmla="*/ 18382 h 323418"/>
              <a:gd name="connsiteX3" fmla="*/ 5209 w 30638"/>
              <a:gd name="connsiteY3" fmla="*/ 19300 h 323418"/>
              <a:gd name="connsiteX4" fmla="*/ 2 w 30638"/>
              <a:gd name="connsiteY4" fmla="*/ 63599 h 323418"/>
              <a:gd name="connsiteX5" fmla="*/ 2822 w 30638"/>
              <a:gd name="connsiteY5" fmla="*/ 104008 h 323418"/>
              <a:gd name="connsiteX6" fmla="*/ 6581 w 30638"/>
              <a:gd name="connsiteY6" fmla="*/ 106775 h 323418"/>
              <a:gd name="connsiteX7" fmla="*/ 5931 w 30638"/>
              <a:gd name="connsiteY7" fmla="*/ 101608 h 323418"/>
              <a:gd name="connsiteX0" fmla="*/ 17193 w 30638"/>
              <a:gd name="connsiteY0" fmla="*/ 323418 h 323418"/>
              <a:gd name="connsiteX1" fmla="*/ 29382 w 30638"/>
              <a:gd name="connsiteY1" fmla="*/ 232386 h 323418"/>
              <a:gd name="connsiteX2" fmla="*/ 28526 w 30638"/>
              <a:gd name="connsiteY2" fmla="*/ 18382 h 323418"/>
              <a:gd name="connsiteX3" fmla="*/ 5209 w 30638"/>
              <a:gd name="connsiteY3" fmla="*/ 19300 h 323418"/>
              <a:gd name="connsiteX4" fmla="*/ 2 w 30638"/>
              <a:gd name="connsiteY4" fmla="*/ 63599 h 323418"/>
              <a:gd name="connsiteX5" fmla="*/ 2822 w 30638"/>
              <a:gd name="connsiteY5" fmla="*/ 104008 h 323418"/>
              <a:gd name="connsiteX6" fmla="*/ 6581 w 30638"/>
              <a:gd name="connsiteY6" fmla="*/ 106775 h 323418"/>
              <a:gd name="connsiteX7" fmla="*/ 5931 w 30638"/>
              <a:gd name="connsiteY7" fmla="*/ 101608 h 323418"/>
              <a:gd name="connsiteX0" fmla="*/ 17193 w 30832"/>
              <a:gd name="connsiteY0" fmla="*/ 312966 h 312966"/>
              <a:gd name="connsiteX1" fmla="*/ 29382 w 30832"/>
              <a:gd name="connsiteY1" fmla="*/ 221934 h 312966"/>
              <a:gd name="connsiteX2" fmla="*/ 28953 w 30832"/>
              <a:gd name="connsiteY2" fmla="*/ 25453 h 312966"/>
              <a:gd name="connsiteX3" fmla="*/ 5209 w 30832"/>
              <a:gd name="connsiteY3" fmla="*/ 8848 h 312966"/>
              <a:gd name="connsiteX4" fmla="*/ 2 w 30832"/>
              <a:gd name="connsiteY4" fmla="*/ 53147 h 312966"/>
              <a:gd name="connsiteX5" fmla="*/ 2822 w 30832"/>
              <a:gd name="connsiteY5" fmla="*/ 93556 h 312966"/>
              <a:gd name="connsiteX6" fmla="*/ 6581 w 30832"/>
              <a:gd name="connsiteY6" fmla="*/ 96323 h 312966"/>
              <a:gd name="connsiteX7" fmla="*/ 5931 w 30832"/>
              <a:gd name="connsiteY7" fmla="*/ 91156 h 312966"/>
              <a:gd name="connsiteX0" fmla="*/ 17193 w 30749"/>
              <a:gd name="connsiteY0" fmla="*/ 310929 h 310929"/>
              <a:gd name="connsiteX1" fmla="*/ 29382 w 30749"/>
              <a:gd name="connsiteY1" fmla="*/ 219897 h 310929"/>
              <a:gd name="connsiteX2" fmla="*/ 28953 w 30749"/>
              <a:gd name="connsiteY2" fmla="*/ 23416 h 310929"/>
              <a:gd name="connsiteX3" fmla="*/ 15206 w 30749"/>
              <a:gd name="connsiteY3" fmla="*/ 2222 h 310929"/>
              <a:gd name="connsiteX4" fmla="*/ 5209 w 30749"/>
              <a:gd name="connsiteY4" fmla="*/ 6811 h 310929"/>
              <a:gd name="connsiteX5" fmla="*/ 2 w 30749"/>
              <a:gd name="connsiteY5" fmla="*/ 51110 h 310929"/>
              <a:gd name="connsiteX6" fmla="*/ 2822 w 30749"/>
              <a:gd name="connsiteY6" fmla="*/ 91519 h 310929"/>
              <a:gd name="connsiteX7" fmla="*/ 6581 w 30749"/>
              <a:gd name="connsiteY7" fmla="*/ 94286 h 310929"/>
              <a:gd name="connsiteX8" fmla="*/ 5931 w 30749"/>
              <a:gd name="connsiteY8" fmla="*/ 89119 h 310929"/>
              <a:gd name="connsiteX0" fmla="*/ 17193 w 30749"/>
              <a:gd name="connsiteY0" fmla="*/ 311656 h 311656"/>
              <a:gd name="connsiteX1" fmla="*/ 29382 w 30749"/>
              <a:gd name="connsiteY1" fmla="*/ 220624 h 311656"/>
              <a:gd name="connsiteX2" fmla="*/ 28953 w 30749"/>
              <a:gd name="connsiteY2" fmla="*/ 24143 h 311656"/>
              <a:gd name="connsiteX3" fmla="*/ 15206 w 30749"/>
              <a:gd name="connsiteY3" fmla="*/ 2949 h 311656"/>
              <a:gd name="connsiteX4" fmla="*/ 5209 w 30749"/>
              <a:gd name="connsiteY4" fmla="*/ 7538 h 311656"/>
              <a:gd name="connsiteX5" fmla="*/ 2 w 30749"/>
              <a:gd name="connsiteY5" fmla="*/ 51837 h 311656"/>
              <a:gd name="connsiteX6" fmla="*/ 2822 w 30749"/>
              <a:gd name="connsiteY6" fmla="*/ 92246 h 311656"/>
              <a:gd name="connsiteX7" fmla="*/ 6581 w 30749"/>
              <a:gd name="connsiteY7" fmla="*/ 95013 h 311656"/>
              <a:gd name="connsiteX8" fmla="*/ 5931 w 30749"/>
              <a:gd name="connsiteY8" fmla="*/ 89846 h 311656"/>
              <a:gd name="connsiteX0" fmla="*/ 17193 w 30671"/>
              <a:gd name="connsiteY0" fmla="*/ 310871 h 310871"/>
              <a:gd name="connsiteX1" fmla="*/ 29382 w 30671"/>
              <a:gd name="connsiteY1" fmla="*/ 219839 h 310871"/>
              <a:gd name="connsiteX2" fmla="*/ 28782 w 30671"/>
              <a:gd name="connsiteY2" fmla="*/ 25202 h 310871"/>
              <a:gd name="connsiteX3" fmla="*/ 15206 w 30671"/>
              <a:gd name="connsiteY3" fmla="*/ 2164 h 310871"/>
              <a:gd name="connsiteX4" fmla="*/ 5209 w 30671"/>
              <a:gd name="connsiteY4" fmla="*/ 6753 h 310871"/>
              <a:gd name="connsiteX5" fmla="*/ 2 w 30671"/>
              <a:gd name="connsiteY5" fmla="*/ 51052 h 310871"/>
              <a:gd name="connsiteX6" fmla="*/ 2822 w 30671"/>
              <a:gd name="connsiteY6" fmla="*/ 91461 h 310871"/>
              <a:gd name="connsiteX7" fmla="*/ 6581 w 30671"/>
              <a:gd name="connsiteY7" fmla="*/ 94228 h 310871"/>
              <a:gd name="connsiteX8" fmla="*/ 5931 w 30671"/>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 name="connsiteX0" fmla="*/ 16766 w 30244"/>
              <a:gd name="connsiteY0" fmla="*/ 310871 h 310871"/>
              <a:gd name="connsiteX1" fmla="*/ 28955 w 30244"/>
              <a:gd name="connsiteY1" fmla="*/ 219839 h 310871"/>
              <a:gd name="connsiteX2" fmla="*/ 28355 w 30244"/>
              <a:gd name="connsiteY2" fmla="*/ 25202 h 310871"/>
              <a:gd name="connsiteX3" fmla="*/ 14779 w 30244"/>
              <a:gd name="connsiteY3" fmla="*/ 2164 h 310871"/>
              <a:gd name="connsiteX4" fmla="*/ 4782 w 30244"/>
              <a:gd name="connsiteY4" fmla="*/ 6753 h 310871"/>
              <a:gd name="connsiteX5" fmla="*/ 2 w 30244"/>
              <a:gd name="connsiteY5" fmla="*/ 50130 h 310871"/>
              <a:gd name="connsiteX6" fmla="*/ 2395 w 30244"/>
              <a:gd name="connsiteY6" fmla="*/ 91461 h 310871"/>
              <a:gd name="connsiteX7" fmla="*/ 6154 w 30244"/>
              <a:gd name="connsiteY7" fmla="*/ 94228 h 310871"/>
              <a:gd name="connsiteX8" fmla="*/ 5504 w 30244"/>
              <a:gd name="connsiteY8" fmla="*/ 89061 h 3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44" h="310871">
                <a:moveTo>
                  <a:pt x="16766" y="310871"/>
                </a:moveTo>
                <a:cubicBezTo>
                  <a:pt x="17149" y="257800"/>
                  <a:pt x="27106" y="270149"/>
                  <a:pt x="28955" y="219839"/>
                </a:cubicBezTo>
                <a:cubicBezTo>
                  <a:pt x="30804" y="169529"/>
                  <a:pt x="30718" y="62096"/>
                  <a:pt x="28355" y="25202"/>
                </a:cubicBezTo>
                <a:cubicBezTo>
                  <a:pt x="25992" y="-11692"/>
                  <a:pt x="18907" y="3086"/>
                  <a:pt x="14779" y="2164"/>
                </a:cubicBezTo>
                <a:cubicBezTo>
                  <a:pt x="10822" y="-603"/>
                  <a:pt x="7316" y="-2010"/>
                  <a:pt x="4782" y="6753"/>
                </a:cubicBezTo>
                <a:cubicBezTo>
                  <a:pt x="2163" y="11827"/>
                  <a:pt x="58" y="30478"/>
                  <a:pt x="2" y="50130"/>
                </a:cubicBezTo>
                <a:cubicBezTo>
                  <a:pt x="-54" y="69782"/>
                  <a:pt x="943" y="85956"/>
                  <a:pt x="2395" y="91461"/>
                </a:cubicBezTo>
                <a:cubicBezTo>
                  <a:pt x="3847" y="96966"/>
                  <a:pt x="5722" y="94628"/>
                  <a:pt x="6154" y="94228"/>
                </a:cubicBezTo>
                <a:cubicBezTo>
                  <a:pt x="6585" y="93828"/>
                  <a:pt x="5957" y="90061"/>
                  <a:pt x="5504" y="89061"/>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nvGrpSpPr>
          <p:cNvPr id="141" name="Groupe 140"/>
          <p:cNvGrpSpPr/>
          <p:nvPr/>
        </p:nvGrpSpPr>
        <p:grpSpPr>
          <a:xfrm>
            <a:off x="179512" y="3240537"/>
            <a:ext cx="1500699" cy="909680"/>
            <a:chOff x="2768304" y="1548713"/>
            <a:chExt cx="1500699" cy="1066884"/>
          </a:xfrm>
        </p:grpSpPr>
        <p:sp>
          <p:nvSpPr>
            <p:cNvPr id="131" name="Freeform 41"/>
            <p:cNvSpPr>
              <a:spLocks/>
            </p:cNvSpPr>
            <p:nvPr/>
          </p:nvSpPr>
          <p:spPr bwMode="auto">
            <a:xfrm>
              <a:off x="3168406" y="1643897"/>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2" name="Freeform 42"/>
            <p:cNvSpPr>
              <a:spLocks/>
            </p:cNvSpPr>
            <p:nvPr/>
          </p:nvSpPr>
          <p:spPr bwMode="auto">
            <a:xfrm>
              <a:off x="3168406" y="1743238"/>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3" name="Freeform 43"/>
            <p:cNvSpPr>
              <a:spLocks/>
            </p:cNvSpPr>
            <p:nvPr/>
          </p:nvSpPr>
          <p:spPr bwMode="auto">
            <a:xfrm>
              <a:off x="3168406" y="1842579"/>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4" name="Freeform 44"/>
            <p:cNvSpPr>
              <a:spLocks/>
            </p:cNvSpPr>
            <p:nvPr/>
          </p:nvSpPr>
          <p:spPr bwMode="auto">
            <a:xfrm>
              <a:off x="3168406" y="1941920"/>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5" name="Freeform 45"/>
            <p:cNvSpPr>
              <a:spLocks/>
            </p:cNvSpPr>
            <p:nvPr/>
          </p:nvSpPr>
          <p:spPr bwMode="auto">
            <a:xfrm>
              <a:off x="3168406" y="2041261"/>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6" name="Freeform 46"/>
            <p:cNvSpPr>
              <a:spLocks/>
            </p:cNvSpPr>
            <p:nvPr/>
          </p:nvSpPr>
          <p:spPr bwMode="auto">
            <a:xfrm>
              <a:off x="3168406" y="2140602"/>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7" name="Freeform 47"/>
            <p:cNvSpPr>
              <a:spLocks/>
            </p:cNvSpPr>
            <p:nvPr/>
          </p:nvSpPr>
          <p:spPr bwMode="auto">
            <a:xfrm>
              <a:off x="3168406" y="2239943"/>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0" name="Freeform 49"/>
            <p:cNvSpPr>
              <a:spLocks/>
            </p:cNvSpPr>
            <p:nvPr/>
          </p:nvSpPr>
          <p:spPr bwMode="auto">
            <a:xfrm>
              <a:off x="2768304" y="1548713"/>
              <a:ext cx="1500699" cy="73475"/>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8" name="Freeform 47"/>
            <p:cNvSpPr>
              <a:spLocks/>
            </p:cNvSpPr>
            <p:nvPr/>
          </p:nvSpPr>
          <p:spPr bwMode="auto">
            <a:xfrm>
              <a:off x="3168406" y="2339284"/>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9" name="Freeform 47"/>
            <p:cNvSpPr>
              <a:spLocks/>
            </p:cNvSpPr>
            <p:nvPr/>
          </p:nvSpPr>
          <p:spPr bwMode="auto">
            <a:xfrm>
              <a:off x="3168406" y="243862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0" name="Freeform 47"/>
            <p:cNvSpPr>
              <a:spLocks/>
            </p:cNvSpPr>
            <p:nvPr/>
          </p:nvSpPr>
          <p:spPr bwMode="auto">
            <a:xfrm>
              <a:off x="3168406" y="253796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45" name="Groupe 144"/>
          <p:cNvGrpSpPr/>
          <p:nvPr/>
        </p:nvGrpSpPr>
        <p:grpSpPr>
          <a:xfrm>
            <a:off x="1523083" y="3221957"/>
            <a:ext cx="1582605" cy="3583776"/>
            <a:chOff x="3478663" y="1672308"/>
            <a:chExt cx="1582605" cy="3583776"/>
          </a:xfrm>
        </p:grpSpPr>
        <p:grpSp>
          <p:nvGrpSpPr>
            <p:cNvPr id="23" name="Group 57"/>
            <p:cNvGrpSpPr>
              <a:grpSpLocks/>
            </p:cNvGrpSpPr>
            <p:nvPr/>
          </p:nvGrpSpPr>
          <p:grpSpPr bwMode="auto">
            <a:xfrm>
              <a:off x="3960671" y="1727842"/>
              <a:ext cx="1100597" cy="644987"/>
              <a:chOff x="3323" y="5536"/>
              <a:chExt cx="1733" cy="1651"/>
            </a:xfrm>
          </p:grpSpPr>
          <p:sp>
            <p:nvSpPr>
              <p:cNvPr id="47" name="Freeform 58"/>
              <p:cNvSpPr>
                <a:spLocks/>
              </p:cNvSpPr>
              <p:nvPr/>
            </p:nvSpPr>
            <p:spPr bwMode="auto">
              <a:xfrm>
                <a:off x="3323" y="553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3323" y="577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3323" y="601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3323" y="625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3323" y="649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3323" y="673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3323" y="6976"/>
                <a:ext cx="1733" cy="211"/>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28" name="Freeform 82"/>
            <p:cNvSpPr>
              <a:spLocks/>
            </p:cNvSpPr>
            <p:nvPr/>
          </p:nvSpPr>
          <p:spPr bwMode="auto">
            <a:xfrm>
              <a:off x="3750557" y="1672308"/>
              <a:ext cx="1235740" cy="1252399"/>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 name="connsiteX0" fmla="*/ 9312 w 10007"/>
                <a:gd name="connsiteY0" fmla="*/ 29 h 7994"/>
                <a:gd name="connsiteX1" fmla="*/ 9888 w 10007"/>
                <a:gd name="connsiteY1" fmla="*/ 289 h 7994"/>
                <a:gd name="connsiteX2" fmla="*/ 7255 w 10007"/>
                <a:gd name="connsiteY2" fmla="*/ 353 h 7994"/>
                <a:gd name="connsiteX3" fmla="*/ 1165 w 10007"/>
                <a:gd name="connsiteY3" fmla="*/ 94 h 7994"/>
                <a:gd name="connsiteX4" fmla="*/ 13 w 10007"/>
                <a:gd name="connsiteY4" fmla="*/ 2169 h 7994"/>
                <a:gd name="connsiteX5" fmla="*/ 733 w 10007"/>
                <a:gd name="connsiteY5" fmla="*/ 7994 h 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7" h="7994">
                  <a:moveTo>
                    <a:pt x="9312" y="29"/>
                  </a:moveTo>
                  <a:cubicBezTo>
                    <a:pt x="9769" y="130"/>
                    <a:pt x="10232" y="236"/>
                    <a:pt x="9888" y="289"/>
                  </a:cubicBezTo>
                  <a:cubicBezTo>
                    <a:pt x="9544" y="341"/>
                    <a:pt x="8710" y="386"/>
                    <a:pt x="7255" y="353"/>
                  </a:cubicBezTo>
                  <a:cubicBezTo>
                    <a:pt x="5800" y="321"/>
                    <a:pt x="2374" y="-210"/>
                    <a:pt x="1165" y="94"/>
                  </a:cubicBezTo>
                  <a:cubicBezTo>
                    <a:pt x="-43" y="398"/>
                    <a:pt x="137" y="1208"/>
                    <a:pt x="13" y="2169"/>
                  </a:cubicBezTo>
                  <a:cubicBezTo>
                    <a:pt x="-110" y="3130"/>
                    <a:pt x="652" y="7366"/>
                    <a:pt x="733" y="7994"/>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3960671" y="237464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nvSpPr>
          <p:spPr bwMode="auto">
            <a:xfrm>
              <a:off x="3960671" y="245668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3960671" y="255002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3478663" y="2543525"/>
              <a:ext cx="1167886" cy="2712559"/>
            </a:xfrm>
            <a:custGeom>
              <a:avLst/>
              <a:gdLst>
                <a:gd name="T0" fmla="*/ 147 w 163"/>
                <a:gd name="T1" fmla="*/ 69 h 677"/>
                <a:gd name="T2" fmla="*/ 3 w 163"/>
                <a:gd name="T3" fmla="*/ 101 h 677"/>
                <a:gd name="T4" fmla="*/ 163 w 163"/>
                <a:gd name="T5" fmla="*/ 677 h 677"/>
                <a:gd name="connsiteX0" fmla="*/ 8840 w 12524"/>
                <a:gd name="connsiteY0" fmla="*/ 517 h 15203"/>
                <a:gd name="connsiteX1" fmla="*/ 6 w 12524"/>
                <a:gd name="connsiteY1" fmla="*/ 990 h 15203"/>
                <a:gd name="connsiteX2" fmla="*/ 12524 w 12524"/>
                <a:gd name="connsiteY2" fmla="*/ 15203 h 15203"/>
                <a:gd name="connsiteX0" fmla="*/ 8840 w 12541"/>
                <a:gd name="connsiteY0" fmla="*/ 517 h 15203"/>
                <a:gd name="connsiteX1" fmla="*/ 6 w 12541"/>
                <a:gd name="connsiteY1" fmla="*/ 990 h 15203"/>
                <a:gd name="connsiteX2" fmla="*/ 12524 w 12541"/>
                <a:gd name="connsiteY2" fmla="*/ 15203 h 15203"/>
                <a:gd name="connsiteX0" fmla="*/ 16580 w 16580"/>
                <a:gd name="connsiteY0" fmla="*/ 517 h 15895"/>
                <a:gd name="connsiteX1" fmla="*/ 7746 w 16580"/>
                <a:gd name="connsiteY1" fmla="*/ 990 h 15895"/>
                <a:gd name="connsiteX2" fmla="*/ 0 w 16580"/>
                <a:gd name="connsiteY2" fmla="*/ 15895 h 15895"/>
                <a:gd name="connsiteX0" fmla="*/ 16580 w 16580"/>
                <a:gd name="connsiteY0" fmla="*/ 517 h 15895"/>
                <a:gd name="connsiteX1" fmla="*/ 7746 w 16580"/>
                <a:gd name="connsiteY1" fmla="*/ 990 h 15895"/>
                <a:gd name="connsiteX2" fmla="*/ 0 w 16580"/>
                <a:gd name="connsiteY2" fmla="*/ 15895 h 15895"/>
                <a:gd name="connsiteX0" fmla="*/ 16580 w 16580"/>
                <a:gd name="connsiteY0" fmla="*/ 517 h 15895"/>
                <a:gd name="connsiteX1" fmla="*/ 7746 w 16580"/>
                <a:gd name="connsiteY1" fmla="*/ 990 h 15895"/>
                <a:gd name="connsiteX2" fmla="*/ 4456 w 16580"/>
                <a:gd name="connsiteY2" fmla="*/ 12495 h 15895"/>
                <a:gd name="connsiteX3" fmla="*/ 0 w 16580"/>
                <a:gd name="connsiteY3" fmla="*/ 15895 h 15895"/>
                <a:gd name="connsiteX0" fmla="*/ 48326 w 48326"/>
                <a:gd name="connsiteY0" fmla="*/ 517 h 31282"/>
                <a:gd name="connsiteX1" fmla="*/ 39492 w 48326"/>
                <a:gd name="connsiteY1" fmla="*/ 990 h 31282"/>
                <a:gd name="connsiteX2" fmla="*/ 36202 w 48326"/>
                <a:gd name="connsiteY2" fmla="*/ 12495 h 31282"/>
                <a:gd name="connsiteX3" fmla="*/ 0 w 48326"/>
                <a:gd name="connsiteY3" fmla="*/ 31282 h 31282"/>
                <a:gd name="connsiteX0" fmla="*/ 49378 w 49378"/>
                <a:gd name="connsiteY0" fmla="*/ 517 h 31282"/>
                <a:gd name="connsiteX1" fmla="*/ 40544 w 49378"/>
                <a:gd name="connsiteY1" fmla="*/ 990 h 31282"/>
                <a:gd name="connsiteX2" fmla="*/ 37254 w 49378"/>
                <a:gd name="connsiteY2" fmla="*/ 12495 h 31282"/>
                <a:gd name="connsiteX3" fmla="*/ 2806 w 49378"/>
                <a:gd name="connsiteY3" fmla="*/ 27190 h 31282"/>
                <a:gd name="connsiteX4" fmla="*/ 1052 w 49378"/>
                <a:gd name="connsiteY4" fmla="*/ 31282 h 31282"/>
                <a:gd name="connsiteX0" fmla="*/ 47406 w 47406"/>
                <a:gd name="connsiteY0" fmla="*/ 517 h 49781"/>
                <a:gd name="connsiteX1" fmla="*/ 38572 w 47406"/>
                <a:gd name="connsiteY1" fmla="*/ 990 h 49781"/>
                <a:gd name="connsiteX2" fmla="*/ 35282 w 47406"/>
                <a:gd name="connsiteY2" fmla="*/ 12495 h 49781"/>
                <a:gd name="connsiteX3" fmla="*/ 834 w 47406"/>
                <a:gd name="connsiteY3" fmla="*/ 27190 h 49781"/>
                <a:gd name="connsiteX4" fmla="*/ 22045 w 47406"/>
                <a:gd name="connsiteY4" fmla="*/ 49781 h 49781"/>
                <a:gd name="connsiteX0" fmla="*/ 48723 w 48723"/>
                <a:gd name="connsiteY0" fmla="*/ 517 h 49781"/>
                <a:gd name="connsiteX1" fmla="*/ 39889 w 48723"/>
                <a:gd name="connsiteY1" fmla="*/ 990 h 49781"/>
                <a:gd name="connsiteX2" fmla="*/ 36599 w 48723"/>
                <a:gd name="connsiteY2" fmla="*/ 12495 h 49781"/>
                <a:gd name="connsiteX3" fmla="*/ 800 w 48723"/>
                <a:gd name="connsiteY3" fmla="*/ 30648 h 49781"/>
                <a:gd name="connsiteX4" fmla="*/ 23362 w 48723"/>
                <a:gd name="connsiteY4" fmla="*/ 49781 h 49781"/>
                <a:gd name="connsiteX0" fmla="*/ 48723 w 48723"/>
                <a:gd name="connsiteY0" fmla="*/ 517 h 49781"/>
                <a:gd name="connsiteX1" fmla="*/ 39889 w 48723"/>
                <a:gd name="connsiteY1" fmla="*/ 990 h 49781"/>
                <a:gd name="connsiteX2" fmla="*/ 36599 w 48723"/>
                <a:gd name="connsiteY2" fmla="*/ 12495 h 49781"/>
                <a:gd name="connsiteX3" fmla="*/ 800 w 48723"/>
                <a:gd name="connsiteY3" fmla="*/ 30648 h 49781"/>
                <a:gd name="connsiteX4" fmla="*/ 23362 w 48723"/>
                <a:gd name="connsiteY4" fmla="*/ 49781 h 49781"/>
                <a:gd name="connsiteX0" fmla="*/ 47935 w 47935"/>
                <a:gd name="connsiteY0" fmla="*/ 517 h 49781"/>
                <a:gd name="connsiteX1" fmla="*/ 39101 w 47935"/>
                <a:gd name="connsiteY1" fmla="*/ 990 h 49781"/>
                <a:gd name="connsiteX2" fmla="*/ 35811 w 47935"/>
                <a:gd name="connsiteY2" fmla="*/ 12495 h 49781"/>
                <a:gd name="connsiteX3" fmla="*/ 12 w 47935"/>
                <a:gd name="connsiteY3" fmla="*/ 30648 h 49781"/>
                <a:gd name="connsiteX4" fmla="*/ 22574 w 47935"/>
                <a:gd name="connsiteY4" fmla="*/ 49781 h 49781"/>
                <a:gd name="connsiteX0" fmla="*/ 47930 w 47930"/>
                <a:gd name="connsiteY0" fmla="*/ 517 h 50645"/>
                <a:gd name="connsiteX1" fmla="*/ 39096 w 47930"/>
                <a:gd name="connsiteY1" fmla="*/ 990 h 50645"/>
                <a:gd name="connsiteX2" fmla="*/ 35806 w 47930"/>
                <a:gd name="connsiteY2" fmla="*/ 12495 h 50645"/>
                <a:gd name="connsiteX3" fmla="*/ 7 w 47930"/>
                <a:gd name="connsiteY3" fmla="*/ 30648 h 50645"/>
                <a:gd name="connsiteX4" fmla="*/ 44859 w 47930"/>
                <a:gd name="connsiteY4" fmla="*/ 50645 h 50645"/>
                <a:gd name="connsiteX0" fmla="*/ 47930 w 47930"/>
                <a:gd name="connsiteY0" fmla="*/ 517 h 50645"/>
                <a:gd name="connsiteX1" fmla="*/ 39096 w 47930"/>
                <a:gd name="connsiteY1" fmla="*/ 990 h 50645"/>
                <a:gd name="connsiteX2" fmla="*/ 35806 w 47930"/>
                <a:gd name="connsiteY2" fmla="*/ 12495 h 50645"/>
                <a:gd name="connsiteX3" fmla="*/ 7 w 47930"/>
                <a:gd name="connsiteY3" fmla="*/ 30648 h 50645"/>
                <a:gd name="connsiteX4" fmla="*/ 29052 w 47930"/>
                <a:gd name="connsiteY4" fmla="*/ 47590 h 50645"/>
                <a:gd name="connsiteX5" fmla="*/ 44859 w 47930"/>
                <a:gd name="connsiteY5" fmla="*/ 50645 h 50645"/>
                <a:gd name="connsiteX0" fmla="*/ 47930 w 82009"/>
                <a:gd name="connsiteY0" fmla="*/ 517 h 49337"/>
                <a:gd name="connsiteX1" fmla="*/ 39096 w 82009"/>
                <a:gd name="connsiteY1" fmla="*/ 990 h 49337"/>
                <a:gd name="connsiteX2" fmla="*/ 35806 w 82009"/>
                <a:gd name="connsiteY2" fmla="*/ 12495 h 49337"/>
                <a:gd name="connsiteX3" fmla="*/ 7 w 82009"/>
                <a:gd name="connsiteY3" fmla="*/ 30648 h 49337"/>
                <a:gd name="connsiteX4" fmla="*/ 29052 w 82009"/>
                <a:gd name="connsiteY4" fmla="*/ 47590 h 49337"/>
                <a:gd name="connsiteX5" fmla="*/ 82009 w 82009"/>
                <a:gd name="connsiteY5" fmla="*/ 49089 h 49337"/>
                <a:gd name="connsiteX0" fmla="*/ 47930 w 82009"/>
                <a:gd name="connsiteY0" fmla="*/ 517 h 49282"/>
                <a:gd name="connsiteX1" fmla="*/ 39096 w 82009"/>
                <a:gd name="connsiteY1" fmla="*/ 990 h 49282"/>
                <a:gd name="connsiteX2" fmla="*/ 35806 w 82009"/>
                <a:gd name="connsiteY2" fmla="*/ 12495 h 49282"/>
                <a:gd name="connsiteX3" fmla="*/ 7 w 82009"/>
                <a:gd name="connsiteY3" fmla="*/ 30648 h 49282"/>
                <a:gd name="connsiteX4" fmla="*/ 29052 w 82009"/>
                <a:gd name="connsiteY4" fmla="*/ 47590 h 49282"/>
                <a:gd name="connsiteX5" fmla="*/ 69579 w 82009"/>
                <a:gd name="connsiteY5" fmla="*/ 48801 h 49282"/>
                <a:gd name="connsiteX6" fmla="*/ 82009 w 82009"/>
                <a:gd name="connsiteY6" fmla="*/ 49089 h 49282"/>
                <a:gd name="connsiteX0" fmla="*/ 47930 w 82684"/>
                <a:gd name="connsiteY0" fmla="*/ 517 h 49282"/>
                <a:gd name="connsiteX1" fmla="*/ 39096 w 82684"/>
                <a:gd name="connsiteY1" fmla="*/ 990 h 49282"/>
                <a:gd name="connsiteX2" fmla="*/ 35806 w 82684"/>
                <a:gd name="connsiteY2" fmla="*/ 12495 h 49282"/>
                <a:gd name="connsiteX3" fmla="*/ 7 w 82684"/>
                <a:gd name="connsiteY3" fmla="*/ 30648 h 49282"/>
                <a:gd name="connsiteX4" fmla="*/ 29052 w 82684"/>
                <a:gd name="connsiteY4" fmla="*/ 47590 h 49282"/>
                <a:gd name="connsiteX5" fmla="*/ 69579 w 82684"/>
                <a:gd name="connsiteY5" fmla="*/ 48801 h 49282"/>
                <a:gd name="connsiteX6" fmla="*/ 82684 w 82684"/>
                <a:gd name="connsiteY6" fmla="*/ 41309 h 49282"/>
                <a:gd name="connsiteX0" fmla="*/ 47930 w 82694"/>
                <a:gd name="connsiteY0" fmla="*/ 517 h 49282"/>
                <a:gd name="connsiteX1" fmla="*/ 39096 w 82694"/>
                <a:gd name="connsiteY1" fmla="*/ 990 h 49282"/>
                <a:gd name="connsiteX2" fmla="*/ 35806 w 82694"/>
                <a:gd name="connsiteY2" fmla="*/ 12495 h 49282"/>
                <a:gd name="connsiteX3" fmla="*/ 7 w 82694"/>
                <a:gd name="connsiteY3" fmla="*/ 30648 h 49282"/>
                <a:gd name="connsiteX4" fmla="*/ 29052 w 82694"/>
                <a:gd name="connsiteY4" fmla="*/ 47590 h 49282"/>
                <a:gd name="connsiteX5" fmla="*/ 69579 w 82694"/>
                <a:gd name="connsiteY5" fmla="*/ 48801 h 49282"/>
                <a:gd name="connsiteX6" fmla="*/ 82684 w 82694"/>
                <a:gd name="connsiteY6" fmla="*/ 41309 h 49282"/>
                <a:gd name="connsiteX0" fmla="*/ 47930 w 82702"/>
                <a:gd name="connsiteY0" fmla="*/ 517 h 49282"/>
                <a:gd name="connsiteX1" fmla="*/ 39096 w 82702"/>
                <a:gd name="connsiteY1" fmla="*/ 990 h 49282"/>
                <a:gd name="connsiteX2" fmla="*/ 35806 w 82702"/>
                <a:gd name="connsiteY2" fmla="*/ 12495 h 49282"/>
                <a:gd name="connsiteX3" fmla="*/ 7 w 82702"/>
                <a:gd name="connsiteY3" fmla="*/ 30648 h 49282"/>
                <a:gd name="connsiteX4" fmla="*/ 29052 w 82702"/>
                <a:gd name="connsiteY4" fmla="*/ 47590 h 49282"/>
                <a:gd name="connsiteX5" fmla="*/ 69579 w 82702"/>
                <a:gd name="connsiteY5" fmla="*/ 48801 h 49282"/>
                <a:gd name="connsiteX6" fmla="*/ 82684 w 82702"/>
                <a:gd name="connsiteY6" fmla="*/ 41309 h 49282"/>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49396"/>
                <a:gd name="connsiteX1" fmla="*/ 39096 w 82702"/>
                <a:gd name="connsiteY1" fmla="*/ 990 h 49396"/>
                <a:gd name="connsiteX2" fmla="*/ 35806 w 82702"/>
                <a:gd name="connsiteY2" fmla="*/ 12495 h 49396"/>
                <a:gd name="connsiteX3" fmla="*/ 7 w 82702"/>
                <a:gd name="connsiteY3" fmla="*/ 30648 h 49396"/>
                <a:gd name="connsiteX4" fmla="*/ 29052 w 82702"/>
                <a:gd name="connsiteY4" fmla="*/ 47590 h 49396"/>
                <a:gd name="connsiteX5" fmla="*/ 69579 w 82702"/>
                <a:gd name="connsiteY5" fmla="*/ 48801 h 49396"/>
                <a:gd name="connsiteX6" fmla="*/ 82684 w 82702"/>
                <a:gd name="connsiteY6" fmla="*/ 41309 h 49396"/>
                <a:gd name="connsiteX0" fmla="*/ 47930 w 82702"/>
                <a:gd name="connsiteY0" fmla="*/ 517 h 50002"/>
                <a:gd name="connsiteX1" fmla="*/ 39096 w 82702"/>
                <a:gd name="connsiteY1" fmla="*/ 990 h 50002"/>
                <a:gd name="connsiteX2" fmla="*/ 35806 w 82702"/>
                <a:gd name="connsiteY2" fmla="*/ 12495 h 50002"/>
                <a:gd name="connsiteX3" fmla="*/ 7 w 82702"/>
                <a:gd name="connsiteY3" fmla="*/ 30648 h 50002"/>
                <a:gd name="connsiteX4" fmla="*/ 29052 w 82702"/>
                <a:gd name="connsiteY4" fmla="*/ 47590 h 50002"/>
                <a:gd name="connsiteX5" fmla="*/ 69579 w 82702"/>
                <a:gd name="connsiteY5" fmla="*/ 48801 h 50002"/>
                <a:gd name="connsiteX6" fmla="*/ 82684 w 82702"/>
                <a:gd name="connsiteY6" fmla="*/ 41309 h 50002"/>
                <a:gd name="connsiteX0" fmla="*/ 48043 w 82819"/>
                <a:gd name="connsiteY0" fmla="*/ 517 h 49235"/>
                <a:gd name="connsiteX1" fmla="*/ 39209 w 82819"/>
                <a:gd name="connsiteY1" fmla="*/ 990 h 49235"/>
                <a:gd name="connsiteX2" fmla="*/ 35919 w 82819"/>
                <a:gd name="connsiteY2" fmla="*/ 12495 h 49235"/>
                <a:gd name="connsiteX3" fmla="*/ 120 w 82819"/>
                <a:gd name="connsiteY3" fmla="*/ 30648 h 49235"/>
                <a:gd name="connsiteX4" fmla="*/ 25788 w 82819"/>
                <a:gd name="connsiteY4" fmla="*/ 46380 h 49235"/>
                <a:gd name="connsiteX5" fmla="*/ 69692 w 82819"/>
                <a:gd name="connsiteY5" fmla="*/ 48801 h 49235"/>
                <a:gd name="connsiteX6" fmla="*/ 82797 w 82819"/>
                <a:gd name="connsiteY6" fmla="*/ 41309 h 4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19" h="49235">
                  <a:moveTo>
                    <a:pt x="48043" y="517"/>
                  </a:moveTo>
                  <a:cubicBezTo>
                    <a:pt x="43504" y="0"/>
                    <a:pt x="39025" y="-502"/>
                    <a:pt x="39209" y="990"/>
                  </a:cubicBezTo>
                  <a:cubicBezTo>
                    <a:pt x="37301" y="2842"/>
                    <a:pt x="38043" y="10671"/>
                    <a:pt x="35919" y="12495"/>
                  </a:cubicBezTo>
                  <a:cubicBezTo>
                    <a:pt x="30868" y="16833"/>
                    <a:pt x="1809" y="25000"/>
                    <a:pt x="120" y="30648"/>
                  </a:cubicBezTo>
                  <a:cubicBezTo>
                    <a:pt x="-1569" y="36296"/>
                    <a:pt x="14936" y="43739"/>
                    <a:pt x="25788" y="46380"/>
                  </a:cubicBezTo>
                  <a:cubicBezTo>
                    <a:pt x="37383" y="49463"/>
                    <a:pt x="60191" y="49646"/>
                    <a:pt x="69692" y="48801"/>
                  </a:cubicBezTo>
                  <a:cubicBezTo>
                    <a:pt x="79193" y="47956"/>
                    <a:pt x="83157" y="44670"/>
                    <a:pt x="82797" y="41309"/>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9" name="Groupe 158"/>
          <p:cNvGrpSpPr/>
          <p:nvPr/>
        </p:nvGrpSpPr>
        <p:grpSpPr>
          <a:xfrm flipH="1">
            <a:off x="3480926" y="3193413"/>
            <a:ext cx="1500699" cy="909680"/>
            <a:chOff x="2768304" y="1548713"/>
            <a:chExt cx="1500699" cy="1066884"/>
          </a:xfrm>
        </p:grpSpPr>
        <p:sp>
          <p:nvSpPr>
            <p:cNvPr id="160" name="Freeform 41"/>
            <p:cNvSpPr>
              <a:spLocks/>
            </p:cNvSpPr>
            <p:nvPr/>
          </p:nvSpPr>
          <p:spPr bwMode="auto">
            <a:xfrm>
              <a:off x="3168406" y="1643897"/>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1" name="Freeform 42"/>
            <p:cNvSpPr>
              <a:spLocks/>
            </p:cNvSpPr>
            <p:nvPr/>
          </p:nvSpPr>
          <p:spPr bwMode="auto">
            <a:xfrm>
              <a:off x="3168406" y="1743238"/>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2" name="Freeform 43"/>
            <p:cNvSpPr>
              <a:spLocks/>
            </p:cNvSpPr>
            <p:nvPr/>
          </p:nvSpPr>
          <p:spPr bwMode="auto">
            <a:xfrm>
              <a:off x="3168406" y="1842579"/>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3" name="Freeform 44"/>
            <p:cNvSpPr>
              <a:spLocks/>
            </p:cNvSpPr>
            <p:nvPr/>
          </p:nvSpPr>
          <p:spPr bwMode="auto">
            <a:xfrm>
              <a:off x="3168406" y="1941920"/>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4" name="Freeform 45"/>
            <p:cNvSpPr>
              <a:spLocks/>
            </p:cNvSpPr>
            <p:nvPr/>
          </p:nvSpPr>
          <p:spPr bwMode="auto">
            <a:xfrm>
              <a:off x="3168406" y="2041261"/>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5" name="Freeform 46"/>
            <p:cNvSpPr>
              <a:spLocks/>
            </p:cNvSpPr>
            <p:nvPr/>
          </p:nvSpPr>
          <p:spPr bwMode="auto">
            <a:xfrm>
              <a:off x="3168406" y="2140602"/>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6" name="Freeform 47"/>
            <p:cNvSpPr>
              <a:spLocks/>
            </p:cNvSpPr>
            <p:nvPr/>
          </p:nvSpPr>
          <p:spPr bwMode="auto">
            <a:xfrm>
              <a:off x="3168406" y="2239943"/>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8" name="Freeform 49"/>
            <p:cNvSpPr>
              <a:spLocks/>
            </p:cNvSpPr>
            <p:nvPr/>
          </p:nvSpPr>
          <p:spPr bwMode="auto">
            <a:xfrm>
              <a:off x="2768304" y="1548713"/>
              <a:ext cx="1500699" cy="73475"/>
            </a:xfrm>
            <a:custGeom>
              <a:avLst/>
              <a:gdLst>
                <a:gd name="T0" fmla="*/ 0 w 2363"/>
                <a:gd name="T1" fmla="*/ 0 h 101"/>
                <a:gd name="T2" fmla="*/ 672 w 2363"/>
                <a:gd name="T3" fmla="*/ 16 h 101"/>
                <a:gd name="T4" fmla="*/ 1088 w 2363"/>
                <a:gd name="T5" fmla="*/ 96 h 101"/>
                <a:gd name="T6" fmla="*/ 2208 w 2363"/>
                <a:gd name="T7" fmla="*/ 48 h 101"/>
                <a:gd name="T8" fmla="*/ 2016 w 2363"/>
                <a:gd name="T9" fmla="*/ 0 h 101"/>
              </a:gdLst>
              <a:ahLst/>
              <a:cxnLst>
                <a:cxn ang="0">
                  <a:pos x="T0" y="T1"/>
                </a:cxn>
                <a:cxn ang="0">
                  <a:pos x="T2" y="T3"/>
                </a:cxn>
                <a:cxn ang="0">
                  <a:pos x="T4" y="T5"/>
                </a:cxn>
                <a:cxn ang="0">
                  <a:pos x="T6" y="T7"/>
                </a:cxn>
                <a:cxn ang="0">
                  <a:pos x="T8" y="T9"/>
                </a:cxn>
              </a:cxnLst>
              <a:rect l="0" t="0" r="r" b="b"/>
              <a:pathLst>
                <a:path w="2363" h="101">
                  <a:moveTo>
                    <a:pt x="0" y="0"/>
                  </a:moveTo>
                  <a:cubicBezTo>
                    <a:pt x="245" y="0"/>
                    <a:pt x="491" y="0"/>
                    <a:pt x="672" y="16"/>
                  </a:cubicBezTo>
                  <a:cubicBezTo>
                    <a:pt x="853" y="32"/>
                    <a:pt x="832" y="91"/>
                    <a:pt x="1088" y="96"/>
                  </a:cubicBezTo>
                  <a:cubicBezTo>
                    <a:pt x="1344" y="101"/>
                    <a:pt x="2053" y="64"/>
                    <a:pt x="2208" y="48"/>
                  </a:cubicBezTo>
                  <a:cubicBezTo>
                    <a:pt x="2363" y="32"/>
                    <a:pt x="2189" y="16"/>
                    <a:pt x="2016" y="0"/>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9" name="Freeform 47"/>
            <p:cNvSpPr>
              <a:spLocks/>
            </p:cNvSpPr>
            <p:nvPr/>
          </p:nvSpPr>
          <p:spPr bwMode="auto">
            <a:xfrm>
              <a:off x="3168406" y="2339284"/>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0" name="Freeform 47"/>
            <p:cNvSpPr>
              <a:spLocks/>
            </p:cNvSpPr>
            <p:nvPr/>
          </p:nvSpPr>
          <p:spPr bwMode="auto">
            <a:xfrm>
              <a:off x="3168406" y="243862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1" name="Freeform 47"/>
            <p:cNvSpPr>
              <a:spLocks/>
            </p:cNvSpPr>
            <p:nvPr/>
          </p:nvSpPr>
          <p:spPr bwMode="auto">
            <a:xfrm>
              <a:off x="3168406" y="2537965"/>
              <a:ext cx="1100597" cy="77632"/>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73" name="Group 30"/>
          <p:cNvGrpSpPr>
            <a:grpSpLocks/>
          </p:cNvGrpSpPr>
          <p:nvPr/>
        </p:nvGrpSpPr>
        <p:grpSpPr bwMode="auto">
          <a:xfrm flipH="1">
            <a:off x="3543339" y="2577927"/>
            <a:ext cx="1000890" cy="569164"/>
            <a:chOff x="1088" y="5520"/>
            <a:chExt cx="1576" cy="1531"/>
          </a:xfrm>
          <a:noFill/>
        </p:grpSpPr>
        <p:sp>
          <p:nvSpPr>
            <p:cNvPr id="176" name="Freeform 31"/>
            <p:cNvSpPr>
              <a:spLocks/>
            </p:cNvSpPr>
            <p:nvPr/>
          </p:nvSpPr>
          <p:spPr bwMode="auto">
            <a:xfrm>
              <a:off x="1088" y="55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7" name="Freeform 32"/>
            <p:cNvSpPr>
              <a:spLocks/>
            </p:cNvSpPr>
            <p:nvPr/>
          </p:nvSpPr>
          <p:spPr bwMode="auto">
            <a:xfrm>
              <a:off x="1088" y="576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8" name="Freeform 33"/>
            <p:cNvSpPr>
              <a:spLocks/>
            </p:cNvSpPr>
            <p:nvPr/>
          </p:nvSpPr>
          <p:spPr bwMode="auto">
            <a:xfrm>
              <a:off x="1088" y="600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79" name="Freeform 34"/>
            <p:cNvSpPr>
              <a:spLocks/>
            </p:cNvSpPr>
            <p:nvPr/>
          </p:nvSpPr>
          <p:spPr bwMode="auto">
            <a:xfrm>
              <a:off x="1088" y="624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0" name="Freeform 35"/>
            <p:cNvSpPr>
              <a:spLocks/>
            </p:cNvSpPr>
            <p:nvPr/>
          </p:nvSpPr>
          <p:spPr bwMode="auto">
            <a:xfrm>
              <a:off x="1088" y="648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1" name="Freeform 36"/>
            <p:cNvSpPr>
              <a:spLocks/>
            </p:cNvSpPr>
            <p:nvPr/>
          </p:nvSpPr>
          <p:spPr bwMode="auto">
            <a:xfrm>
              <a:off x="1088" y="6720"/>
              <a:ext cx="1576" cy="331"/>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grp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grpSp>
      <p:sp>
        <p:nvSpPr>
          <p:cNvPr id="175" name="Freeform 38"/>
          <p:cNvSpPr>
            <a:spLocks/>
          </p:cNvSpPr>
          <p:nvPr/>
        </p:nvSpPr>
        <p:spPr bwMode="auto">
          <a:xfrm>
            <a:off x="3860245" y="1364583"/>
            <a:ext cx="638893" cy="1184439"/>
          </a:xfrm>
          <a:custGeom>
            <a:avLst/>
            <a:gdLst>
              <a:gd name="T0" fmla="*/ 0 w 2341"/>
              <a:gd name="T1" fmla="*/ 0 h 200"/>
              <a:gd name="T2" fmla="*/ 880 w 2341"/>
              <a:gd name="T3" fmla="*/ 32 h 200"/>
              <a:gd name="T4" fmla="*/ 1520 w 2341"/>
              <a:gd name="T5" fmla="*/ 176 h 200"/>
              <a:gd name="T6" fmla="*/ 2240 w 2341"/>
              <a:gd name="T7" fmla="*/ 176 h 200"/>
              <a:gd name="T8" fmla="*/ 2128 w 2341"/>
              <a:gd name="T9" fmla="*/ 128 h 200"/>
              <a:gd name="connsiteX0" fmla="*/ 155 w 6052"/>
              <a:gd name="connsiteY0" fmla="*/ 0 h 91589"/>
              <a:gd name="connsiteX1" fmla="*/ 70 w 6052"/>
              <a:gd name="connsiteY1" fmla="*/ 82794 h 91589"/>
              <a:gd name="connsiteX2" fmla="*/ 2804 w 6052"/>
              <a:gd name="connsiteY2" fmla="*/ 89994 h 91589"/>
              <a:gd name="connsiteX3" fmla="*/ 5880 w 6052"/>
              <a:gd name="connsiteY3" fmla="*/ 89994 h 91589"/>
              <a:gd name="connsiteX4" fmla="*/ 5401 w 6052"/>
              <a:gd name="connsiteY4" fmla="*/ 87594 h 91589"/>
              <a:gd name="connsiteX0" fmla="*/ 0 w 9745"/>
              <a:gd name="connsiteY0" fmla="*/ 0 h 10110"/>
              <a:gd name="connsiteX1" fmla="*/ 3247 w 9745"/>
              <a:gd name="connsiteY1" fmla="*/ 6119 h 10110"/>
              <a:gd name="connsiteX2" fmla="*/ 4377 w 9745"/>
              <a:gd name="connsiteY2" fmla="*/ 9826 h 10110"/>
              <a:gd name="connsiteX3" fmla="*/ 9460 w 9745"/>
              <a:gd name="connsiteY3" fmla="*/ 9826 h 10110"/>
              <a:gd name="connsiteX4" fmla="*/ 8668 w 9745"/>
              <a:gd name="connsiteY4" fmla="*/ 9564 h 10110"/>
              <a:gd name="connsiteX0" fmla="*/ 0 w 10000"/>
              <a:gd name="connsiteY0" fmla="*/ 0 h 9721"/>
              <a:gd name="connsiteX1" fmla="*/ 3332 w 10000"/>
              <a:gd name="connsiteY1" fmla="*/ 6052 h 9721"/>
              <a:gd name="connsiteX2" fmla="*/ 5940 w 10000"/>
              <a:gd name="connsiteY2" fmla="*/ 8623 h 9721"/>
              <a:gd name="connsiteX3" fmla="*/ 9708 w 10000"/>
              <a:gd name="connsiteY3" fmla="*/ 9719 h 9721"/>
              <a:gd name="connsiteX4" fmla="*/ 8895 w 10000"/>
              <a:gd name="connsiteY4" fmla="*/ 9460 h 9721"/>
              <a:gd name="connsiteX0" fmla="*/ 0 w 10000"/>
              <a:gd name="connsiteY0" fmla="*/ 0 h 10000"/>
              <a:gd name="connsiteX1" fmla="*/ 4201 w 10000"/>
              <a:gd name="connsiteY1" fmla="*/ 6021 h 10000"/>
              <a:gd name="connsiteX2" fmla="*/ 5940 w 10000"/>
              <a:gd name="connsiteY2" fmla="*/ 8870 h 10000"/>
              <a:gd name="connsiteX3" fmla="*/ 9708 w 10000"/>
              <a:gd name="connsiteY3" fmla="*/ 9998 h 10000"/>
              <a:gd name="connsiteX4" fmla="*/ 8895 w 10000"/>
              <a:gd name="connsiteY4" fmla="*/ 9732 h 10000"/>
              <a:gd name="connsiteX0" fmla="*/ 0 w 10000"/>
              <a:gd name="connsiteY0" fmla="*/ 103 h 10103"/>
              <a:gd name="connsiteX1" fmla="*/ 3374 w 10000"/>
              <a:gd name="connsiteY1" fmla="*/ 673 h 10103"/>
              <a:gd name="connsiteX2" fmla="*/ 4201 w 10000"/>
              <a:gd name="connsiteY2" fmla="*/ 6124 h 10103"/>
              <a:gd name="connsiteX3" fmla="*/ 5940 w 10000"/>
              <a:gd name="connsiteY3" fmla="*/ 8973 h 10103"/>
              <a:gd name="connsiteX4" fmla="*/ 9708 w 10000"/>
              <a:gd name="connsiteY4" fmla="*/ 10101 h 10103"/>
              <a:gd name="connsiteX5" fmla="*/ 8895 w 10000"/>
              <a:gd name="connsiteY5" fmla="*/ 9835 h 10103"/>
              <a:gd name="connsiteX0" fmla="*/ 6664 w 6673"/>
              <a:gd name="connsiteY0" fmla="*/ 271 h 9964"/>
              <a:gd name="connsiteX1" fmla="*/ 47 w 6673"/>
              <a:gd name="connsiteY1" fmla="*/ 534 h 9964"/>
              <a:gd name="connsiteX2" fmla="*/ 874 w 6673"/>
              <a:gd name="connsiteY2" fmla="*/ 5985 h 9964"/>
              <a:gd name="connsiteX3" fmla="*/ 2613 w 6673"/>
              <a:gd name="connsiteY3" fmla="*/ 8834 h 9964"/>
              <a:gd name="connsiteX4" fmla="*/ 6381 w 6673"/>
              <a:gd name="connsiteY4" fmla="*/ 9962 h 9964"/>
              <a:gd name="connsiteX5" fmla="*/ 5568 w 6673"/>
              <a:gd name="connsiteY5" fmla="*/ 9696 h 9964"/>
              <a:gd name="connsiteX0" fmla="*/ 8689 w 8702"/>
              <a:gd name="connsiteY0" fmla="*/ 34 h 9762"/>
              <a:gd name="connsiteX1" fmla="*/ 1375 w 8702"/>
              <a:gd name="connsiteY1" fmla="*/ 812 h 9762"/>
              <a:gd name="connsiteX2" fmla="*/ 12 w 8702"/>
              <a:gd name="connsiteY2" fmla="*/ 5769 h 9762"/>
              <a:gd name="connsiteX3" fmla="*/ 2618 w 8702"/>
              <a:gd name="connsiteY3" fmla="*/ 8628 h 9762"/>
              <a:gd name="connsiteX4" fmla="*/ 8264 w 8702"/>
              <a:gd name="connsiteY4" fmla="*/ 9760 h 9762"/>
              <a:gd name="connsiteX5" fmla="*/ 7046 w 8702"/>
              <a:gd name="connsiteY5" fmla="*/ 9493 h 9762"/>
              <a:gd name="connsiteX0" fmla="*/ 10027 w 10042"/>
              <a:gd name="connsiteY0" fmla="*/ 35 h 10000"/>
              <a:gd name="connsiteX1" fmla="*/ 1622 w 10042"/>
              <a:gd name="connsiteY1" fmla="*/ 832 h 10000"/>
              <a:gd name="connsiteX2" fmla="*/ 56 w 10042"/>
              <a:gd name="connsiteY2" fmla="*/ 5910 h 10000"/>
              <a:gd name="connsiteX3" fmla="*/ 3051 w 10042"/>
              <a:gd name="connsiteY3" fmla="*/ 8838 h 10000"/>
              <a:gd name="connsiteX4" fmla="*/ 9539 w 10042"/>
              <a:gd name="connsiteY4" fmla="*/ 9998 h 10000"/>
              <a:gd name="connsiteX5" fmla="*/ 8139 w 10042"/>
              <a:gd name="connsiteY5" fmla="*/ 9724 h 10000"/>
              <a:gd name="connsiteX0" fmla="*/ 10027 w 10042"/>
              <a:gd name="connsiteY0" fmla="*/ 59 h 10024"/>
              <a:gd name="connsiteX1" fmla="*/ 1622 w 10042"/>
              <a:gd name="connsiteY1" fmla="*/ 856 h 10024"/>
              <a:gd name="connsiteX2" fmla="*/ 56 w 10042"/>
              <a:gd name="connsiteY2" fmla="*/ 5934 h 10024"/>
              <a:gd name="connsiteX3" fmla="*/ 3051 w 10042"/>
              <a:gd name="connsiteY3" fmla="*/ 8862 h 10024"/>
              <a:gd name="connsiteX4" fmla="*/ 9539 w 10042"/>
              <a:gd name="connsiteY4" fmla="*/ 10022 h 10024"/>
              <a:gd name="connsiteX5" fmla="*/ 8139 w 10042"/>
              <a:gd name="connsiteY5" fmla="*/ 9748 h 10024"/>
              <a:gd name="connsiteX0" fmla="*/ 10027 w 10458"/>
              <a:gd name="connsiteY0" fmla="*/ 59 h 9783"/>
              <a:gd name="connsiteX1" fmla="*/ 1622 w 10458"/>
              <a:gd name="connsiteY1" fmla="*/ 856 h 9783"/>
              <a:gd name="connsiteX2" fmla="*/ 56 w 10458"/>
              <a:gd name="connsiteY2" fmla="*/ 5934 h 9783"/>
              <a:gd name="connsiteX3" fmla="*/ 3051 w 10458"/>
              <a:gd name="connsiteY3" fmla="*/ 8862 h 9783"/>
              <a:gd name="connsiteX4" fmla="*/ 10038 w 10458"/>
              <a:gd name="connsiteY4" fmla="*/ 9706 h 9783"/>
              <a:gd name="connsiteX5" fmla="*/ 8139 w 10458"/>
              <a:gd name="connsiteY5" fmla="*/ 9748 h 9783"/>
              <a:gd name="connsiteX0" fmla="*/ 9880 w 10292"/>
              <a:gd name="connsiteY0" fmla="*/ 60 h 10000"/>
              <a:gd name="connsiteX1" fmla="*/ 1843 w 10292"/>
              <a:gd name="connsiteY1" fmla="*/ 875 h 10000"/>
              <a:gd name="connsiteX2" fmla="*/ 346 w 10292"/>
              <a:gd name="connsiteY2" fmla="*/ 6066 h 10000"/>
              <a:gd name="connsiteX3" fmla="*/ 3209 w 10292"/>
              <a:gd name="connsiteY3" fmla="*/ 9059 h 10000"/>
              <a:gd name="connsiteX4" fmla="*/ 9890 w 10292"/>
              <a:gd name="connsiteY4" fmla="*/ 9921 h 10000"/>
              <a:gd name="connsiteX5" fmla="*/ 8075 w 10292"/>
              <a:gd name="connsiteY5" fmla="*/ 9964 h 10000"/>
              <a:gd name="connsiteX0" fmla="*/ 10446 w 10858"/>
              <a:gd name="connsiteY0" fmla="*/ 2 h 9942"/>
              <a:gd name="connsiteX1" fmla="*/ 1454 w 10858"/>
              <a:gd name="connsiteY1" fmla="*/ 1463 h 9942"/>
              <a:gd name="connsiteX2" fmla="*/ 912 w 10858"/>
              <a:gd name="connsiteY2" fmla="*/ 6008 h 9942"/>
              <a:gd name="connsiteX3" fmla="*/ 3775 w 10858"/>
              <a:gd name="connsiteY3" fmla="*/ 9001 h 9942"/>
              <a:gd name="connsiteX4" fmla="*/ 10456 w 10858"/>
              <a:gd name="connsiteY4" fmla="*/ 9863 h 9942"/>
              <a:gd name="connsiteX5" fmla="*/ 8641 w 10858"/>
              <a:gd name="connsiteY5" fmla="*/ 9906 h 9942"/>
              <a:gd name="connsiteX0" fmla="*/ 6981 w 10000"/>
              <a:gd name="connsiteY0" fmla="*/ 1 h 10107"/>
              <a:gd name="connsiteX1" fmla="*/ 1339 w 10000"/>
              <a:gd name="connsiteY1" fmla="*/ 1579 h 10107"/>
              <a:gd name="connsiteX2" fmla="*/ 840 w 10000"/>
              <a:gd name="connsiteY2" fmla="*/ 6150 h 10107"/>
              <a:gd name="connsiteX3" fmla="*/ 3477 w 10000"/>
              <a:gd name="connsiteY3" fmla="*/ 9161 h 10107"/>
              <a:gd name="connsiteX4" fmla="*/ 9630 w 10000"/>
              <a:gd name="connsiteY4" fmla="*/ 10028 h 10107"/>
              <a:gd name="connsiteX5" fmla="*/ 7958 w 10000"/>
              <a:gd name="connsiteY5" fmla="*/ 10071 h 10107"/>
              <a:gd name="connsiteX0" fmla="*/ 8043 w 11062"/>
              <a:gd name="connsiteY0" fmla="*/ 1 h 10107"/>
              <a:gd name="connsiteX1" fmla="*/ 2401 w 11062"/>
              <a:gd name="connsiteY1" fmla="*/ 1579 h 10107"/>
              <a:gd name="connsiteX2" fmla="*/ 142 w 11062"/>
              <a:gd name="connsiteY2" fmla="*/ 6258 h 10107"/>
              <a:gd name="connsiteX3" fmla="*/ 4539 w 11062"/>
              <a:gd name="connsiteY3" fmla="*/ 9161 h 10107"/>
              <a:gd name="connsiteX4" fmla="*/ 10692 w 11062"/>
              <a:gd name="connsiteY4" fmla="*/ 10028 h 10107"/>
              <a:gd name="connsiteX5" fmla="*/ 9020 w 11062"/>
              <a:gd name="connsiteY5" fmla="*/ 10071 h 1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2" h="10107">
                <a:moveTo>
                  <a:pt x="8043" y="1"/>
                </a:moveTo>
                <a:cubicBezTo>
                  <a:pt x="8199" y="-25"/>
                  <a:pt x="3317" y="410"/>
                  <a:pt x="2401" y="1579"/>
                </a:cubicBezTo>
                <a:cubicBezTo>
                  <a:pt x="-51" y="3397"/>
                  <a:pt x="-214" y="4995"/>
                  <a:pt x="142" y="6258"/>
                </a:cubicBezTo>
                <a:cubicBezTo>
                  <a:pt x="498" y="7521"/>
                  <a:pt x="2781" y="8533"/>
                  <a:pt x="4539" y="9161"/>
                </a:cubicBezTo>
                <a:cubicBezTo>
                  <a:pt x="6297" y="9789"/>
                  <a:pt x="9581" y="10075"/>
                  <a:pt x="10692" y="10028"/>
                </a:cubicBezTo>
                <a:cubicBezTo>
                  <a:pt x="11799" y="9981"/>
                  <a:pt x="10185" y="10188"/>
                  <a:pt x="9020" y="10071"/>
                </a:cubicBezTo>
              </a:path>
            </a:pathLst>
          </a:custGeom>
          <a:noFill/>
          <a:ln w="57150" cmpd="sng">
            <a:solidFill>
              <a:srgbClr val="0070C0"/>
            </a:solidFill>
            <a:round/>
            <a:headEnd/>
            <a:tailEnd/>
          </a:ln>
          <a:extLst/>
        </p:spPr>
        <p:txBody>
          <a:bodyPr vert="horz" wrap="square" lIns="91440" tIns="45720" rIns="91440" bIns="45720" numCol="1" anchor="t" anchorCtr="0" compatLnSpc="1">
            <a:prstTxWarp prst="textNoShape">
              <a:avLst/>
            </a:prstTxWarp>
          </a:bodyPr>
          <a:lstStyle/>
          <a:p>
            <a:endParaRPr lang="fr-FR"/>
          </a:p>
        </p:txBody>
      </p:sp>
      <p:sp>
        <p:nvSpPr>
          <p:cNvPr id="182" name="ZoneTexte 181"/>
          <p:cNvSpPr txBox="1"/>
          <p:nvPr/>
        </p:nvSpPr>
        <p:spPr>
          <a:xfrm>
            <a:off x="5244094" y="2034714"/>
            <a:ext cx="3888458" cy="1754326"/>
          </a:xfrm>
          <a:prstGeom prst="rect">
            <a:avLst/>
          </a:prstGeom>
          <a:noFill/>
        </p:spPr>
        <p:txBody>
          <a:bodyPr wrap="square" rtlCol="0">
            <a:spAutoFit/>
          </a:bodyPr>
          <a:lstStyle/>
          <a:p>
            <a:r>
              <a:rPr lang="fr-FR" b="1" dirty="0" smtClean="0">
                <a:solidFill>
                  <a:schemeClr val="bg1"/>
                </a:solidFill>
              </a:rPr>
              <a:t>Les bornes de raccordement des transformateurs sont repérées: </a:t>
            </a:r>
          </a:p>
          <a:p>
            <a:pPr marL="285750" indent="-285750">
              <a:buFontTx/>
              <a:buChar char="-"/>
            </a:pPr>
            <a:r>
              <a:rPr lang="fr-FR" dirty="0" smtClean="0">
                <a:solidFill>
                  <a:schemeClr val="bg1"/>
                </a:solidFill>
              </a:rPr>
              <a:t>Par trois lettres majuscules du coté « Haute tension » A;B;C, </a:t>
            </a:r>
          </a:p>
        </p:txBody>
      </p:sp>
      <p:sp>
        <p:nvSpPr>
          <p:cNvPr id="4" name="Ellipse 3"/>
          <p:cNvSpPr/>
          <p:nvPr/>
        </p:nvSpPr>
        <p:spPr>
          <a:xfrm>
            <a:off x="2044269"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nvSpPr>
        <p:spPr>
          <a:xfrm>
            <a:off x="2386780"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nvSpPr>
        <p:spPr>
          <a:xfrm>
            <a:off x="2729291"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3071803" y="5556973"/>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Ellipse 120"/>
          <p:cNvSpPr/>
          <p:nvPr/>
        </p:nvSpPr>
        <p:spPr>
          <a:xfrm>
            <a:off x="2260293"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Ellipse 121"/>
          <p:cNvSpPr/>
          <p:nvPr/>
        </p:nvSpPr>
        <p:spPr>
          <a:xfrm>
            <a:off x="2602804"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2945315" y="6280879"/>
            <a:ext cx="144016" cy="14019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2196669"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a</a:t>
            </a:r>
            <a:endParaRPr lang="fr-FR" b="1" dirty="0">
              <a:solidFill>
                <a:schemeClr val="tx1"/>
              </a:solidFill>
            </a:endParaRPr>
          </a:p>
        </p:txBody>
      </p:sp>
      <p:sp>
        <p:nvSpPr>
          <p:cNvPr id="126" name="Ellipse 125"/>
          <p:cNvSpPr/>
          <p:nvPr/>
        </p:nvSpPr>
        <p:spPr>
          <a:xfrm>
            <a:off x="2539180"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27" name="Ellipse 126"/>
          <p:cNvSpPr/>
          <p:nvPr/>
        </p:nvSpPr>
        <p:spPr>
          <a:xfrm>
            <a:off x="2881691"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128" name="Ellipse 127"/>
          <p:cNvSpPr/>
          <p:nvPr/>
        </p:nvSpPr>
        <p:spPr>
          <a:xfrm>
            <a:off x="3224203" y="570937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n</a:t>
            </a:r>
            <a:endParaRPr lang="fr-FR" b="1" dirty="0">
              <a:solidFill>
                <a:schemeClr val="tx1"/>
              </a:solidFill>
            </a:endParaRPr>
          </a:p>
        </p:txBody>
      </p:sp>
      <p:sp>
        <p:nvSpPr>
          <p:cNvPr id="146" name="Ellipse 145"/>
          <p:cNvSpPr/>
          <p:nvPr/>
        </p:nvSpPr>
        <p:spPr>
          <a:xfrm>
            <a:off x="2188285"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47" name="Ellipse 146"/>
          <p:cNvSpPr/>
          <p:nvPr/>
        </p:nvSpPr>
        <p:spPr>
          <a:xfrm>
            <a:off x="2530796"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B</a:t>
            </a:r>
            <a:endParaRPr lang="fr-FR" b="1" dirty="0">
              <a:solidFill>
                <a:schemeClr val="tx1"/>
              </a:solidFill>
            </a:endParaRPr>
          </a:p>
        </p:txBody>
      </p:sp>
      <p:sp>
        <p:nvSpPr>
          <p:cNvPr id="148" name="Ellipse 147"/>
          <p:cNvSpPr/>
          <p:nvPr/>
        </p:nvSpPr>
        <p:spPr>
          <a:xfrm>
            <a:off x="2873307" y="6136863"/>
            <a:ext cx="144016" cy="140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C</a:t>
            </a:r>
            <a:endParaRPr lang="fr-FR" b="1" dirty="0">
              <a:solidFill>
                <a:schemeClr val="tx1"/>
              </a:solidFill>
            </a:endParaRPr>
          </a:p>
        </p:txBody>
      </p:sp>
      <p:sp>
        <p:nvSpPr>
          <p:cNvPr id="5" name="Forme libre 4"/>
          <p:cNvSpPr/>
          <p:nvPr/>
        </p:nvSpPr>
        <p:spPr>
          <a:xfrm>
            <a:off x="455192" y="4193381"/>
            <a:ext cx="1870028" cy="2551615"/>
          </a:xfrm>
          <a:custGeom>
            <a:avLst/>
            <a:gdLst>
              <a:gd name="connsiteX0" fmla="*/ 302687 w 302687"/>
              <a:gd name="connsiteY0" fmla="*/ 0 h 690563"/>
              <a:gd name="connsiteX1" fmla="*/ 66944 w 302687"/>
              <a:gd name="connsiteY1" fmla="*/ 47625 h 690563"/>
              <a:gd name="connsiteX2" fmla="*/ 269 w 302687"/>
              <a:gd name="connsiteY2" fmla="*/ 204788 h 690563"/>
              <a:gd name="connsiteX3" fmla="*/ 47894 w 302687"/>
              <a:gd name="connsiteY3" fmla="*/ 690563 h 690563"/>
              <a:gd name="connsiteX0" fmla="*/ 431843 w 2020481"/>
              <a:gd name="connsiteY0" fmla="*/ 0 h 2241385"/>
              <a:gd name="connsiteX1" fmla="*/ 196100 w 2020481"/>
              <a:gd name="connsiteY1" fmla="*/ 47625 h 2241385"/>
              <a:gd name="connsiteX2" fmla="*/ 129425 w 2020481"/>
              <a:gd name="connsiteY2" fmla="*/ 204788 h 2241385"/>
              <a:gd name="connsiteX3" fmla="*/ 2020481 w 2020481"/>
              <a:gd name="connsiteY3" fmla="*/ 2241385 h 2241385"/>
              <a:gd name="connsiteX0" fmla="*/ 350905 w 1939543"/>
              <a:gd name="connsiteY0" fmla="*/ 11791 h 2527755"/>
              <a:gd name="connsiteX1" fmla="*/ 115162 w 1939543"/>
              <a:gd name="connsiteY1" fmla="*/ 59416 h 2527755"/>
              <a:gd name="connsiteX2" fmla="*/ 48487 w 1939543"/>
              <a:gd name="connsiteY2" fmla="*/ 216579 h 2527755"/>
              <a:gd name="connsiteX3" fmla="*/ 840624 w 1939543"/>
              <a:gd name="connsiteY3" fmla="*/ 2424036 h 2527755"/>
              <a:gd name="connsiteX4" fmla="*/ 1939543 w 1939543"/>
              <a:gd name="connsiteY4" fmla="*/ 2253176 h 2527755"/>
              <a:gd name="connsiteX0" fmla="*/ 251132 w 1839770"/>
              <a:gd name="connsiteY0" fmla="*/ 49910 h 2565874"/>
              <a:gd name="connsiteX1" fmla="*/ 15389 w 1839770"/>
              <a:gd name="connsiteY1" fmla="*/ 97535 h 2565874"/>
              <a:gd name="connsiteX2" fmla="*/ 102333 w 1839770"/>
              <a:gd name="connsiteY2" fmla="*/ 1198359 h 2565874"/>
              <a:gd name="connsiteX3" fmla="*/ 740851 w 1839770"/>
              <a:gd name="connsiteY3" fmla="*/ 2462155 h 2565874"/>
              <a:gd name="connsiteX4" fmla="*/ 1839770 w 1839770"/>
              <a:gd name="connsiteY4" fmla="*/ 2291295 h 2565874"/>
              <a:gd name="connsiteX0" fmla="*/ 281390 w 1870028"/>
              <a:gd name="connsiteY0" fmla="*/ 0 h 2515964"/>
              <a:gd name="connsiteX1" fmla="*/ 9071 w 1870028"/>
              <a:gd name="connsiteY1" fmla="*/ 274397 h 2515964"/>
              <a:gd name="connsiteX2" fmla="*/ 132591 w 1870028"/>
              <a:gd name="connsiteY2" fmla="*/ 1148449 h 2515964"/>
              <a:gd name="connsiteX3" fmla="*/ 771109 w 1870028"/>
              <a:gd name="connsiteY3" fmla="*/ 2412245 h 2515964"/>
              <a:gd name="connsiteX4" fmla="*/ 1870028 w 1870028"/>
              <a:gd name="connsiteY4" fmla="*/ 2241385 h 2515964"/>
              <a:gd name="connsiteX0" fmla="*/ 281390 w 1870028"/>
              <a:gd name="connsiteY0" fmla="*/ 0 h 2551615"/>
              <a:gd name="connsiteX1" fmla="*/ 9071 w 1870028"/>
              <a:gd name="connsiteY1" fmla="*/ 274397 h 2551615"/>
              <a:gd name="connsiteX2" fmla="*/ 132591 w 1870028"/>
              <a:gd name="connsiteY2" fmla="*/ 1148449 h 2551615"/>
              <a:gd name="connsiteX3" fmla="*/ 771109 w 1870028"/>
              <a:gd name="connsiteY3" fmla="*/ 2412245 h 2551615"/>
              <a:gd name="connsiteX4" fmla="*/ 1870028 w 1870028"/>
              <a:gd name="connsiteY4" fmla="*/ 2241385 h 2551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28" h="2551615">
                <a:moveTo>
                  <a:pt x="281390" y="0"/>
                </a:moveTo>
                <a:cubicBezTo>
                  <a:pt x="188720" y="6747"/>
                  <a:pt x="33871" y="82989"/>
                  <a:pt x="9071" y="274397"/>
                </a:cubicBezTo>
                <a:cubicBezTo>
                  <a:pt x="-15729" y="465805"/>
                  <a:pt x="5585" y="792141"/>
                  <a:pt x="132591" y="1148449"/>
                </a:cubicBezTo>
                <a:cubicBezTo>
                  <a:pt x="259597" y="1504757"/>
                  <a:pt x="455933" y="2072812"/>
                  <a:pt x="771109" y="2412245"/>
                </a:cubicBezTo>
                <a:cubicBezTo>
                  <a:pt x="1086285" y="2751678"/>
                  <a:pt x="1813672" y="2382028"/>
                  <a:pt x="1870028" y="224138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5"/>
          <p:cNvSpPr/>
          <p:nvPr/>
        </p:nvSpPr>
        <p:spPr>
          <a:xfrm>
            <a:off x="3013649" y="4117120"/>
            <a:ext cx="1173985" cy="2632060"/>
          </a:xfrm>
          <a:custGeom>
            <a:avLst/>
            <a:gdLst>
              <a:gd name="connsiteX0" fmla="*/ 555955 w 1813822"/>
              <a:gd name="connsiteY0" fmla="*/ 0 h 2646842"/>
              <a:gd name="connsiteX1" fmla="*/ 775411 w 1813822"/>
              <a:gd name="connsiteY1" fmla="*/ 190195 h 2646842"/>
              <a:gd name="connsiteX2" fmla="*/ 1360627 w 1813822"/>
              <a:gd name="connsiteY2" fmla="*/ 395021 h 2646842"/>
              <a:gd name="connsiteX3" fmla="*/ 1777594 w 1813822"/>
              <a:gd name="connsiteY3" fmla="*/ 1060704 h 2646842"/>
              <a:gd name="connsiteX4" fmla="*/ 1704442 w 1813822"/>
              <a:gd name="connsiteY4" fmla="*/ 2114093 h 2646842"/>
              <a:gd name="connsiteX5" fmla="*/ 1002182 w 1813822"/>
              <a:gd name="connsiteY5" fmla="*/ 2633472 h 2646842"/>
              <a:gd name="connsiteX6" fmla="*/ 117043 w 1813822"/>
              <a:gd name="connsiteY6" fmla="*/ 2472538 h 2646842"/>
              <a:gd name="connsiteX7" fmla="*/ 0 w 1813822"/>
              <a:gd name="connsiteY7" fmla="*/ 2245767 h 2646842"/>
              <a:gd name="connsiteX0" fmla="*/ 555955 w 1813822"/>
              <a:gd name="connsiteY0" fmla="*/ 0 h 2650782"/>
              <a:gd name="connsiteX1" fmla="*/ 775411 w 1813822"/>
              <a:gd name="connsiteY1" fmla="*/ 190195 h 2650782"/>
              <a:gd name="connsiteX2" fmla="*/ 1360627 w 1813822"/>
              <a:gd name="connsiteY2" fmla="*/ 395021 h 2650782"/>
              <a:gd name="connsiteX3" fmla="*/ 1777594 w 1813822"/>
              <a:gd name="connsiteY3" fmla="*/ 1060704 h 2650782"/>
              <a:gd name="connsiteX4" fmla="*/ 1704442 w 1813822"/>
              <a:gd name="connsiteY4" fmla="*/ 2114093 h 2650782"/>
              <a:gd name="connsiteX5" fmla="*/ 1002182 w 1813822"/>
              <a:gd name="connsiteY5" fmla="*/ 2633472 h 2650782"/>
              <a:gd name="connsiteX6" fmla="*/ 182879 w 1813822"/>
              <a:gd name="connsiteY6" fmla="*/ 2501344 h 2650782"/>
              <a:gd name="connsiteX7" fmla="*/ 0 w 1813822"/>
              <a:gd name="connsiteY7" fmla="*/ 2245767 h 2650782"/>
              <a:gd name="connsiteX0" fmla="*/ 555955 w 1813476"/>
              <a:gd name="connsiteY0" fmla="*/ 0 h 2624558"/>
              <a:gd name="connsiteX1" fmla="*/ 775411 w 1813476"/>
              <a:gd name="connsiteY1" fmla="*/ 190195 h 2624558"/>
              <a:gd name="connsiteX2" fmla="*/ 1360627 w 1813476"/>
              <a:gd name="connsiteY2" fmla="*/ 395021 h 2624558"/>
              <a:gd name="connsiteX3" fmla="*/ 1777594 w 1813476"/>
              <a:gd name="connsiteY3" fmla="*/ 1060704 h 2624558"/>
              <a:gd name="connsiteX4" fmla="*/ 1704442 w 1813476"/>
              <a:gd name="connsiteY4" fmla="*/ 2114093 h 2624558"/>
              <a:gd name="connsiteX5" fmla="*/ 1009497 w 1813476"/>
              <a:gd name="connsiteY5" fmla="*/ 2604666 h 2624558"/>
              <a:gd name="connsiteX6" fmla="*/ 182879 w 1813476"/>
              <a:gd name="connsiteY6" fmla="*/ 2501344 h 2624558"/>
              <a:gd name="connsiteX7" fmla="*/ 0 w 1813476"/>
              <a:gd name="connsiteY7" fmla="*/ 2245767 h 2624558"/>
              <a:gd name="connsiteX0" fmla="*/ 555955 w 1706698"/>
              <a:gd name="connsiteY0" fmla="*/ 0 h 2624558"/>
              <a:gd name="connsiteX1" fmla="*/ 775411 w 1706698"/>
              <a:gd name="connsiteY1" fmla="*/ 190195 h 2624558"/>
              <a:gd name="connsiteX2" fmla="*/ 1360627 w 1706698"/>
              <a:gd name="connsiteY2" fmla="*/ 395021 h 2624558"/>
              <a:gd name="connsiteX3" fmla="*/ 1236269 w 1706698"/>
              <a:gd name="connsiteY3" fmla="*/ 1161526 h 2624558"/>
              <a:gd name="connsiteX4" fmla="*/ 1704442 w 1706698"/>
              <a:gd name="connsiteY4" fmla="*/ 2114093 h 2624558"/>
              <a:gd name="connsiteX5" fmla="*/ 1009497 w 1706698"/>
              <a:gd name="connsiteY5" fmla="*/ 2604666 h 2624558"/>
              <a:gd name="connsiteX6" fmla="*/ 182879 w 1706698"/>
              <a:gd name="connsiteY6" fmla="*/ 2501344 h 2624558"/>
              <a:gd name="connsiteX7" fmla="*/ 0 w 1706698"/>
              <a:gd name="connsiteY7" fmla="*/ 2245767 h 2624558"/>
              <a:gd name="connsiteX0" fmla="*/ 555955 w 1707016"/>
              <a:gd name="connsiteY0" fmla="*/ 0 h 2624558"/>
              <a:gd name="connsiteX1" fmla="*/ 775411 w 1707016"/>
              <a:gd name="connsiteY1" fmla="*/ 190195 h 2624558"/>
              <a:gd name="connsiteX2" fmla="*/ 1002182 w 1707016"/>
              <a:gd name="connsiteY2" fmla="*/ 596664 h 2624558"/>
              <a:gd name="connsiteX3" fmla="*/ 1236269 w 1707016"/>
              <a:gd name="connsiteY3" fmla="*/ 1161526 h 2624558"/>
              <a:gd name="connsiteX4" fmla="*/ 1704442 w 1707016"/>
              <a:gd name="connsiteY4" fmla="*/ 2114093 h 2624558"/>
              <a:gd name="connsiteX5" fmla="*/ 1009497 w 1707016"/>
              <a:gd name="connsiteY5" fmla="*/ 2604666 h 2624558"/>
              <a:gd name="connsiteX6" fmla="*/ 182879 w 1707016"/>
              <a:gd name="connsiteY6" fmla="*/ 2501344 h 2624558"/>
              <a:gd name="connsiteX7" fmla="*/ 0 w 1707016"/>
              <a:gd name="connsiteY7" fmla="*/ 2245767 h 2624558"/>
              <a:gd name="connsiteX0" fmla="*/ 555955 w 1242789"/>
              <a:gd name="connsiteY0" fmla="*/ 0 h 2631868"/>
              <a:gd name="connsiteX1" fmla="*/ 775411 w 1242789"/>
              <a:gd name="connsiteY1" fmla="*/ 190195 h 2631868"/>
              <a:gd name="connsiteX2" fmla="*/ 1002182 w 1242789"/>
              <a:gd name="connsiteY2" fmla="*/ 596664 h 2631868"/>
              <a:gd name="connsiteX3" fmla="*/ 1236269 w 1242789"/>
              <a:gd name="connsiteY3" fmla="*/ 1161526 h 2631868"/>
              <a:gd name="connsiteX4" fmla="*/ 1163118 w 1242789"/>
              <a:gd name="connsiteY4" fmla="*/ 2006070 h 2631868"/>
              <a:gd name="connsiteX5" fmla="*/ 1009497 w 1242789"/>
              <a:gd name="connsiteY5" fmla="*/ 2604666 h 2631868"/>
              <a:gd name="connsiteX6" fmla="*/ 182879 w 1242789"/>
              <a:gd name="connsiteY6" fmla="*/ 2501344 h 2631868"/>
              <a:gd name="connsiteX7" fmla="*/ 0 w 1242789"/>
              <a:gd name="connsiteY7" fmla="*/ 2245767 h 2631868"/>
              <a:gd name="connsiteX0" fmla="*/ 555955 w 1248214"/>
              <a:gd name="connsiteY0" fmla="*/ 0 h 2594849"/>
              <a:gd name="connsiteX1" fmla="*/ 775411 w 1248214"/>
              <a:gd name="connsiteY1" fmla="*/ 190195 h 2594849"/>
              <a:gd name="connsiteX2" fmla="*/ 1002182 w 1248214"/>
              <a:gd name="connsiteY2" fmla="*/ 596664 h 2594849"/>
              <a:gd name="connsiteX3" fmla="*/ 1236269 w 1248214"/>
              <a:gd name="connsiteY3" fmla="*/ 1161526 h 2594849"/>
              <a:gd name="connsiteX4" fmla="*/ 1163118 w 1248214"/>
              <a:gd name="connsiteY4" fmla="*/ 2006070 h 2594849"/>
              <a:gd name="connsiteX5" fmla="*/ 731519 w 1248214"/>
              <a:gd name="connsiteY5" fmla="*/ 2561457 h 2594849"/>
              <a:gd name="connsiteX6" fmla="*/ 182879 w 1248214"/>
              <a:gd name="connsiteY6" fmla="*/ 2501344 h 2594849"/>
              <a:gd name="connsiteX7" fmla="*/ 0 w 1248214"/>
              <a:gd name="connsiteY7" fmla="*/ 2245767 h 2594849"/>
              <a:gd name="connsiteX0" fmla="*/ 555955 w 1201917"/>
              <a:gd name="connsiteY0" fmla="*/ 0 h 2594849"/>
              <a:gd name="connsiteX1" fmla="*/ 775411 w 1201917"/>
              <a:gd name="connsiteY1" fmla="*/ 190195 h 2594849"/>
              <a:gd name="connsiteX2" fmla="*/ 1002182 w 1201917"/>
              <a:gd name="connsiteY2" fmla="*/ 596664 h 2594849"/>
              <a:gd name="connsiteX3" fmla="*/ 1163117 w 1201917"/>
              <a:gd name="connsiteY3" fmla="*/ 1204736 h 2594849"/>
              <a:gd name="connsiteX4" fmla="*/ 1163118 w 1201917"/>
              <a:gd name="connsiteY4" fmla="*/ 2006070 h 2594849"/>
              <a:gd name="connsiteX5" fmla="*/ 731519 w 1201917"/>
              <a:gd name="connsiteY5" fmla="*/ 2561457 h 2594849"/>
              <a:gd name="connsiteX6" fmla="*/ 182879 w 1201917"/>
              <a:gd name="connsiteY6" fmla="*/ 2501344 h 2594849"/>
              <a:gd name="connsiteX7" fmla="*/ 0 w 1201917"/>
              <a:gd name="connsiteY7" fmla="*/ 2245767 h 2594849"/>
              <a:gd name="connsiteX0" fmla="*/ 555955 w 1173985"/>
              <a:gd name="connsiteY0" fmla="*/ 0 h 2591168"/>
              <a:gd name="connsiteX1" fmla="*/ 775411 w 1173985"/>
              <a:gd name="connsiteY1" fmla="*/ 190195 h 2591168"/>
              <a:gd name="connsiteX2" fmla="*/ 1002182 w 1173985"/>
              <a:gd name="connsiteY2" fmla="*/ 596664 h 2591168"/>
              <a:gd name="connsiteX3" fmla="*/ 1163117 w 1173985"/>
              <a:gd name="connsiteY3" fmla="*/ 1204736 h 2591168"/>
              <a:gd name="connsiteX4" fmla="*/ 1111911 w 1173985"/>
              <a:gd name="connsiteY4" fmla="*/ 2056480 h 2591168"/>
              <a:gd name="connsiteX5" fmla="*/ 731519 w 1173985"/>
              <a:gd name="connsiteY5" fmla="*/ 2561457 h 2591168"/>
              <a:gd name="connsiteX6" fmla="*/ 182879 w 1173985"/>
              <a:gd name="connsiteY6" fmla="*/ 2501344 h 2591168"/>
              <a:gd name="connsiteX7" fmla="*/ 0 w 1173985"/>
              <a:gd name="connsiteY7" fmla="*/ 2245767 h 259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3985" h="2591168">
                <a:moveTo>
                  <a:pt x="555955" y="0"/>
                </a:moveTo>
                <a:cubicBezTo>
                  <a:pt x="598627" y="62179"/>
                  <a:pt x="701040" y="90751"/>
                  <a:pt x="775411" y="190195"/>
                </a:cubicBezTo>
                <a:cubicBezTo>
                  <a:pt x="849782" y="289639"/>
                  <a:pt x="937564" y="427574"/>
                  <a:pt x="1002182" y="596664"/>
                </a:cubicBezTo>
                <a:cubicBezTo>
                  <a:pt x="1066800" y="765754"/>
                  <a:pt x="1144829" y="961433"/>
                  <a:pt x="1163117" y="1204736"/>
                </a:cubicBezTo>
                <a:cubicBezTo>
                  <a:pt x="1181405" y="1448039"/>
                  <a:pt x="1183844" y="1830360"/>
                  <a:pt x="1111911" y="2056480"/>
                </a:cubicBezTo>
                <a:cubicBezTo>
                  <a:pt x="1039978" y="2282600"/>
                  <a:pt x="886358" y="2487313"/>
                  <a:pt x="731519" y="2561457"/>
                </a:cubicBezTo>
                <a:cubicBezTo>
                  <a:pt x="576680" y="2635601"/>
                  <a:pt x="304799" y="2553959"/>
                  <a:pt x="182879" y="2501344"/>
                </a:cubicBezTo>
                <a:cubicBezTo>
                  <a:pt x="60959" y="2448729"/>
                  <a:pt x="21945" y="2284781"/>
                  <a:pt x="0" y="2245767"/>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368856" y="3116539"/>
            <a:ext cx="1792337" cy="2443013"/>
          </a:xfrm>
          <a:custGeom>
            <a:avLst/>
            <a:gdLst>
              <a:gd name="connsiteX0" fmla="*/ 367324 w 1859412"/>
              <a:gd name="connsiteY0" fmla="*/ 14367 h 2443013"/>
              <a:gd name="connsiteX1" fmla="*/ 147868 w 1859412"/>
              <a:gd name="connsiteY1" fmla="*/ 7051 h 2443013"/>
              <a:gd name="connsiteX2" fmla="*/ 45455 w 1859412"/>
              <a:gd name="connsiteY2" fmla="*/ 102149 h 2443013"/>
              <a:gd name="connsiteX3" fmla="*/ 1564 w 1859412"/>
              <a:gd name="connsiteY3" fmla="*/ 453279 h 2443013"/>
              <a:gd name="connsiteX4" fmla="*/ 96662 w 1859412"/>
              <a:gd name="connsiteY4" fmla="*/ 1089701 h 2443013"/>
              <a:gd name="connsiteX5" fmla="*/ 316118 w 1859412"/>
              <a:gd name="connsiteY5" fmla="*/ 1974840 h 2443013"/>
              <a:gd name="connsiteX6" fmla="*/ 1230518 w 1859412"/>
              <a:gd name="connsiteY6" fmla="*/ 1916319 h 2443013"/>
              <a:gd name="connsiteX7" fmla="*/ 1815734 w 1859412"/>
              <a:gd name="connsiteY7" fmla="*/ 2011416 h 2443013"/>
              <a:gd name="connsiteX8" fmla="*/ 1771843 w 1859412"/>
              <a:gd name="connsiteY8" fmla="*/ 2443013 h 2443013"/>
              <a:gd name="connsiteX0" fmla="*/ 367324 w 1791825"/>
              <a:gd name="connsiteY0" fmla="*/ 14367 h 2443013"/>
              <a:gd name="connsiteX1" fmla="*/ 147868 w 1791825"/>
              <a:gd name="connsiteY1" fmla="*/ 7051 h 2443013"/>
              <a:gd name="connsiteX2" fmla="*/ 45455 w 1791825"/>
              <a:gd name="connsiteY2" fmla="*/ 102149 h 2443013"/>
              <a:gd name="connsiteX3" fmla="*/ 1564 w 1791825"/>
              <a:gd name="connsiteY3" fmla="*/ 453279 h 2443013"/>
              <a:gd name="connsiteX4" fmla="*/ 96662 w 1791825"/>
              <a:gd name="connsiteY4" fmla="*/ 1089701 h 2443013"/>
              <a:gd name="connsiteX5" fmla="*/ 316118 w 1791825"/>
              <a:gd name="connsiteY5" fmla="*/ 1974840 h 2443013"/>
              <a:gd name="connsiteX6" fmla="*/ 1230518 w 1791825"/>
              <a:gd name="connsiteY6" fmla="*/ 1916319 h 2443013"/>
              <a:gd name="connsiteX7" fmla="*/ 1632854 w 1791825"/>
              <a:gd name="connsiteY7" fmla="*/ 1996785 h 2443013"/>
              <a:gd name="connsiteX8" fmla="*/ 1771843 w 1791825"/>
              <a:gd name="connsiteY8"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974840 h 2443013"/>
              <a:gd name="connsiteX6" fmla="*/ 1201257 w 1792337"/>
              <a:gd name="connsiteY6" fmla="*/ 1916319 h 2443013"/>
              <a:gd name="connsiteX7" fmla="*/ 1632854 w 1792337"/>
              <a:gd name="connsiteY7" fmla="*/ 1996785 h 2443013"/>
              <a:gd name="connsiteX8" fmla="*/ 1771843 w 1792337"/>
              <a:gd name="connsiteY8"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316118 w 1792337"/>
              <a:gd name="connsiteY6" fmla="*/ 1974840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594095 w 1792337"/>
              <a:gd name="connsiteY6" fmla="*/ 1974840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38064 w 1792337"/>
              <a:gd name="connsiteY5" fmla="*/ 1865112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 name="connsiteX0" fmla="*/ 367324 w 1792337"/>
              <a:gd name="connsiteY0" fmla="*/ 14367 h 2443013"/>
              <a:gd name="connsiteX1" fmla="*/ 147868 w 1792337"/>
              <a:gd name="connsiteY1" fmla="*/ 7051 h 2443013"/>
              <a:gd name="connsiteX2" fmla="*/ 45455 w 1792337"/>
              <a:gd name="connsiteY2" fmla="*/ 102149 h 2443013"/>
              <a:gd name="connsiteX3" fmla="*/ 1564 w 1792337"/>
              <a:gd name="connsiteY3" fmla="*/ 453279 h 2443013"/>
              <a:gd name="connsiteX4" fmla="*/ 96662 w 1792337"/>
              <a:gd name="connsiteY4" fmla="*/ 1089701 h 2443013"/>
              <a:gd name="connsiteX5" fmla="*/ 316118 w 1792337"/>
              <a:gd name="connsiteY5" fmla="*/ 1784645 h 2443013"/>
              <a:gd name="connsiteX6" fmla="*/ 711139 w 1792337"/>
              <a:gd name="connsiteY6" fmla="*/ 1967525 h 2443013"/>
              <a:gd name="connsiteX7" fmla="*/ 1201257 w 1792337"/>
              <a:gd name="connsiteY7" fmla="*/ 1916319 h 2443013"/>
              <a:gd name="connsiteX8" fmla="*/ 1632854 w 1792337"/>
              <a:gd name="connsiteY8" fmla="*/ 1996785 h 2443013"/>
              <a:gd name="connsiteX9" fmla="*/ 1771843 w 1792337"/>
              <a:gd name="connsiteY9" fmla="*/ 2443013 h 24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2337" h="2443013">
                <a:moveTo>
                  <a:pt x="367324" y="14367"/>
                </a:moveTo>
                <a:cubicBezTo>
                  <a:pt x="284418" y="3394"/>
                  <a:pt x="201513" y="-7579"/>
                  <a:pt x="147868" y="7051"/>
                </a:cubicBezTo>
                <a:cubicBezTo>
                  <a:pt x="94223" y="21681"/>
                  <a:pt x="69839" y="27778"/>
                  <a:pt x="45455" y="102149"/>
                </a:cubicBezTo>
                <a:cubicBezTo>
                  <a:pt x="21071" y="176520"/>
                  <a:pt x="-6971" y="288687"/>
                  <a:pt x="1564" y="453279"/>
                </a:cubicBezTo>
                <a:cubicBezTo>
                  <a:pt x="10098" y="617871"/>
                  <a:pt x="44236" y="867807"/>
                  <a:pt x="96662" y="1089701"/>
                </a:cubicBezTo>
                <a:cubicBezTo>
                  <a:pt x="149088" y="1311595"/>
                  <a:pt x="236900" y="1674895"/>
                  <a:pt x="316118" y="1784645"/>
                </a:cubicBezTo>
                <a:cubicBezTo>
                  <a:pt x="433161" y="1946799"/>
                  <a:pt x="563616" y="1945579"/>
                  <a:pt x="711139" y="1967525"/>
                </a:cubicBezTo>
                <a:cubicBezTo>
                  <a:pt x="858662" y="1989471"/>
                  <a:pt x="1047638" y="1911442"/>
                  <a:pt x="1201257" y="1916319"/>
                </a:cubicBezTo>
                <a:cubicBezTo>
                  <a:pt x="1354876" y="1921196"/>
                  <a:pt x="1537756" y="1909003"/>
                  <a:pt x="1632854" y="1996785"/>
                </a:cubicBezTo>
                <a:cubicBezTo>
                  <a:pt x="1727952" y="2084567"/>
                  <a:pt x="1838899" y="2271105"/>
                  <a:pt x="1771843" y="2443013"/>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nvSpPr>
        <p:spPr>
          <a:xfrm>
            <a:off x="2812978" y="3149235"/>
            <a:ext cx="795738" cy="2410328"/>
          </a:xfrm>
          <a:custGeom>
            <a:avLst/>
            <a:gdLst>
              <a:gd name="connsiteX0" fmla="*/ 0 w 870509"/>
              <a:gd name="connsiteY0" fmla="*/ 9706 h 209073"/>
              <a:gd name="connsiteX1" fmla="*/ 438912 w 870509"/>
              <a:gd name="connsiteY1" fmla="*/ 2391 h 209073"/>
              <a:gd name="connsiteX2" fmla="*/ 716890 w 870509"/>
              <a:gd name="connsiteY2" fmla="*/ 46282 h 209073"/>
              <a:gd name="connsiteX3" fmla="*/ 811987 w 870509"/>
              <a:gd name="connsiteY3" fmla="*/ 207217 h 209073"/>
              <a:gd name="connsiteX4" fmla="*/ 870509 w 870509"/>
              <a:gd name="connsiteY4" fmla="*/ 119434 h 209073"/>
              <a:gd name="connsiteX0" fmla="*/ 0 w 863194"/>
              <a:gd name="connsiteY0" fmla="*/ 9706 h 1138497"/>
              <a:gd name="connsiteX1" fmla="*/ 438912 w 863194"/>
              <a:gd name="connsiteY1" fmla="*/ 2391 h 1138497"/>
              <a:gd name="connsiteX2" fmla="*/ 716890 w 863194"/>
              <a:gd name="connsiteY2" fmla="*/ 46282 h 1138497"/>
              <a:gd name="connsiteX3" fmla="*/ 811987 w 863194"/>
              <a:gd name="connsiteY3" fmla="*/ 207217 h 1138497"/>
              <a:gd name="connsiteX4" fmla="*/ 863194 w 863194"/>
              <a:gd name="connsiteY4" fmla="*/ 1136247 h 1138497"/>
              <a:gd name="connsiteX0" fmla="*/ 0 w 863194"/>
              <a:gd name="connsiteY0" fmla="*/ 37264 h 1165901"/>
              <a:gd name="connsiteX1" fmla="*/ 438912 w 863194"/>
              <a:gd name="connsiteY1" fmla="*/ 29949 h 1165901"/>
              <a:gd name="connsiteX2" fmla="*/ 599846 w 863194"/>
              <a:gd name="connsiteY2" fmla="*/ 446915 h 1165901"/>
              <a:gd name="connsiteX3" fmla="*/ 811987 w 863194"/>
              <a:gd name="connsiteY3" fmla="*/ 234775 h 1165901"/>
              <a:gd name="connsiteX4" fmla="*/ 863194 w 863194"/>
              <a:gd name="connsiteY4" fmla="*/ 1163805 h 1165901"/>
              <a:gd name="connsiteX0" fmla="*/ 0 w 863194"/>
              <a:gd name="connsiteY0" fmla="*/ 1016 h 1129653"/>
              <a:gd name="connsiteX1" fmla="*/ 358445 w 863194"/>
              <a:gd name="connsiteY1" fmla="*/ 88799 h 1129653"/>
              <a:gd name="connsiteX2" fmla="*/ 599846 w 863194"/>
              <a:gd name="connsiteY2" fmla="*/ 410667 h 1129653"/>
              <a:gd name="connsiteX3" fmla="*/ 811987 w 863194"/>
              <a:gd name="connsiteY3" fmla="*/ 198527 h 1129653"/>
              <a:gd name="connsiteX4" fmla="*/ 863194 w 863194"/>
              <a:gd name="connsiteY4" fmla="*/ 1127557 h 1129653"/>
              <a:gd name="connsiteX0" fmla="*/ 0 w 863194"/>
              <a:gd name="connsiteY0" fmla="*/ 5703 h 1134237"/>
              <a:gd name="connsiteX1" fmla="*/ 358445 w 863194"/>
              <a:gd name="connsiteY1" fmla="*/ 93486 h 1134237"/>
              <a:gd name="connsiteX2" fmla="*/ 534009 w 863194"/>
              <a:gd name="connsiteY2" fmla="*/ 693331 h 1134237"/>
              <a:gd name="connsiteX3" fmla="*/ 811987 w 863194"/>
              <a:gd name="connsiteY3" fmla="*/ 203214 h 1134237"/>
              <a:gd name="connsiteX4" fmla="*/ 863194 w 863194"/>
              <a:gd name="connsiteY4" fmla="*/ 1132244 h 1134237"/>
              <a:gd name="connsiteX0" fmla="*/ 0 w 863194"/>
              <a:gd name="connsiteY0" fmla="*/ 5703 h 1330667"/>
              <a:gd name="connsiteX1" fmla="*/ 358445 w 863194"/>
              <a:gd name="connsiteY1" fmla="*/ 93486 h 1330667"/>
              <a:gd name="connsiteX2" fmla="*/ 534009 w 863194"/>
              <a:gd name="connsiteY2" fmla="*/ 693331 h 1330667"/>
              <a:gd name="connsiteX3" fmla="*/ 482803 w 863194"/>
              <a:gd name="connsiteY3" fmla="*/ 1315124 h 1330667"/>
              <a:gd name="connsiteX4" fmla="*/ 863194 w 863194"/>
              <a:gd name="connsiteY4" fmla="*/ 1132244 h 1330667"/>
              <a:gd name="connsiteX0" fmla="*/ 1646032 w 2310178"/>
              <a:gd name="connsiteY0" fmla="*/ 5703 h 2407192"/>
              <a:gd name="connsiteX1" fmla="*/ 2004477 w 2310178"/>
              <a:gd name="connsiteY1" fmla="*/ 93486 h 2407192"/>
              <a:gd name="connsiteX2" fmla="*/ 2180041 w 2310178"/>
              <a:gd name="connsiteY2" fmla="*/ 693331 h 2407192"/>
              <a:gd name="connsiteX3" fmla="*/ 2128835 w 2310178"/>
              <a:gd name="connsiteY3" fmla="*/ 1315124 h 2407192"/>
              <a:gd name="connsiteX4" fmla="*/ 113 w 2310178"/>
              <a:gd name="connsiteY4" fmla="*/ 2405089 h 2407192"/>
              <a:gd name="connsiteX0" fmla="*/ 1646031 w 2252201"/>
              <a:gd name="connsiteY0" fmla="*/ 17560 h 2418957"/>
              <a:gd name="connsiteX1" fmla="*/ 2004476 w 2252201"/>
              <a:gd name="connsiteY1" fmla="*/ 105343 h 2418957"/>
              <a:gd name="connsiteX2" fmla="*/ 1997160 w 2252201"/>
              <a:gd name="connsiteY2" fmla="*/ 953905 h 2418957"/>
              <a:gd name="connsiteX3" fmla="*/ 2128834 w 2252201"/>
              <a:gd name="connsiteY3" fmla="*/ 1326981 h 2418957"/>
              <a:gd name="connsiteX4" fmla="*/ 112 w 2252201"/>
              <a:gd name="connsiteY4" fmla="*/ 2416946 h 2418957"/>
              <a:gd name="connsiteX0" fmla="*/ 1650382 w 2141952"/>
              <a:gd name="connsiteY0" fmla="*/ 17560 h 2419906"/>
              <a:gd name="connsiteX1" fmla="*/ 2008827 w 2141952"/>
              <a:gd name="connsiteY1" fmla="*/ 105343 h 2419906"/>
              <a:gd name="connsiteX2" fmla="*/ 2001511 w 2141952"/>
              <a:gd name="connsiteY2" fmla="*/ 953905 h 2419906"/>
              <a:gd name="connsiteX3" fmla="*/ 333646 w 2141952"/>
              <a:gd name="connsiteY3" fmla="*/ 1626904 h 2419906"/>
              <a:gd name="connsiteX4" fmla="*/ 4463 w 2141952"/>
              <a:gd name="connsiteY4" fmla="*/ 2416946 h 2419906"/>
              <a:gd name="connsiteX0" fmla="*/ 799482 w 2185792"/>
              <a:gd name="connsiteY0" fmla="*/ 28327 h 2405621"/>
              <a:gd name="connsiteX1" fmla="*/ 2008827 w 2185792"/>
              <a:gd name="connsiteY1" fmla="*/ 91058 h 2405621"/>
              <a:gd name="connsiteX2" fmla="*/ 2001511 w 2185792"/>
              <a:gd name="connsiteY2" fmla="*/ 939620 h 2405621"/>
              <a:gd name="connsiteX3" fmla="*/ 333646 w 2185792"/>
              <a:gd name="connsiteY3" fmla="*/ 1612619 h 2405621"/>
              <a:gd name="connsiteX4" fmla="*/ 4463 w 2185792"/>
              <a:gd name="connsiteY4" fmla="*/ 2402661 h 2405621"/>
              <a:gd name="connsiteX0" fmla="*/ 799482 w 2001861"/>
              <a:gd name="connsiteY0" fmla="*/ 105 h 2377399"/>
              <a:gd name="connsiteX1" fmla="*/ 484827 w 2001861"/>
              <a:gd name="connsiteY1" fmla="*/ 463668 h 2377399"/>
              <a:gd name="connsiteX2" fmla="*/ 2001511 w 2001861"/>
              <a:gd name="connsiteY2" fmla="*/ 911398 h 2377399"/>
              <a:gd name="connsiteX3" fmla="*/ 333646 w 2001861"/>
              <a:gd name="connsiteY3" fmla="*/ 1584397 h 2377399"/>
              <a:gd name="connsiteX4" fmla="*/ 4463 w 2001861"/>
              <a:gd name="connsiteY4" fmla="*/ 2374439 h 2377399"/>
              <a:gd name="connsiteX0" fmla="*/ 795738 w 831979"/>
              <a:gd name="connsiteY0" fmla="*/ 104 h 2377408"/>
              <a:gd name="connsiteX1" fmla="*/ 481083 w 831979"/>
              <a:gd name="connsiteY1" fmla="*/ 463667 h 2377408"/>
              <a:gd name="connsiteX2" fmla="*/ 448367 w 831979"/>
              <a:gd name="connsiteY2" fmla="*/ 898871 h 2377408"/>
              <a:gd name="connsiteX3" fmla="*/ 329902 w 831979"/>
              <a:gd name="connsiteY3" fmla="*/ 1584396 h 2377408"/>
              <a:gd name="connsiteX4" fmla="*/ 719 w 831979"/>
              <a:gd name="connsiteY4" fmla="*/ 2374438 h 2377408"/>
              <a:gd name="connsiteX0" fmla="*/ 795738 w 831136"/>
              <a:gd name="connsiteY0" fmla="*/ 122 h 2377426"/>
              <a:gd name="connsiteX1" fmla="*/ 468383 w 831136"/>
              <a:gd name="connsiteY1" fmla="*/ 413581 h 2377426"/>
              <a:gd name="connsiteX2" fmla="*/ 448367 w 831136"/>
              <a:gd name="connsiteY2" fmla="*/ 898889 h 2377426"/>
              <a:gd name="connsiteX3" fmla="*/ 329902 w 831136"/>
              <a:gd name="connsiteY3" fmla="*/ 1584414 h 2377426"/>
              <a:gd name="connsiteX4" fmla="*/ 719 w 831136"/>
              <a:gd name="connsiteY4" fmla="*/ 2374456 h 2377426"/>
              <a:gd name="connsiteX0" fmla="*/ 795738 w 827615"/>
              <a:gd name="connsiteY0" fmla="*/ 292 h 2377596"/>
              <a:gd name="connsiteX1" fmla="*/ 468383 w 827615"/>
              <a:gd name="connsiteY1" fmla="*/ 413751 h 2377596"/>
              <a:gd name="connsiteX2" fmla="*/ 448367 w 827615"/>
              <a:gd name="connsiteY2" fmla="*/ 899059 h 2377596"/>
              <a:gd name="connsiteX3" fmla="*/ 329902 w 827615"/>
              <a:gd name="connsiteY3" fmla="*/ 1584584 h 2377596"/>
              <a:gd name="connsiteX4" fmla="*/ 719 w 827615"/>
              <a:gd name="connsiteY4" fmla="*/ 2374626 h 2377596"/>
              <a:gd name="connsiteX0" fmla="*/ 795738 w 795738"/>
              <a:gd name="connsiteY0" fmla="*/ 0 h 2377304"/>
              <a:gd name="connsiteX1" fmla="*/ 468383 w 795738"/>
              <a:gd name="connsiteY1" fmla="*/ 413459 h 2377304"/>
              <a:gd name="connsiteX2" fmla="*/ 448367 w 795738"/>
              <a:gd name="connsiteY2" fmla="*/ 898767 h 2377304"/>
              <a:gd name="connsiteX3" fmla="*/ 329902 w 795738"/>
              <a:gd name="connsiteY3" fmla="*/ 1584292 h 2377304"/>
              <a:gd name="connsiteX4" fmla="*/ 719 w 795738"/>
              <a:gd name="connsiteY4" fmla="*/ 2374334 h 2377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738" h="2377304">
                <a:moveTo>
                  <a:pt x="795738" y="0"/>
                </a:moveTo>
                <a:cubicBezTo>
                  <a:pt x="536353" y="43398"/>
                  <a:pt x="462778" y="100827"/>
                  <a:pt x="468383" y="413459"/>
                </a:cubicBezTo>
                <a:cubicBezTo>
                  <a:pt x="473988" y="726091"/>
                  <a:pt x="471447" y="703628"/>
                  <a:pt x="448367" y="898767"/>
                </a:cubicBezTo>
                <a:cubicBezTo>
                  <a:pt x="425287" y="1093906"/>
                  <a:pt x="404510" y="1338364"/>
                  <a:pt x="329902" y="1584292"/>
                </a:cubicBezTo>
                <a:cubicBezTo>
                  <a:pt x="255294" y="1830220"/>
                  <a:pt x="-15741" y="2424321"/>
                  <a:pt x="719" y="2374334"/>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3" name="ZoneTexte 192"/>
          <p:cNvSpPr txBox="1"/>
          <p:nvPr/>
        </p:nvSpPr>
        <p:spPr>
          <a:xfrm>
            <a:off x="5244094" y="3801390"/>
            <a:ext cx="3888458" cy="646331"/>
          </a:xfrm>
          <a:prstGeom prst="rect">
            <a:avLst/>
          </a:prstGeom>
          <a:noFill/>
        </p:spPr>
        <p:txBody>
          <a:bodyPr wrap="square" rtlCol="0">
            <a:spAutoFit/>
          </a:bodyPr>
          <a:lstStyle/>
          <a:p>
            <a:pPr marL="285750" indent="-285750">
              <a:buFontTx/>
              <a:buChar char="-"/>
            </a:pPr>
            <a:r>
              <a:rPr lang="fr-FR" dirty="0" smtClean="0">
                <a:solidFill>
                  <a:schemeClr val="bg1"/>
                </a:solidFill>
              </a:rPr>
              <a:t>trois lettres minuscules du coté « basse tension » </a:t>
            </a:r>
            <a:r>
              <a:rPr lang="fr-FR" dirty="0" err="1" smtClean="0">
                <a:solidFill>
                  <a:schemeClr val="bg1"/>
                </a:solidFill>
              </a:rPr>
              <a:t>a;b;c</a:t>
            </a:r>
            <a:r>
              <a:rPr lang="fr-FR" dirty="0" smtClean="0">
                <a:solidFill>
                  <a:schemeClr val="bg1"/>
                </a:solidFill>
              </a:rPr>
              <a:t> </a:t>
            </a:r>
          </a:p>
        </p:txBody>
      </p:sp>
      <p:sp>
        <p:nvSpPr>
          <p:cNvPr id="194" name="ZoneTexte 193"/>
          <p:cNvSpPr txBox="1"/>
          <p:nvPr/>
        </p:nvSpPr>
        <p:spPr>
          <a:xfrm>
            <a:off x="5244094" y="4460071"/>
            <a:ext cx="3888458" cy="1200329"/>
          </a:xfrm>
          <a:prstGeom prst="rect">
            <a:avLst/>
          </a:prstGeom>
          <a:noFill/>
        </p:spPr>
        <p:txBody>
          <a:bodyPr wrap="square" rtlCol="0">
            <a:spAutoFit/>
          </a:bodyPr>
          <a:lstStyle/>
          <a:p>
            <a:pPr marL="285750" indent="-285750">
              <a:buFontTx/>
              <a:buChar char="-"/>
            </a:pPr>
            <a:r>
              <a:rPr lang="fr-FR" dirty="0" smtClean="0">
                <a:solidFill>
                  <a:schemeClr val="bg1"/>
                </a:solidFill>
              </a:rPr>
              <a:t>on ajoute parfois un n pour le neutre quand il est raccordé (rarement sur la haute tension).</a:t>
            </a:r>
            <a:endParaRPr lang="fr-FR" dirty="0">
              <a:solidFill>
                <a:schemeClr val="bg1"/>
              </a:solidFill>
            </a:endParaRPr>
          </a:p>
        </p:txBody>
      </p:sp>
    </p:spTree>
    <p:extLst>
      <p:ext uri="{BB962C8B-B14F-4D97-AF65-F5344CB8AC3E}">
        <p14:creationId xmlns:p14="http://schemas.microsoft.com/office/powerpoint/2010/main" val="14821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200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3250"/>
                            </p:stCondLst>
                            <p:childTnLst>
                              <p:par>
                                <p:cTn id="17" presetID="10" presetClass="entr" presetSubtype="0" fill="hold" grpId="0" nodeType="after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fade">
                                      <p:cBhvr>
                                        <p:cTn id="19" dur="500"/>
                                        <p:tgtEl>
                                          <p:spTgt spid="121"/>
                                        </p:tgtEl>
                                      </p:cBhvr>
                                    </p:animEffect>
                                  </p:childTnLst>
                                </p:cTn>
                              </p:par>
                            </p:childTnLst>
                          </p:cTn>
                        </p:par>
                        <p:par>
                          <p:cTn id="20" fill="hold">
                            <p:stCondLst>
                              <p:cond delay="3750"/>
                            </p:stCondLst>
                            <p:childTnLst>
                              <p:par>
                                <p:cTn id="21" presetID="10" presetClass="entr" presetSubtype="0" fill="hold" grpId="0"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fade">
                                      <p:cBhvr>
                                        <p:cTn id="23" dur="500"/>
                                        <p:tgtEl>
                                          <p:spTgt spid="122"/>
                                        </p:tgtEl>
                                      </p:cBhvr>
                                    </p:animEffect>
                                  </p:childTnLst>
                                </p:cTn>
                              </p:par>
                            </p:childTnLst>
                          </p:cTn>
                        </p:par>
                        <p:par>
                          <p:cTn id="24" fill="hold">
                            <p:stCondLst>
                              <p:cond delay="4250"/>
                            </p:stCondLst>
                            <p:childTnLst>
                              <p:par>
                                <p:cTn id="25" presetID="10" presetClass="entr" presetSubtype="0" fill="hold" grpId="0" nodeType="afterEffect">
                                  <p:stCondLst>
                                    <p:cond delay="0"/>
                                  </p:stCondLst>
                                  <p:childTnLst>
                                    <p:set>
                                      <p:cBhvr>
                                        <p:cTn id="26" dur="1" fill="hold">
                                          <p:stCondLst>
                                            <p:cond delay="0"/>
                                          </p:stCondLst>
                                        </p:cTn>
                                        <p:tgtEl>
                                          <p:spTgt spid="123"/>
                                        </p:tgtEl>
                                        <p:attrNameLst>
                                          <p:attrName>style.visibility</p:attrName>
                                        </p:attrNameLst>
                                      </p:cBhvr>
                                      <p:to>
                                        <p:strVal val="visible"/>
                                      </p:to>
                                    </p:set>
                                    <p:animEffect transition="in" filter="fade">
                                      <p:cBhvr>
                                        <p:cTn id="27" dur="500"/>
                                        <p:tgtEl>
                                          <p:spTgt spid="123"/>
                                        </p:tgtEl>
                                      </p:cBhvr>
                                    </p:animEffect>
                                  </p:childTnLst>
                                </p:cTn>
                              </p:par>
                            </p:childTnLst>
                          </p:cTn>
                        </p:par>
                        <p:par>
                          <p:cTn id="28" fill="hold">
                            <p:stCondLst>
                              <p:cond delay="4750"/>
                            </p:stCondLst>
                            <p:childTnLst>
                              <p:par>
                                <p:cTn id="29" presetID="10" presetClass="entr" presetSubtype="0" fill="hold" grpId="0" nodeType="afterEffect">
                                  <p:stCondLst>
                                    <p:cond delay="0"/>
                                  </p:stCondLst>
                                  <p:childTnLst>
                                    <p:set>
                                      <p:cBhvr>
                                        <p:cTn id="30" dur="1" fill="hold">
                                          <p:stCondLst>
                                            <p:cond delay="0"/>
                                          </p:stCondLst>
                                        </p:cTn>
                                        <p:tgtEl>
                                          <p:spTgt spid="146"/>
                                        </p:tgtEl>
                                        <p:attrNameLst>
                                          <p:attrName>style.visibility</p:attrName>
                                        </p:attrNameLst>
                                      </p:cBhvr>
                                      <p:to>
                                        <p:strVal val="visible"/>
                                      </p:to>
                                    </p:set>
                                    <p:animEffect transition="in" filter="fade">
                                      <p:cBhvr>
                                        <p:cTn id="31" dur="500"/>
                                        <p:tgtEl>
                                          <p:spTgt spid="146"/>
                                        </p:tgtEl>
                                      </p:cBhvr>
                                    </p:animEffect>
                                  </p:childTnLst>
                                </p:cTn>
                              </p:par>
                            </p:childTnLst>
                          </p:cTn>
                        </p:par>
                        <p:par>
                          <p:cTn id="32" fill="hold">
                            <p:stCondLst>
                              <p:cond delay="5250"/>
                            </p:stCondLst>
                            <p:childTnLst>
                              <p:par>
                                <p:cTn id="33" presetID="10" presetClass="entr" presetSubtype="0" fill="hold" grpId="0" nodeType="afterEffect">
                                  <p:stCondLst>
                                    <p:cond delay="0"/>
                                  </p:stCondLst>
                                  <p:childTnLst>
                                    <p:set>
                                      <p:cBhvr>
                                        <p:cTn id="34" dur="1" fill="hold">
                                          <p:stCondLst>
                                            <p:cond delay="0"/>
                                          </p:stCondLst>
                                        </p:cTn>
                                        <p:tgtEl>
                                          <p:spTgt spid="147"/>
                                        </p:tgtEl>
                                        <p:attrNameLst>
                                          <p:attrName>style.visibility</p:attrName>
                                        </p:attrNameLst>
                                      </p:cBhvr>
                                      <p:to>
                                        <p:strVal val="visible"/>
                                      </p:to>
                                    </p:set>
                                    <p:animEffect transition="in" filter="fade">
                                      <p:cBhvr>
                                        <p:cTn id="35" dur="500"/>
                                        <p:tgtEl>
                                          <p:spTgt spid="147"/>
                                        </p:tgtEl>
                                      </p:cBhvr>
                                    </p:animEffect>
                                  </p:childTnLst>
                                </p:cTn>
                              </p:par>
                            </p:childTnLst>
                          </p:cTn>
                        </p:par>
                        <p:par>
                          <p:cTn id="36" fill="hold">
                            <p:stCondLst>
                              <p:cond delay="5750"/>
                            </p:stCondLst>
                            <p:childTnLst>
                              <p:par>
                                <p:cTn id="37" presetID="10" presetClass="entr" presetSubtype="0" fill="hold" grpId="0" nodeType="afterEffect">
                                  <p:stCondLst>
                                    <p:cond delay="0"/>
                                  </p:stCondLst>
                                  <p:childTnLst>
                                    <p:set>
                                      <p:cBhvr>
                                        <p:cTn id="38" dur="1" fill="hold">
                                          <p:stCondLst>
                                            <p:cond delay="0"/>
                                          </p:stCondLst>
                                        </p:cTn>
                                        <p:tgtEl>
                                          <p:spTgt spid="148"/>
                                        </p:tgtEl>
                                        <p:attrNameLst>
                                          <p:attrName>style.visibility</p:attrName>
                                        </p:attrNameLst>
                                      </p:cBhvr>
                                      <p:to>
                                        <p:strVal val="visible"/>
                                      </p:to>
                                    </p:set>
                                    <p:animEffect transition="in" filter="fade">
                                      <p:cBhvr>
                                        <p:cTn id="39" dur="500"/>
                                        <p:tgtEl>
                                          <p:spTgt spid="148"/>
                                        </p:tgtEl>
                                      </p:cBhvr>
                                    </p:animEffect>
                                  </p:childTnLst>
                                </p:cTn>
                              </p:par>
                            </p:childTnLst>
                          </p:cTn>
                        </p:par>
                        <p:par>
                          <p:cTn id="40" fill="hold">
                            <p:stCondLst>
                              <p:cond delay="6250"/>
                            </p:stCondLst>
                            <p:childTnLst>
                              <p:par>
                                <p:cTn id="41" presetID="22" presetClass="entr" presetSubtype="1" fill="hold" nodeType="afterEffect">
                                  <p:stCondLst>
                                    <p:cond delay="0"/>
                                  </p:stCondLst>
                                  <p:childTnLst>
                                    <p:set>
                                      <p:cBhvr>
                                        <p:cTn id="42" dur="1" fill="hold">
                                          <p:stCondLst>
                                            <p:cond delay="0"/>
                                          </p:stCondLst>
                                        </p:cTn>
                                        <p:tgtEl>
                                          <p:spTgt spid="141"/>
                                        </p:tgtEl>
                                        <p:attrNameLst>
                                          <p:attrName>style.visibility</p:attrName>
                                        </p:attrNameLst>
                                      </p:cBhvr>
                                      <p:to>
                                        <p:strVal val="visible"/>
                                      </p:to>
                                    </p:set>
                                    <p:animEffect transition="in" filter="wipe(up)">
                                      <p:cBhvr>
                                        <p:cTn id="43" dur="500"/>
                                        <p:tgtEl>
                                          <p:spTgt spid="141"/>
                                        </p:tgtEl>
                                      </p:cBhvr>
                                    </p:animEffect>
                                  </p:childTnLst>
                                </p:cTn>
                              </p:par>
                            </p:childTnLst>
                          </p:cTn>
                        </p:par>
                        <p:par>
                          <p:cTn id="44" fill="hold">
                            <p:stCondLst>
                              <p:cond delay="6750"/>
                            </p:stCondLst>
                            <p:childTnLst>
                              <p:par>
                                <p:cTn id="45" presetID="22" presetClass="entr" presetSubtype="1"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500"/>
                                        <p:tgtEl>
                                          <p:spTgt spid="5"/>
                                        </p:tgtEl>
                                      </p:cBhvr>
                                    </p:animEffect>
                                  </p:childTnLst>
                                </p:cTn>
                              </p:par>
                            </p:childTnLst>
                          </p:cTn>
                        </p:par>
                        <p:par>
                          <p:cTn id="48" fill="hold">
                            <p:stCondLst>
                              <p:cond delay="7250"/>
                            </p:stCondLst>
                            <p:childTnLst>
                              <p:par>
                                <p:cTn id="49" presetID="22" presetClass="entr" presetSubtype="1" fill="hold" nodeType="afterEffect">
                                  <p:stCondLst>
                                    <p:cond delay="0"/>
                                  </p:stCondLst>
                                  <p:childTnLst>
                                    <p:set>
                                      <p:cBhvr>
                                        <p:cTn id="50" dur="1" fill="hold">
                                          <p:stCondLst>
                                            <p:cond delay="0"/>
                                          </p:stCondLst>
                                        </p:cTn>
                                        <p:tgtEl>
                                          <p:spTgt spid="145"/>
                                        </p:tgtEl>
                                        <p:attrNameLst>
                                          <p:attrName>style.visibility</p:attrName>
                                        </p:attrNameLst>
                                      </p:cBhvr>
                                      <p:to>
                                        <p:strVal val="visible"/>
                                      </p:to>
                                    </p:set>
                                    <p:animEffect transition="in" filter="wipe(up)">
                                      <p:cBhvr>
                                        <p:cTn id="51" dur="500"/>
                                        <p:tgtEl>
                                          <p:spTgt spid="145"/>
                                        </p:tgtEl>
                                      </p:cBhvr>
                                    </p:animEffect>
                                  </p:childTnLst>
                                </p:cTn>
                              </p:par>
                            </p:childTnLst>
                          </p:cTn>
                        </p:par>
                        <p:par>
                          <p:cTn id="52" fill="hold">
                            <p:stCondLst>
                              <p:cond delay="7750"/>
                            </p:stCondLst>
                            <p:childTnLst>
                              <p:par>
                                <p:cTn id="53" presetID="22" presetClass="entr" presetSubtype="1" fill="hold" nodeType="afterEffect">
                                  <p:stCondLst>
                                    <p:cond delay="0"/>
                                  </p:stCondLst>
                                  <p:childTnLst>
                                    <p:set>
                                      <p:cBhvr>
                                        <p:cTn id="54" dur="1" fill="hold">
                                          <p:stCondLst>
                                            <p:cond delay="0"/>
                                          </p:stCondLst>
                                        </p:cTn>
                                        <p:tgtEl>
                                          <p:spTgt spid="159"/>
                                        </p:tgtEl>
                                        <p:attrNameLst>
                                          <p:attrName>style.visibility</p:attrName>
                                        </p:attrNameLst>
                                      </p:cBhvr>
                                      <p:to>
                                        <p:strVal val="visible"/>
                                      </p:to>
                                    </p:set>
                                    <p:animEffect transition="in" filter="wipe(up)">
                                      <p:cBhvr>
                                        <p:cTn id="55" dur="500"/>
                                        <p:tgtEl>
                                          <p:spTgt spid="159"/>
                                        </p:tgtEl>
                                      </p:cBhvr>
                                    </p:animEffect>
                                  </p:childTnLst>
                                </p:cTn>
                              </p:par>
                            </p:childTnLst>
                          </p:cTn>
                        </p:par>
                        <p:par>
                          <p:cTn id="56" fill="hold">
                            <p:stCondLst>
                              <p:cond delay="8250"/>
                            </p:stCondLst>
                            <p:childTnLst>
                              <p:par>
                                <p:cTn id="57" presetID="22" presetClass="entr" presetSubtype="1"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up)">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193"/>
                                        </p:tgtEl>
                                        <p:attrNameLst>
                                          <p:attrName>style.visibility</p:attrName>
                                        </p:attrNameLst>
                                      </p:cBhvr>
                                      <p:to>
                                        <p:strVal val="visible"/>
                                      </p:to>
                                    </p:set>
                                    <p:animEffect transition="in" filter="fade">
                                      <p:cBhvr>
                                        <p:cTn id="64" dur="500"/>
                                        <p:tgtEl>
                                          <p:spTgt spid="193"/>
                                        </p:tgtEl>
                                      </p:cBhvr>
                                    </p:animEffect>
                                  </p:childTnLst>
                                </p:cTn>
                              </p:par>
                            </p:childTnLst>
                          </p:cTn>
                        </p:par>
                        <p:par>
                          <p:cTn id="65" fill="hold">
                            <p:stCondLst>
                              <p:cond delay="950"/>
                            </p:stCondLst>
                            <p:childTnLst>
                              <p:par>
                                <p:cTn id="66" presetID="10" presetClass="entr" presetSubtype="0" fill="hold" grpId="0" nodeType="afterEffect">
                                  <p:stCondLst>
                                    <p:cond delay="25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500"/>
                                        <p:tgtEl>
                                          <p:spTgt spid="4"/>
                                        </p:tgtEl>
                                      </p:cBhvr>
                                    </p:animEffect>
                                  </p:childTnLst>
                                </p:cTn>
                              </p:par>
                            </p:childTnLst>
                          </p:cTn>
                        </p:par>
                        <p:par>
                          <p:cTn id="69" fill="hold">
                            <p:stCondLst>
                              <p:cond delay="1700"/>
                            </p:stCondLst>
                            <p:childTnLst>
                              <p:par>
                                <p:cTn id="70" presetID="10" presetClass="entr" presetSubtype="0" fill="hold" grpId="0" nodeType="afterEffect">
                                  <p:stCondLst>
                                    <p:cond delay="250"/>
                                  </p:stCondLst>
                                  <p:childTnLst>
                                    <p:set>
                                      <p:cBhvr>
                                        <p:cTn id="71" dur="1" fill="hold">
                                          <p:stCondLst>
                                            <p:cond delay="0"/>
                                          </p:stCondLst>
                                        </p:cTn>
                                        <p:tgtEl>
                                          <p:spTgt spid="104"/>
                                        </p:tgtEl>
                                        <p:attrNameLst>
                                          <p:attrName>style.visibility</p:attrName>
                                        </p:attrNameLst>
                                      </p:cBhvr>
                                      <p:to>
                                        <p:strVal val="visible"/>
                                      </p:to>
                                    </p:set>
                                    <p:animEffect transition="in" filter="fade">
                                      <p:cBhvr>
                                        <p:cTn id="72" dur="500"/>
                                        <p:tgtEl>
                                          <p:spTgt spid="104"/>
                                        </p:tgtEl>
                                      </p:cBhvr>
                                    </p:animEffect>
                                  </p:childTnLst>
                                </p:cTn>
                              </p:par>
                            </p:childTnLst>
                          </p:cTn>
                        </p:par>
                        <p:par>
                          <p:cTn id="73" fill="hold">
                            <p:stCondLst>
                              <p:cond delay="2450"/>
                            </p:stCondLst>
                            <p:childTnLst>
                              <p:par>
                                <p:cTn id="74" presetID="10" presetClass="entr" presetSubtype="0" fill="hold" grpId="0" nodeType="afterEffect">
                                  <p:stCondLst>
                                    <p:cond delay="250"/>
                                  </p:stCondLst>
                                  <p:childTnLst>
                                    <p:set>
                                      <p:cBhvr>
                                        <p:cTn id="75" dur="1" fill="hold">
                                          <p:stCondLst>
                                            <p:cond delay="0"/>
                                          </p:stCondLst>
                                        </p:cTn>
                                        <p:tgtEl>
                                          <p:spTgt spid="105"/>
                                        </p:tgtEl>
                                        <p:attrNameLst>
                                          <p:attrName>style.visibility</p:attrName>
                                        </p:attrNameLst>
                                      </p:cBhvr>
                                      <p:to>
                                        <p:strVal val="visible"/>
                                      </p:to>
                                    </p:set>
                                    <p:animEffect transition="in" filter="fade">
                                      <p:cBhvr>
                                        <p:cTn id="76" dur="500"/>
                                        <p:tgtEl>
                                          <p:spTgt spid="105"/>
                                        </p:tgtEl>
                                      </p:cBhvr>
                                    </p:animEffect>
                                  </p:childTnLst>
                                </p:cTn>
                              </p:par>
                            </p:childTnLst>
                          </p:cTn>
                        </p:par>
                        <p:par>
                          <p:cTn id="77" fill="hold">
                            <p:stCondLst>
                              <p:cond delay="3200"/>
                            </p:stCondLst>
                            <p:childTnLst>
                              <p:par>
                                <p:cTn id="78" presetID="10" presetClass="entr" presetSubtype="0" fill="hold" grpId="0" nodeType="afterEffect">
                                  <p:stCondLst>
                                    <p:cond delay="250"/>
                                  </p:stCondLst>
                                  <p:childTnLst>
                                    <p:set>
                                      <p:cBhvr>
                                        <p:cTn id="79" dur="1" fill="hold">
                                          <p:stCondLst>
                                            <p:cond delay="0"/>
                                          </p:stCondLst>
                                        </p:cTn>
                                        <p:tgtEl>
                                          <p:spTgt spid="116"/>
                                        </p:tgtEl>
                                        <p:attrNameLst>
                                          <p:attrName>style.visibility</p:attrName>
                                        </p:attrNameLst>
                                      </p:cBhvr>
                                      <p:to>
                                        <p:strVal val="visible"/>
                                      </p:to>
                                    </p:set>
                                    <p:animEffect transition="in" filter="fade">
                                      <p:cBhvr>
                                        <p:cTn id="80" dur="500"/>
                                        <p:tgtEl>
                                          <p:spTgt spid="116"/>
                                        </p:tgtEl>
                                      </p:cBhvr>
                                    </p:animEffect>
                                  </p:childTnLst>
                                </p:cTn>
                              </p:par>
                            </p:childTnLst>
                          </p:cTn>
                        </p:par>
                        <p:par>
                          <p:cTn id="81" fill="hold">
                            <p:stCondLst>
                              <p:cond delay="3950"/>
                            </p:stCondLst>
                            <p:childTnLst>
                              <p:par>
                                <p:cTn id="82" presetID="10" presetClass="entr" presetSubtype="0" fill="hold" grpId="0" nodeType="afterEffect">
                                  <p:stCondLst>
                                    <p:cond delay="250"/>
                                  </p:stCondLst>
                                  <p:childTnLst>
                                    <p:set>
                                      <p:cBhvr>
                                        <p:cTn id="83" dur="1" fill="hold">
                                          <p:stCondLst>
                                            <p:cond delay="0"/>
                                          </p:stCondLst>
                                        </p:cTn>
                                        <p:tgtEl>
                                          <p:spTgt spid="125"/>
                                        </p:tgtEl>
                                        <p:attrNameLst>
                                          <p:attrName>style.visibility</p:attrName>
                                        </p:attrNameLst>
                                      </p:cBhvr>
                                      <p:to>
                                        <p:strVal val="visible"/>
                                      </p:to>
                                    </p:set>
                                    <p:animEffect transition="in" filter="fade">
                                      <p:cBhvr>
                                        <p:cTn id="84" dur="500"/>
                                        <p:tgtEl>
                                          <p:spTgt spid="125"/>
                                        </p:tgtEl>
                                      </p:cBhvr>
                                    </p:animEffect>
                                  </p:childTnLst>
                                </p:cTn>
                              </p:par>
                            </p:childTnLst>
                          </p:cTn>
                        </p:par>
                        <p:par>
                          <p:cTn id="85" fill="hold">
                            <p:stCondLst>
                              <p:cond delay="4700"/>
                            </p:stCondLst>
                            <p:childTnLst>
                              <p:par>
                                <p:cTn id="86" presetID="10" presetClass="entr" presetSubtype="0" fill="hold" grpId="0" nodeType="afterEffect">
                                  <p:stCondLst>
                                    <p:cond delay="250"/>
                                  </p:stCondLst>
                                  <p:childTnLst>
                                    <p:set>
                                      <p:cBhvr>
                                        <p:cTn id="87" dur="1" fill="hold">
                                          <p:stCondLst>
                                            <p:cond delay="0"/>
                                          </p:stCondLst>
                                        </p:cTn>
                                        <p:tgtEl>
                                          <p:spTgt spid="126"/>
                                        </p:tgtEl>
                                        <p:attrNameLst>
                                          <p:attrName>style.visibility</p:attrName>
                                        </p:attrNameLst>
                                      </p:cBhvr>
                                      <p:to>
                                        <p:strVal val="visible"/>
                                      </p:to>
                                    </p:set>
                                    <p:animEffect transition="in" filter="fade">
                                      <p:cBhvr>
                                        <p:cTn id="88" dur="500"/>
                                        <p:tgtEl>
                                          <p:spTgt spid="126"/>
                                        </p:tgtEl>
                                      </p:cBhvr>
                                    </p:animEffect>
                                  </p:childTnLst>
                                </p:cTn>
                              </p:par>
                            </p:childTnLst>
                          </p:cTn>
                        </p:par>
                        <p:par>
                          <p:cTn id="89" fill="hold">
                            <p:stCondLst>
                              <p:cond delay="5450"/>
                            </p:stCondLst>
                            <p:childTnLst>
                              <p:par>
                                <p:cTn id="90" presetID="10" presetClass="entr" presetSubtype="0" fill="hold" grpId="0" nodeType="afterEffect">
                                  <p:stCondLst>
                                    <p:cond delay="250"/>
                                  </p:stCondLst>
                                  <p:childTnLst>
                                    <p:set>
                                      <p:cBhvr>
                                        <p:cTn id="91" dur="1" fill="hold">
                                          <p:stCondLst>
                                            <p:cond delay="0"/>
                                          </p:stCondLst>
                                        </p:cTn>
                                        <p:tgtEl>
                                          <p:spTgt spid="127"/>
                                        </p:tgtEl>
                                        <p:attrNameLst>
                                          <p:attrName>style.visibility</p:attrName>
                                        </p:attrNameLst>
                                      </p:cBhvr>
                                      <p:to>
                                        <p:strVal val="visible"/>
                                      </p:to>
                                    </p:set>
                                    <p:animEffect transition="in" filter="fade">
                                      <p:cBhvr>
                                        <p:cTn id="92" dur="500"/>
                                        <p:tgtEl>
                                          <p:spTgt spid="127"/>
                                        </p:tgtEl>
                                      </p:cBhvr>
                                    </p:animEffect>
                                  </p:childTnLst>
                                </p:cTn>
                              </p:par>
                            </p:childTnLst>
                          </p:cTn>
                        </p:par>
                        <p:par>
                          <p:cTn id="93" fill="hold">
                            <p:stCondLst>
                              <p:cond delay="6200"/>
                            </p:stCondLst>
                            <p:childTnLst>
                              <p:par>
                                <p:cTn id="94" presetID="10" presetClass="entr" presetSubtype="0" fill="hold" grpId="0" nodeType="afterEffect">
                                  <p:stCondLst>
                                    <p:cond delay="250"/>
                                  </p:stCondLst>
                                  <p:childTnLst>
                                    <p:set>
                                      <p:cBhvr>
                                        <p:cTn id="95" dur="1" fill="hold">
                                          <p:stCondLst>
                                            <p:cond delay="0"/>
                                          </p:stCondLst>
                                        </p:cTn>
                                        <p:tgtEl>
                                          <p:spTgt spid="128"/>
                                        </p:tgtEl>
                                        <p:attrNameLst>
                                          <p:attrName>style.visibility</p:attrName>
                                        </p:attrNameLst>
                                      </p:cBhvr>
                                      <p:to>
                                        <p:strVal val="visible"/>
                                      </p:to>
                                    </p:set>
                                    <p:animEffect transition="in" filter="fade">
                                      <p:cBhvr>
                                        <p:cTn id="96" dur="500"/>
                                        <p:tgtEl>
                                          <p:spTgt spid="128"/>
                                        </p:tgtEl>
                                      </p:cBhvr>
                                    </p:animEffect>
                                  </p:childTnLst>
                                </p:cTn>
                              </p:par>
                            </p:childTnLst>
                          </p:cTn>
                        </p:par>
                        <p:par>
                          <p:cTn id="97" fill="hold">
                            <p:stCondLst>
                              <p:cond delay="6950"/>
                            </p:stCondLst>
                            <p:childTnLst>
                              <p:par>
                                <p:cTn id="98" presetID="22" presetClass="entr" presetSubtype="1" fill="hold" nodeType="afterEffect">
                                  <p:stCondLst>
                                    <p:cond delay="500"/>
                                  </p:stCondLst>
                                  <p:childTnLst>
                                    <p:set>
                                      <p:cBhvr>
                                        <p:cTn id="99" dur="1" fill="hold">
                                          <p:stCondLst>
                                            <p:cond delay="0"/>
                                          </p:stCondLst>
                                        </p:cTn>
                                        <p:tgtEl>
                                          <p:spTgt spid="107"/>
                                        </p:tgtEl>
                                        <p:attrNameLst>
                                          <p:attrName>style.visibility</p:attrName>
                                        </p:attrNameLst>
                                      </p:cBhvr>
                                      <p:to>
                                        <p:strVal val="visible"/>
                                      </p:to>
                                    </p:set>
                                    <p:animEffect transition="in" filter="wipe(up)">
                                      <p:cBhvr>
                                        <p:cTn id="100" dur="500"/>
                                        <p:tgtEl>
                                          <p:spTgt spid="107"/>
                                        </p:tgtEl>
                                      </p:cBhvr>
                                    </p:animEffect>
                                  </p:childTnLst>
                                </p:cTn>
                              </p:par>
                            </p:childTnLst>
                          </p:cTn>
                        </p:par>
                        <p:par>
                          <p:cTn id="101" fill="hold">
                            <p:stCondLst>
                              <p:cond delay="7950"/>
                            </p:stCondLst>
                            <p:childTnLst>
                              <p:par>
                                <p:cTn id="102" presetID="22" presetClass="entr" presetSubtype="1" fill="hold" grpId="0" nodeType="after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wipe(up)">
                                      <p:cBhvr>
                                        <p:cTn id="104" dur="500"/>
                                        <p:tgtEl>
                                          <p:spTgt spid="7"/>
                                        </p:tgtEl>
                                      </p:cBhvr>
                                    </p:animEffect>
                                  </p:childTnLst>
                                </p:cTn>
                              </p:par>
                            </p:childTnLst>
                          </p:cTn>
                        </p:par>
                        <p:par>
                          <p:cTn id="105" fill="hold">
                            <p:stCondLst>
                              <p:cond delay="8450"/>
                            </p:stCondLst>
                            <p:childTnLst>
                              <p:par>
                                <p:cTn id="106" presetID="22" presetClass="entr" presetSubtype="1" fill="hold" nodeType="after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wipe(up)">
                                      <p:cBhvr>
                                        <p:cTn id="108" dur="500"/>
                                        <p:tgtEl>
                                          <p:spTgt spid="22"/>
                                        </p:tgtEl>
                                      </p:cBhvr>
                                    </p:animEffect>
                                  </p:childTnLst>
                                </p:cTn>
                              </p:par>
                            </p:childTnLst>
                          </p:cTn>
                        </p:par>
                        <p:par>
                          <p:cTn id="109" fill="hold">
                            <p:stCondLst>
                              <p:cond delay="8950"/>
                            </p:stCondLst>
                            <p:childTnLst>
                              <p:par>
                                <p:cTn id="110" presetID="22" presetClass="entr" presetSubtype="1" fill="hold" grpId="0" nodeType="after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wipe(up)">
                                      <p:cBhvr>
                                        <p:cTn id="112" dur="500"/>
                                        <p:tgtEl>
                                          <p:spTgt spid="27"/>
                                        </p:tgtEl>
                                      </p:cBhvr>
                                    </p:animEffect>
                                  </p:childTnLst>
                                </p:cTn>
                              </p:par>
                            </p:childTnLst>
                          </p:cTn>
                        </p:par>
                        <p:par>
                          <p:cTn id="113" fill="hold">
                            <p:stCondLst>
                              <p:cond delay="9450"/>
                            </p:stCondLst>
                            <p:childTnLst>
                              <p:par>
                                <p:cTn id="114" presetID="22" presetClass="entr" presetSubtype="1" fill="hold" nodeType="afterEffect">
                                  <p:stCondLst>
                                    <p:cond delay="0"/>
                                  </p:stCondLst>
                                  <p:childTnLst>
                                    <p:set>
                                      <p:cBhvr>
                                        <p:cTn id="115" dur="1" fill="hold">
                                          <p:stCondLst>
                                            <p:cond delay="0"/>
                                          </p:stCondLst>
                                        </p:cTn>
                                        <p:tgtEl>
                                          <p:spTgt spid="173"/>
                                        </p:tgtEl>
                                        <p:attrNameLst>
                                          <p:attrName>style.visibility</p:attrName>
                                        </p:attrNameLst>
                                      </p:cBhvr>
                                      <p:to>
                                        <p:strVal val="visible"/>
                                      </p:to>
                                    </p:set>
                                    <p:animEffect transition="in" filter="wipe(up)">
                                      <p:cBhvr>
                                        <p:cTn id="116" dur="500"/>
                                        <p:tgtEl>
                                          <p:spTgt spid="173"/>
                                        </p:tgtEl>
                                      </p:cBhvr>
                                    </p:animEffect>
                                  </p:childTnLst>
                                </p:cTn>
                              </p:par>
                            </p:childTnLst>
                          </p:cTn>
                        </p:par>
                        <p:par>
                          <p:cTn id="117" fill="hold">
                            <p:stCondLst>
                              <p:cond delay="9950"/>
                            </p:stCondLst>
                            <p:childTnLst>
                              <p:par>
                                <p:cTn id="118" presetID="22" presetClass="entr" presetSubtype="1" fill="hold" grpId="0" nodeType="afterEffect">
                                  <p:stCondLst>
                                    <p:cond delay="0"/>
                                  </p:stCondLst>
                                  <p:childTnLst>
                                    <p:set>
                                      <p:cBhvr>
                                        <p:cTn id="119" dur="1" fill="hold">
                                          <p:stCondLst>
                                            <p:cond delay="0"/>
                                          </p:stCondLst>
                                        </p:cTn>
                                        <p:tgtEl>
                                          <p:spTgt spid="8"/>
                                        </p:tgtEl>
                                        <p:attrNameLst>
                                          <p:attrName>style.visibility</p:attrName>
                                        </p:attrNameLst>
                                      </p:cBhvr>
                                      <p:to>
                                        <p:strVal val="visible"/>
                                      </p:to>
                                    </p:set>
                                    <p:animEffect transition="in" filter="wipe(up)">
                                      <p:cBhvr>
                                        <p:cTn id="120" dur="500"/>
                                        <p:tgtEl>
                                          <p:spTgt spid="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iterate type="wd">
                                    <p:tmPct val="10000"/>
                                  </p:iterate>
                                  <p:childTnLst>
                                    <p:set>
                                      <p:cBhvr>
                                        <p:cTn id="124" dur="1" fill="hold">
                                          <p:stCondLst>
                                            <p:cond delay="0"/>
                                          </p:stCondLst>
                                        </p:cTn>
                                        <p:tgtEl>
                                          <p:spTgt spid="194"/>
                                        </p:tgtEl>
                                        <p:attrNameLst>
                                          <p:attrName>style.visibility</p:attrName>
                                        </p:attrNameLst>
                                      </p:cBhvr>
                                      <p:to>
                                        <p:strVal val="visible"/>
                                      </p:to>
                                    </p:set>
                                    <p:animEffect transition="in" filter="fade">
                                      <p:cBhvr>
                                        <p:cTn id="125" dur="500"/>
                                        <p:tgtEl>
                                          <p:spTgt spid="194"/>
                                        </p:tgtEl>
                                      </p:cBhvr>
                                    </p:animEffect>
                                  </p:childTnLst>
                                </p:cTn>
                              </p:par>
                            </p:childTnLst>
                          </p:cTn>
                        </p:par>
                        <p:par>
                          <p:cTn id="126" fill="hold">
                            <p:stCondLst>
                              <p:cond delay="1400"/>
                            </p:stCondLst>
                            <p:childTnLst>
                              <p:par>
                                <p:cTn id="127" presetID="22" presetClass="entr" presetSubtype="4" fill="hold" grpId="0" nodeType="afterEffect">
                                  <p:stCondLst>
                                    <p:cond delay="0"/>
                                  </p:stCondLst>
                                  <p:childTnLst>
                                    <p:set>
                                      <p:cBhvr>
                                        <p:cTn id="128" dur="1" fill="hold">
                                          <p:stCondLst>
                                            <p:cond delay="0"/>
                                          </p:stCondLst>
                                        </p:cTn>
                                        <p:tgtEl>
                                          <p:spTgt spid="175"/>
                                        </p:tgtEl>
                                        <p:attrNameLst>
                                          <p:attrName>style.visibility</p:attrName>
                                        </p:attrNameLst>
                                      </p:cBhvr>
                                      <p:to>
                                        <p:strVal val="visible"/>
                                      </p:to>
                                    </p:set>
                                    <p:animEffect transition="in" filter="wipe(down)">
                                      <p:cBhvr>
                                        <p:cTn id="129" dur="500"/>
                                        <p:tgtEl>
                                          <p:spTgt spid="175"/>
                                        </p:tgtEl>
                                      </p:cBhvr>
                                    </p:animEffect>
                                  </p:childTnLst>
                                </p:cTn>
                              </p:par>
                            </p:childTnLst>
                          </p:cTn>
                        </p:par>
                        <p:par>
                          <p:cTn id="130" fill="hold">
                            <p:stCondLst>
                              <p:cond delay="1900"/>
                            </p:stCondLst>
                            <p:childTnLst>
                              <p:par>
                                <p:cTn id="131" presetID="22" presetClass="entr" presetSubtype="4" fill="hold" grpId="0" nodeType="afterEffect">
                                  <p:stCondLst>
                                    <p:cond delay="0"/>
                                  </p:stCondLst>
                                  <p:childTnLst>
                                    <p:set>
                                      <p:cBhvr>
                                        <p:cTn id="132" dur="1" fill="hold">
                                          <p:stCondLst>
                                            <p:cond delay="0"/>
                                          </p:stCondLst>
                                        </p:cTn>
                                        <p:tgtEl>
                                          <p:spTgt spid="26"/>
                                        </p:tgtEl>
                                        <p:attrNameLst>
                                          <p:attrName>style.visibility</p:attrName>
                                        </p:attrNameLst>
                                      </p:cBhvr>
                                      <p:to>
                                        <p:strVal val="visible"/>
                                      </p:to>
                                    </p:set>
                                    <p:animEffect transition="in" filter="wipe(down)">
                                      <p:cBhvr>
                                        <p:cTn id="133" dur="500"/>
                                        <p:tgtEl>
                                          <p:spTgt spid="26"/>
                                        </p:tgtEl>
                                      </p:cBhvr>
                                    </p:animEffect>
                                  </p:childTnLst>
                                </p:cTn>
                              </p:par>
                            </p:childTnLst>
                          </p:cTn>
                        </p:par>
                        <p:par>
                          <p:cTn id="134" fill="hold">
                            <p:stCondLst>
                              <p:cond delay="2400"/>
                            </p:stCondLst>
                            <p:childTnLst>
                              <p:par>
                                <p:cTn id="135" presetID="21" presetClass="entr" presetSubtype="1" fill="hold" grpId="0" nodeType="afterEffect">
                                  <p:stCondLst>
                                    <p:cond delay="0"/>
                                  </p:stCondLst>
                                  <p:childTnLst>
                                    <p:set>
                                      <p:cBhvr>
                                        <p:cTn id="136" dur="1" fill="hold">
                                          <p:stCondLst>
                                            <p:cond delay="0"/>
                                          </p:stCondLst>
                                        </p:cTn>
                                        <p:tgtEl>
                                          <p:spTgt spid="109"/>
                                        </p:tgtEl>
                                        <p:attrNameLst>
                                          <p:attrName>style.visibility</p:attrName>
                                        </p:attrNameLst>
                                      </p:cBhvr>
                                      <p:to>
                                        <p:strVal val="visible"/>
                                      </p:to>
                                    </p:set>
                                    <p:animEffect transition="in" filter="wheel(1)">
                                      <p:cBhvr>
                                        <p:cTn id="137" dur="2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P spid="27" grpId="0" animBg="1"/>
      <p:bldP spid="109" grpId="0" animBg="1"/>
      <p:bldP spid="175" grpId="0" animBg="1"/>
      <p:bldP spid="182" grpId="0"/>
      <p:bldP spid="4" grpId="0" animBg="1"/>
      <p:bldP spid="104" grpId="0" animBg="1"/>
      <p:bldP spid="105" grpId="0" animBg="1"/>
      <p:bldP spid="116" grpId="0" animBg="1"/>
      <p:bldP spid="121" grpId="0" animBg="1"/>
      <p:bldP spid="122" grpId="0" animBg="1"/>
      <p:bldP spid="123" grpId="0" animBg="1"/>
      <p:bldP spid="125" grpId="0"/>
      <p:bldP spid="126" grpId="0"/>
      <p:bldP spid="127" grpId="0"/>
      <p:bldP spid="128" grpId="0"/>
      <p:bldP spid="146" grpId="0"/>
      <p:bldP spid="147" grpId="0"/>
      <p:bldP spid="148" grpId="0"/>
      <p:bldP spid="5" grpId="0" animBg="1"/>
      <p:bldP spid="6" grpId="0" animBg="1"/>
      <p:bldP spid="7" grpId="0" animBg="1"/>
      <p:bldP spid="8" grpId="0" animBg="1"/>
      <p:bldP spid="193" grpId="0"/>
      <p:bldP spid="19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24858FA6-2B0A-4F2F-98E1-C058018C7B57"/>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Ne9kE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XvZBE+/grw7wDAABQEAAAJwAAAHVuaXZlcnNhbC9mbGFzaF9wdWJsaXNoaW5nX3NldHRpbmdzLnhtbNVY227jNhB991cQKvZxrWSbbVPDdhA4MmKsYxuW0u6iKAxapC0iFKmSlL3ep35NP6xf0qFoJ/LmsnSDLFLkIdFw5sxwLmektM8+5xytqNJMik5w3DwKEBWpJEwsO8F10n97GiBtsCCYS0E7gZABOus22kU550xnMTUGVDUCGKFbhekEmTFFKwzX63WT6ULZU8lLA/i6mco8LBTVVBiqwoLjDfwym4LqoNtoINR2oitJSk4RIxCCYDY6zPsc6ywIndocpzdLJUtBepJLhdRy3gl+OD23PzsdB3XBcirs5XQXhFZsWpgQZuPBPGZfKMooW2YQ+PHRSYDWjJisE7w7sTCgHt6HqcDdJbCF6Um4jTBb/JwaTLDB7tE5VHRBFaSV6q5RJQXQPVlN09DP5lbgRGQjcM7SBE6QTVUnuEhm06gfTaNRL5pdT4cuVG+LZJAMIy+beDi4iGajcRLFs8vkaniwURJ9TA4wOjQyb/jLT5NoOhyMPsyS8XiYDCZ3VlUxamlvh/sVbEOlZanqdcLG4DSDhjC7etYlO62FFHultM9oLjk09QJzTWHQ8jklI5zTWpvHN0z0QfM4QAu4B990gnPFMA8QM5iz9NZYl3NtmKkGq1/XRIAFA0zRVRzcuXfJSTOsNK2HtTvRtpfT7u8jaaj+o0rKVvSY6nSXFx/l32TJCdrIEnF2Q5GRCNJa5vBXRlF9mNBCybySwrwbpDmDm6wYXVNy5uPoE7jIS7AEqik4Nc7DnyX7guZ0IRXgUrwCUgI50w6/eRBwgbW+A8W7GN+4lhyMLqKPb+wFMVlhGO/DwKGRaF6Yl8DHcHchwQXnErJZg4DMpLjUtKoPYaRS87mmt+8Mr6qi20JWoFBuBvE4TDhIoeWZ2FKjB2CKBZKCbxBOoQO1baEVk6UGiWsWB63/U4DOFDFRhbqEyQRnilDlg3Z0/O7Hk/c//Xz6S6sZ/vPX32+fNNqy1YRj683RVe9Jsva2/GoxfMPuEQL2s/qKhr9h9AQZ37PtS5XbmSD3nD68YLZ8fp/n2qHl34fp2HL4q2TjODqf9i7RNIqvh0nc8mm/kUSQsDSD/l3Y9yMfm/F1AuWIfFQn0+hXrzCgLl6zF8VecGOve3zw3Ft28UxqS8drg2ElYG38L1RHsOGWbp3CjuMsZzBB3428nkMlj03181nouzDJs17sHA29EJNQrNIMKvpiXfDqmfol0/uaMuaebr9m9j5f2uGDH672JGeC5ZBH++5z+7XbfX9yBB9EDx41GoC2/1+AbuNfUEsDBBQAAgAIANe9kESWzTsgvAIAAFQKAAAhAAAAdW5pdmVyc2FsL2ZsYXNoX3NraW5fc2V0dGluZ3MueG1slVZtb9sgEP6+XxFl3+PuNZ1EI6VpJlXq1mqt+h3bFxsFgwU4Xf79AEOBxE6ynCqFu+c5jntLkdwStvgwmaCCUy6eQSnCKmk0Xjch5c0075TibFZwpoCpGeOiwXS6+PjTflBmkedYfAfiUs4GFxCumdvPJRR3x7e5kTFCwZsWs/0Dr/gsx8W2Erxj5dnQ6n0LghK21cirH/PVevQCSqS6V9AkMa2vjVxGaQVICSak72sjZ1kU50D9TVf2cyEnXHX69Qe0HZFEWdryk5ExWosrSJN8vTQyjmfae1qVuZHTBAV/lYZ++WxkFErxHkTq/O6rkVEGb7v2f3qkFbwyCU05p4v4zqEcl3r8TFRXRs4SzIPMRWer4NJj33oXgdzXeO6RGVfB6ZPJ68FCMEXPKSyU6ABl/tTbZM3fHjul58PbY03APOmYn3AnY1TQBdwfeCOsXGwwlQ7lNAHyymnXwKqPN3KX6gN+tbq1qyJ2+q6LIhSwc8ooxKAMyN86rUfISBmQz5SU8Mjo/gh+aOk5vsS32BXzdPa1FRjWx9JZ/clbzU0PZnBldLVTeEzDS1hIE84LacCUDWVW14eUHcWEGN6RCivC2S+Dy/f2MRJlBwbXacN9hRRRFIbazcaol3RcL3s+3439b0J4W3+eKL3Cb6ZYKVzUjf5NktOJ4+kZ0W6m2TDDLEkNB3HPNjzi2MDGSA0WWxAvnFN5KYVxBReDeT9bY3CURUlA2XCWkXMylH7WNTmIta4aAd82qa7H1aSqqf5TrwTeoPRGV7QRa09VtfbHMKHv8EjjmgCwKGrftf2htzQdVYTCDvzsRwr75LG3Iam7dKzhluoBNipuOac56MlojEJLuk0ReiX2kxoGCK86rGFGb0nb3uHSvlc4l/ZlyeT7LRy5ThazX2em++JNZs+umRLP2n6cQq00/03+A1BLAwQUAAIACADXvZBEJY15EY0DAABhDwAAJgAAAHVuaXZlcnNhbC9odG1sX3B1Ymxpc2hpbmdfc2V0dGluZ3MueG1s1Vfdbho5FL7nKSxXvSyTtOk2RUAUkYmCSgHBpD9arZAZG8aqx561PVB6tU+zD9Yn6fEYEmh+arZtthUXMMfnfOfX32GaJx9zgRZMG65kCx/WDzBiMlWUy3kLXybnT44xMpZISoSSrIWlwuikXWsW5VRwk42ZtaBqEMBI0yhsC2fWFo0oWi6XdW4K7U6VKC3gm3qq8qjQzDBpmY4KQVbwZVcFM7hdqyHU9KLXipaCIU4hBMlddERc2FzgyGtNSfphrlUpaUcJpZGeT1v40fGp+2x0PNIZz5l0uZk2CJ3YNgil3IVDxJh/YihjfJ5B3IcHRxgtObVZCz89cjCgHt2EqcB9DsTBdBQkI+0aP2eWUGKJf/QONZsxDVVlpm11yQB0R7aladlHeyXwIrqSJOdpAifIVaqFz5LJKD6PR3G/E08uRz0farBF0k16cZDNuNc9iyf9QRKPJxfJ697eRkn8LtnDaN/IguEv3g/jUa/bfzVJBoNe0h1eW1XN2Cp7M9rtYBM6rUq93SdiLUkzGAi76ee2ZKM1U3Knle4ZTZWAmZ4RYRhGMwhUrFr4VHMiMOKWCJ5enVqi58yecwEpONvD+kxafA3o000zog3bdrQ5MW460/affWWZ+atKcy26S3W0yTRE+a0qBUUrVSLBPzBkFYJClTn8yhjavh5oplVeSQUxFhnBKUMLzpaMnoQ4eg8u8hIsgTsKwaz38HfJP6EpmykNuIwsgGVAzo3Hr+8FXBBjrkHJJsbHfsi6/bP43WOXIKELAhd2P3AYDZYX9mfgE8hdKnAhhIJqbkFAZVJSGlb1h3JaqYWkGew7I4uq6a6RFSi0m0M8HhMOUhhZLtdkFwCYEomUFCtEUphA40ZowVVpQOKHxUOb/xSgN0VcVqHOYaOAM02ZDkE7OHz67Oj5Hy+OXzbq0ed//n1yr9Gaf4aCOG+egDr30m+w5VdU/w27Oyg1zOorYv2G0T30esP2XOnc3Ql6w+ntK2PN0Dd5rhk5VrydYB0rPxC/juPTUecCjeLxZS8ZN0IGqq8QlCDNYCJn7j9MiM3gMoECxyGqw1H8JigMqHTQbYrHQXCDoDxeBW4it0qGW2skaCcRLWER/BaqfdhZc78gYWsJnnO4Ew9GR99DDnfd0+/nlQfhhvv/fHnm+FHcwIhOM+jRT+vr/8+mP7Rgv1IN/NPVW8HOa0AzuvUFsAby3dfidu0LUEsDBBQAAgAIANe9kERBHlKgjQEAAA4GAAAfAAAAdW5pdmVyc2FsL2h0bWxfc2tpbl9zZXR0aW5ncy5qc42UyU7DMBRF9/2KyGxRVcYUdhUtElIXSLBDLNzUTaM6tmU7oaHqv5PndIgnwG8TXx3fN0T2bpC0C2UoeUx25tvsX+290QhoWlbk0tZpRC9BR4oWS/JelIQWjCAHqY9HT/L+TISMETOmi+YNbFXPD/EALQKaDGgKtBWmqi/WAfAroG1Dh7+tzg5ddR31xryotOZsmHGmCdNDxmWJDYMuns3qN+jAvCbyD3SFM2KZpmbFyLPjXQrR5zJeCsyaOc/5cIGzTS55xZax/OtGENn+8E0HjB7Sp5llRwulXzQp3cSzMUScFJIoRQ5572cQQZjiBaE935FZv6CWsd+QQ9eFKvSRnlxB9GmBc+JNaTyBsDHWennTTCF8TpOt7oibawiLoLgh0rOa3kJYIBeV+McPFJLnMBEP9Wd+QinHy4Llh9QjiCAHxYJtbHrnRk35U2RdIe5coXXo9pWxlyN07x1NnwytvMrJOw/lpf/My0OHRfQR8qvR7kMC+48EYa1xti7b96Gt99OtLPrCdd6D/Q9QSwMEFAACAAgA172QRB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Ne9kESk392acAAAAHgAAAAcAAAAdW5pdmVyc2FsL2xvY2FsX3NldHRpbmdzLnhtbA2Muw7CMAwA936F5b08NoamlUBiowvlA6zGoEiOjZKAyt/j7Ya7G6YtC3y51GQa8Lg7ILCuFpO+Aj6Wa39CqI00kphyQDWEaewGsZXkzq25WOEt9OOycHZoPFN281y84ggX+5TK0MPNr8/EEfdj9wdQSwMEFAACAAgAQJt0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172QRHWTheFxAQAA/QIAACkAAAB1bml2ZXJzYWwvc2tpbl9jdXN0b21pemF0aW9uX3NldHRpbmdzLnhtbI1S207cMBB95yssfmBtj2+R0pV8C9qXUnERj1XYuFVUcKrYCIT88XWA1bJlq+J5mjlnzmjGp02/xmgfUp7ux+c+j1O8DDmP8WdanyDUbqe7af42hxRyWu0rN2McpsdN/DEttVpNuY9DPw92QdMao+7lISW1cqpmzDCKJPPUK+Q8txVrwDVgK+Yose3qL4lX3TlsQ8zHVdvVAfqxYRNTmPMmDuFpDYfs99DhBmdzP4yVl9aCLVF2U4tjSyBGuOS+UA0AAlnuiMNFykZqgjxmHEMxigIFRDgnjShEUg416xpRVZhvBGKSMeoK9bR2I62No7ZIaAjRdZpXjS1dZyTGiBACzBUuoDMYVTZUDQ1qOSA4MCCKNpooQJ3tTMeKd15YjhT1AuPCjAGM98fdb/f+XPvqp9fZnfM/gke/4Ci6eGt1xFzt9mGeK/kq3P++63NAt30Km+HLqbnQX5133+359cWlP31z54uTd9zFsnX3fzr8D1BLAwQUAAIACADYvZBEwmiYrEUSAACwIgAAFwAAAHVuaXZlcnNhbC91bml2ZXJzYWwucG5n7VprVFPXto6lp/RoBR1oqcjD2lOxiCAiSkESX8ix8lARECEJGhEDhBAwUB4htJaCWsAeVJCn2poIgaTII5CQxCoS2wjRhhDD5lUQEDZJxLATSEhyd/T2jNNz7rg/7r87Bj+SrPWNPdaa81vfnGvNnXXxSHDAyuV2yxEIxMpDfz9wDIGwICEQ74DvvwcjR4xWg/DPstRjAfsQzB77KbjzbtzeoL0IRGPxisVTf4H7f03+e2QqAmH10PxZJiTePYNAbPQ/dGDv8S8xisGQyzvS24W/d9A6cjtyE/NcOwvPOJ8Od/noyPF9o/tur3p/+c9tlzbvJdl8HfOh3e0NB/bdzytLvLpnT5MnNbAyVfn5ZJGAniIOTA/RnuGPhSV7+KHD0GiBcqpWfFyrHkhvDXSizD2TWzplJ2uMelVNlnYwfRkC0XZq8Iw0TooH50id0if4WNhKJFqa4FcVMJDvlOPt9j4CcV9xZDDNkWQyagVCsxdt6LphpXrnFwhE7gdSopanHcoaC4TxpNJptp62Dm4NBG+0QiA2FBRYIBDvp1wtyJqupStnRy+7V/MWX4vG7sGP2Cs3r043GbQ1frqXPzgFDHxSvDtF8+qhdU3FdUsEYmRbwOU2xQ02ezhHP3Mr39EHtYWNsYZN+T34Q9KdjcyeJ9LxS+2Wjl+OZMtfj1ywzumI7maosobUYpRptiOuhqIZAw9XzYIZkIEziLQ5UQq6jtiE7CbxAwlsJgNQKHrJPOUt7Up4JlrVC8XVO0PHIk/Nda0nVrqHftxcfS3KgjVBtpeu6+DwltefZLtpU7yIhSwM0610KA3NLABjwTSfXh3y/FPp+H5llPsKBCK5pMiORJ5g7KvtXdd8qbrc1J/AotijGkobFtZ+sRYNeNddqRvvA6f1yzs52WGdUMqdPmAovCHrJQXmaH5HJWzE2vPknQwBK6Ml8NHT8G6WZ2xLcF7o1ojSLQjZ5gSIwkoP62wAkwTE/CG2QmFm+ZsSyibmRqY4G5IzvXKmU1gSrJ6DLIlwKc+sOsaWyxQ2JHJ4UtYm5oQM2GzdTuS5wgwG+UR2QpNyXdNZqLXT63Hf3bptJy0YqPw+9rOaQ4yP6mOzosjrHeL9VLcLGMDdhZZoKhaoFeUPsI2OMFubHD4ddSnzKQond9WhSsPV4Ey0f2Tkw7sTYfZQh9ddndPfpjIS9pDbpFBLDoE1KVMQcYzbTCL9ukqf/cbVNnzARW+zWL59I46No3D76wIYyd3wL5r5X+EBrQ5k1cDavbK3E/5+dzUchIi9B+wRiD2rVsPiWXVgCV6Cl+AleAlegpfgJXgJXoKX4CV4CV6C///DSvOrGzHcerzh/1A9268hqTrUPfIV7h3JmjlJSI2fcX4sDmuYjpDvL4wsRBeeKhzf0UW/8qqNchJngXiFjyqW0sZ+XEM2icRUo5pXNBkvP0mX1ST5+g+aQh3FSgcSkQf1yXfxZwtne+4J7ER2Enx98WezJG5t4zLEfDNvYaIi/fWLvzuIpfwgfUddrPI0rhfHERlVCaqCLGX7ZJfv49/jA+mNSFqvUHEcp15Ui2sqJgjmF0NxxI7ZLmcmdWG8VFydOV2bKkbqZ5wnUn1YPE2/EGcavew+5EmkRMe3k4fqHJswSgV7mB+HwQrAscxnqS8+Atri252rvxz9zdDBhFgPhN5t3nOJekK7E4J+hNqM7EoACNAPToZzA6qwrZ4NWba9uKwZG5usgAG064uQqMKpHX3Cq7q2qtOJ0zHzRr0KhdpWPUH0W3z1sKaN+c5PTFbMZmvk/MiCTJFSebCQ8iiqcOGT4t2vSY/DNkO4o46ZL2+tsOjoY7BakrbK1NMZR08dV+tec5RnMovscetLt0boT7Kx4vFyATPdlY68gGXzRO4tQAoKEXzLeGXuRUlIESsk/ZdmFQNfxf3RcQxnfJasKqhQrpHtKoQ8goBAD4X41vRNthUNTHBYEyKqd0HQLGZ81PccvWUERUpWNLZQb3eA/GHdgwY34n761zxHBif698HiyIAY9whxPtIz6mhztVfWyFeWXasSbf0CrAYPKvZj+Ynt/ZM5yBqX0aTRD4xucQBRZEB452UG3J/jnJcF6vnlfe0J043VGsOqjcrrZV26MhqBVqaZPGJobUL/wNgY47dKUOBJ2kV3LFHgIhpDsWwSulTvGpkXHnD80RH3UN3Cka+a/Rjhw1jNc8yc/efn15Pbq+kRW2UebEx6In23Xhq/XtIawR7PQdhHUcLjM4M4l2kGbBA44AVxJ07UFNuQ2J3wuuwgeD5qRsmklr2SjrCqqRPibwJd7HWJ1vRdfmkOJOBmrQhY5cLLBoHK6wKXf7hlFkWnr+e6pUsN3KKpydk1NAKLRg4+1b/zfm1vFKh8PTnSSvM4Ac/iD7X+ijdpPx1NugjLGN9/9hKeymRY36VnMBR75+qsBhL4udxICU6LPzhwXu/fqUjq18SfnLw9RUcZptoW3WgEi8pf0cb83ZskH9XTyMo6HXENzeN5fgH3UxoscXzFZzRDOxN5s3qiJfPygL/o+H1p3Pc08T7SSej6Y69KmbhTChmu/3IvZ1NSmEgLrD5MxTQwQSC+lLJJeW/yMZndCKZsVKIk5HeYgcB73nkRmIzYbAeOiEYyWx/L4uumva24uuMblZao+Z/lrByIkSpYHHcXW38jWyAbNKUkVqjoOoZ6TJ1g4HcMBYML5HaiSogyzuaJ6odD+iArjzfq2t2Z1k8eIgfqU9HcA9F+7m46OrDlA53T1XPAhYTgH7raT9OcKjJdfXpd/jFNqn2sfKq8y2A5+II+ZN8E+zDvBjBxfzxZmvriCqFXnVKjTwE2Km/LHoowNm+Ybw19AG7b8zkkaMuKCsI1wpoSTX+eXEVdt3DwE2XWsH5IPmzUsE2ma1mq49/3iaRzpbAP1WTQ9nxQS3R7Yt1CSw4WQ6RDi5wBttacl6qd6sg3ID1+OtbK69/tJ+8ZsBTayvnXGiBgM5vJ8Suid3GGmCd8+jMxeaFiRhOWQvlLBOqgw5e8Ad1zcrIUgqB7e+qEFA7fnlPI6bZ6iFaKYj/OQEvEY/7TLan68nbOS912QpZXQ1PVNMTNEQaKlPGwlBrRkwKblyWWDOhvB2rKzpHv/ViUymYVg9sZPqeesY+WyshfDIZ3c1/O67ZLTsDiYB7T3tGQeEwVThFAoUoPldkJOB1+N0LZUTKZik2uatjfdRs9qSbtsiMZVvD5fbl9wTJZeV9uXe31SFnD3jq87xEKhYJmqQjoHT+BPx/cKpE4GV/lk25M6XHlbyLT8bSvwkflQzMsCybqMip7E87xvtU294AqPXjGrFs6PbNbidfnt1GCYDHRdK69c7omxmWa1Q2oLM2XZ9SBEUPBTlRtgk7j1RLSdX6DAmdXLG3uCcs8Waxldz8VqiTH1VuSE05S848/lfaOkeTNhCsUB91C2/rLbYqY+hx1xXClGBxl4bkDQf7RQYAl5eTk87eBkP88mNvDLcJTcyUVOY5ArCStHfpvq2jGqmfUD+prrbZZrWzHAwjhazi68NkKeUAQ6JHyCMhEO0mYwkdro03zQlQPSzVfh+dVNRgt5JnXGX0NtZg4WWy6V+EvcFy6+EmNEBk4+3x8nierNTCHP3ZoBE4oZnmJM1ZHxYX4QLdU3Or0o4nXFDZMmmIk0emKAgIAhWUidzEtB61UaG1aayoBS55gOBjQZxa8SQkTH7dKmGomrt9pZI5WI0yT96rprBI8AOdpq7Zw6qEGLGf8KTssGGb0Om4x4aoXodhXP3MCPeQYykae+k34yAudttgfR++LAWMG+EZlvF2JmdK+Wm0G8AEwtnB5zlvzGvBw9eMLvTVYaSrOrkRU0GbidSQJiKzqu+B20Acih6E+4j259T8zGSqu4Qe/ibNN5Kekc/evmSnczlPOMGiXCn3StjrEQZb15cPCZnJ2v7AFiNWl0fB+1cqmdAOn//vUunTfQDD6Dq1fxiG2UMkT9cXj3GXxxh1SCCSQ2/qaq+VRDWO+3YKit+TJIH7ORD0UdYozk9Bv1aNZJscIkFNfoGKAcbYaTEFtoKw3HHjpDDb3NAbhKIGSndaNVWlV6Q4SY/SEOXLl1tT5h2qnF2HoCDWNnBtS/mcP0sJQeglU8ocH4O1a09EiJE2BYNQW4UF1MgiewmKFrQzINUqIpTSQE8qLxv5Yey+pQWlgGjo2j/YZXIGSbSCwOcHow4LS3MqpDpKy6ImujUynxfI+wdW+XMimQcSnk9tzGDjUBsWa1bJh7Y6G1ETJCSdJc/f+RDp6Ei1sRpUsb86spkwdxvroe9L5qRqDimpyLPbTPJfb8l/lqWM77aMJuozE0iA/qs7nRiuvvE/ubxi6i30MNKUCKqCZkIvLWJwVCmXVlN7m6ouA42RSMV7vnbHe1Qu9diPlbB0mQH/miQabPCDcsQnWE6O3V/+s4SdCLrp4eAsiYdotEmX9PDObZcelvNXFwInOa2668vjJw7Yq3Ytp5+iVp90jQrdyh4Y4iajIKFZoyBy/8DdgaoGcof/G3XDgbi0LJPcBCbYOa2bi7UBceWtGgaIZ7ADLNHEg7Ixebs606iMM27LLu9VPPCdFvfdaes5H3Tfd+HOMTroYOBiJXQpE1qGPwZueveiwO28HXzPzA81HWTlxbaqsdTiy1SD7zJ1b1Vr9jCGSbOeWd53xaki9Vp6J6vPEeylsSAbmfSSNhTcMPgteS4IGyrpebIdz3Z26NIeRctpvCm+wtjoXxI+EX8BYtFcbt65NIBvCA6LFLBGEkI5DO6cvPgXnyLaDZ+XIx/p/S3jyOk8CVt8v60qu+BcPnAEZSMZQh7HO8BlD4sN9if3VS6qq0vGppkBRiDkF0mtyMrMN8rAg8sDn3VtCOxtU34I/1dZirNnCJgBQeiZ7QR5zt2iz8G4LxwiElHlgQoCCKG2jdDarMKTQf6rvpYFpfAm40QvaMoMDx0jX1hd7n/03GTF0xUUg4R/AEe6vk0htexN2cdQ2jro45vRXdVONYWaR0BRdn+MRhHLXl+U4uh8TPHdb8eNlpvtbm0/uT6qixdJhyiW+8FF+VphvdXQ2OTIwyHnTF/6H0MOkiFL3e8yIoxJZiHOoxqNQaF4ssqB17KiKxgD174rCnE/FB06/1vx4bDjYwVND9uPLVvaHi/PemLt2dfrhwD/Haf20k2ut+D7hk4aczVQ9MFzNEAEL5v1ZzF/oJhZ9f1+xK2+FtjwHo/Ew7MbQhn/e1s2d8TplVkmcE6QWVNHGzQIBPIyCtgNvNj4lJwJLIdtfRhe0RZ1+o8Ibp/trpLaC+UfqJkTCTSk2tNXSQB7kBFbxjTNxKP3F8cfb/P85R/WDZgWcMZnTLBrl2+S3ZFQ+gCuabXyrwViJt3mGe5PVWUn2+eiLf5rhoTUqO6Ty2tRNQWKp/kkc0tNNqNj1HwO7uS1vK6eNm0f9tSQE+Tn/w8GwP05zss3WlPWxfzqEblmtHcZf+lDpZeiYwekydue92QpCy1pXJruYa6MWpFPpWbsL8MBoaKKCWIT7yfqfJIcG6pvKh4Ija76SO84RUbaTiqty2rnfMRKxCJk0OnK71YOQRY5SWt5vlMbdpsl+5J7rN5kHmvt1C+s7vcD9TwPVmVxidPlBOQYQS82+jy2F86/TzlpTfMxKi5TAZw94tJpSSq8eotf8gusf91xmPmNXPgjq6Bp8T8KHU62yHGdkyn1HjRXB+qGrFfMrkqfHWkXPF5XpAl9UzODB/jCkaUFcY3jhjFpn8RWg0ApMBuev87Io41uw66gYDWmareslyHbCeTvJXDRcA40mEhtNeS+x/219FWGvM/2MPqMq0BMXEn4O4lwUIOjIJG5Rt0xghJqEjlmJ37Uc2hoFBrL/shjAI5rWWNqSK/TZm0ZaB6xzQ9vAmmJg/Eul266uz4wn2tI7ByFneRC3VoBwRibpv+vGmnQytbiLAkYN2/3Q4PcvyQuB2NVgvHnetrgx3a+ayyg8qj9/CfUhXLmOH6euNhBTJdRlwZkDVusqLt3TZUfzCuv5SRZK7rBBuQA8ia/OtUAkVXDTvuOpZgeoeqNq7GbBBWDmTinGJ2v0onOPCfzq7dYFF9p5/1F/v70e8cEf1yPgavECaRPcYx+GAIr5Roa3DfwYcEen4DeZqioLzX+RD9YB8T7FbeVGiEUtXPEOAvFqqg4DTo0VMKZg/e7OMhm0wmvmixiR5psbphs9PUbLd9p/QRLEwtcwjDjkH3yAuS/m6/8CUEsDBBQAAgAIANi9kESDnfSvTQAAAGoAAAAbAAAAdW5pdmVyc2FsL3VuaXZlcnNhbC5wbmcueG1ss7GvyM1RKEstKs7Mz7NVMtQzULK34+WyKShKLctMLVeoAIoZ6RlAgJJCpa2SCRK3PDOlJMNWycLUHCGWkZqZnlFiq2RmYgwX1AcaCQBQSwECAAAUAAIACADXvZBE/lWSr9EDAAD7DQAAHQAAAAAAAAABAAAAAAAAAAAAdW5pdmVyc2FsL2NvbW1vbl9tZXNzYWdlcy5sbmdQSwECAAAUAAIACADXvZBE+/grw7wDAABQEAAAJwAAAAAAAAABAAAAAAAMBAAAdW5pdmVyc2FsL2ZsYXNoX3B1Ymxpc2hpbmdfc2V0dGluZ3MueG1sUEsBAgAAFAACAAgA172QRJbNOyC8AgAAVAoAACEAAAAAAAAAAQAAAAAADQgAAHVuaXZlcnNhbC9mbGFzaF9za2luX3NldHRpbmdzLnhtbFBLAQIAABQAAgAIANe9kEQljXkRjQMAAGEPAAAmAAAAAAAAAAEAAAAAAAgLAAB1bml2ZXJzYWwvaHRtbF9wdWJsaXNoaW5nX3NldHRpbmdzLnhtbFBLAQIAABQAAgAIANe9kERBHlKgjQEAAA4GAAAfAAAAAAAAAAEAAAAAANkOAAB1bml2ZXJzYWwvaHRtbF9za2luX3NldHRpbmdzLmpzUEsBAgAAFAACAAgA172QRBra6juqAAAAHwEAABoAAAAAAAAAAQAAAAAAoxAAAHVuaXZlcnNhbC9pMThuX3ByZXNldHMueG1sUEsBAgAAFAACAAgA172QRKTf3ZpwAAAAeAAAABwAAAAAAAAAAQAAAAAAhREAAHVuaXZlcnNhbC9sb2NhbF9zZXR0aW5ncy54bWxQSwECAAAUAAIACABAm3REzoIJN+wCAACICAAAFAAAAAAAAAABAAAAAAAvEgAAdW5pdmVyc2FsL3BsYXllci54bWxQSwECAAAUAAIACADXvZBEdZOF4XEBAAD9AgAAKQAAAAAAAAABAAAAAABNFQAAdW5pdmVyc2FsL3NraW5fY3VzdG9taXphdGlvbl9zZXR0aW5ncy54bWxQSwECAAAUAAIACADYvZBEwmiYrEUSAACwIgAAFwAAAAAAAAAAAAAAAAAFFwAAdW5pdmVyc2FsL3VuaXZlcnNhbC5wbmdQSwECAAAUAAIACADYvZBEg530r00AAABqAAAAGwAAAAAAAAABAAAAAAB/KQAAdW5pdmVyc2FsL3VuaXZlcnNhbC5wbmcueG1sUEsFBgAAAAALAAsASQMAAAUqAAAAAA=="/>
  <p:tag name="ISPRING_ULTRA_SCORM_COURCE_TITLE" val="TransfoTri-5"/>
  <p:tag name="ISPRING_ULTRA_SCORM_LESSON_TITLE" val="TransfoTri-5"/>
  <p:tag name="ISPRING_PRESENTATION_TITLE" val="TransfoTri-5"/>
  <p:tag name="ISPRING_RESOURCE_PATHS_HASH_PRESENTER" val="ae5a5fb0ae25ae29e3a9f6d2cce901d6176a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20344</TotalTime>
  <Words>2022</Words>
  <Application>Microsoft Office PowerPoint</Application>
  <PresentationFormat>Affichage à l'écran (4:3)</PresentationFormat>
  <Paragraphs>456</Paragraphs>
  <Slides>29</Slides>
  <Notes>28</Notes>
  <HiddenSlides>2</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Apex</vt:lpstr>
      <vt:lpstr>Les Transformateurs</vt:lpstr>
      <vt:lpstr>Les transformateurs</vt:lpstr>
      <vt:lpstr>Constitution transformateur</vt:lpstr>
      <vt:lpstr>Présentation PowerPoint</vt:lpstr>
      <vt:lpstr>Constitution transformateur</vt:lpstr>
      <vt:lpstr>Constitution transformateur</vt:lpstr>
      <vt:lpstr>Constitution transformateur</vt:lpstr>
      <vt:lpstr>Constitution transformateur triphasé</vt:lpstr>
      <vt:lpstr>Constitution transformateur triphasé</vt:lpstr>
      <vt:lpstr>Couplage transformateur triphasé</vt:lpstr>
      <vt:lpstr>Couplage transformateur triphasé</vt:lpstr>
      <vt:lpstr>Couplage transformateur triphasé</vt:lpstr>
      <vt:lpstr>Couplage transformateur triphasé </vt:lpstr>
      <vt:lpstr>Couplage transformateur triphasé</vt:lpstr>
      <vt:lpstr>Couplage transformateur triphasé</vt:lpstr>
      <vt:lpstr>Couplage transformateur triphasé</vt:lpstr>
      <vt:lpstr>Retrouver le schéma du Couplage avec la désignation    ex: Yy0 </vt:lpstr>
      <vt:lpstr>Retrouver le schéma du Couplage avec la désignation    ex: Yy0 </vt:lpstr>
      <vt:lpstr>Retrouver le schéma du Couplage avec la désignation    ex: Yy0 </vt:lpstr>
      <vt:lpstr>Retrouver le schéma du Couplage avec la désignation    ex: Dy11 </vt:lpstr>
      <vt:lpstr>Retrouver le schéma du Couplage avec la désignation    ex: Yd3 </vt:lpstr>
      <vt:lpstr>Retrouver le schéma du Couplage avec la désignation    ex: Dd6 </vt:lpstr>
      <vt:lpstr>Retrouver le schéma du Couplage avec la désignation    ex: Dd6 (2éme solution) </vt:lpstr>
      <vt:lpstr>Retrouver la désignation du Couplage avec le schéma.</vt:lpstr>
      <vt:lpstr>Le couplage Zig-Zag.</vt:lpstr>
      <vt:lpstr>Exercices couplage</vt:lpstr>
      <vt:lpstr>Exercices couplage zig-zag</vt:lpstr>
      <vt:lpstr>Plaque signalétique de transformateur</vt:lpstr>
      <vt:lpstr>Grandeurs  de service d’un transformateur triphasé</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TransfoTri-5</dc:title>
  <dc:creator>phil</dc:creator>
  <cp:keywords>etoile</cp:keywords>
  <cp:lastModifiedBy>phil</cp:lastModifiedBy>
  <cp:revision>301</cp:revision>
  <dcterms:created xsi:type="dcterms:W3CDTF">2010-11-14T18:20:23Z</dcterms:created>
  <dcterms:modified xsi:type="dcterms:W3CDTF">2016-01-03T18:29:12Z</dcterms:modified>
</cp:coreProperties>
</file>