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0" r:id="rId5"/>
    <p:sldId id="268" r:id="rId6"/>
    <p:sldId id="269" r:id="rId7"/>
    <p:sldId id="267" r:id="rId8"/>
    <p:sldId id="275" r:id="rId9"/>
    <p:sldId id="273" r:id="rId10"/>
    <p:sldId id="274" r:id="rId11"/>
    <p:sldId id="266" r:id="rId12"/>
    <p:sldId id="265" r:id="rId13"/>
    <p:sldId id="263" r:id="rId14"/>
    <p:sldId id="264" r:id="rId15"/>
    <p:sldId id="257" r:id="rId16"/>
    <p:sldId id="262" r:id="rId17"/>
    <p:sldId id="258" r:id="rId18"/>
    <p:sldId id="259" r:id="rId19"/>
    <p:sldId id="260" r:id="rId20"/>
    <p:sldId id="261" r:id="rId21"/>
  </p:sldIdLst>
  <p:sldSz cx="9144000" cy="6858000" type="screen4x3"/>
  <p:notesSz cx="6858000" cy="9144000"/>
  <p:custDataLst>
    <p:tags r:id="rId22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6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46" autoAdjust="0"/>
    <p:restoredTop sz="94669" autoAdjust="0"/>
  </p:normalViewPr>
  <p:slideViewPr>
    <p:cSldViewPr>
      <p:cViewPr>
        <p:scale>
          <a:sx n="75" d="100"/>
          <a:sy n="75" d="100"/>
        </p:scale>
        <p:origin x="-2028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lasseur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934038913893943"/>
          <c:y val="1.2138651260971004E-2"/>
          <c:w val="0.71125162629984162"/>
          <c:h val="0.89719889180519097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val>
            <c:numRef>
              <c:f>Feuil1!$H$23:$H$309</c:f>
              <c:numCache>
                <c:formatCode>General</c:formatCode>
                <c:ptCount val="287"/>
                <c:pt idx="0">
                  <c:v>0</c:v>
                </c:pt>
                <c:pt idx="1">
                  <c:v>0.8715574274765816</c:v>
                </c:pt>
                <c:pt idx="2">
                  <c:v>1.7364817766693033</c:v>
                </c:pt>
                <c:pt idx="3">
                  <c:v>2.5881904510252074</c:v>
                </c:pt>
                <c:pt idx="4">
                  <c:v>3.420201433256687</c:v>
                </c:pt>
                <c:pt idx="5">
                  <c:v>4.2261826174069945</c:v>
                </c:pt>
                <c:pt idx="6">
                  <c:v>4.9999999999999991</c:v>
                </c:pt>
                <c:pt idx="7">
                  <c:v>5.7357643635104605</c:v>
                </c:pt>
                <c:pt idx="8">
                  <c:v>6.4278760968653925</c:v>
                </c:pt>
                <c:pt idx="9">
                  <c:v>7.0710678118654746</c:v>
                </c:pt>
                <c:pt idx="10">
                  <c:v>7.6604444311897799</c:v>
                </c:pt>
                <c:pt idx="11">
                  <c:v>8.1915204428899173</c:v>
                </c:pt>
                <c:pt idx="12">
                  <c:v>8.6602540378443855</c:v>
                </c:pt>
                <c:pt idx="13">
                  <c:v>9.0630778703664987</c:v>
                </c:pt>
                <c:pt idx="14">
                  <c:v>9.3969262078590834</c:v>
                </c:pt>
                <c:pt idx="15">
                  <c:v>9.6592582628906829</c:v>
                </c:pt>
                <c:pt idx="16">
                  <c:v>9.8480775301220795</c:v>
                </c:pt>
                <c:pt idx="17">
                  <c:v>9.961946980917455</c:v>
                </c:pt>
                <c:pt idx="18">
                  <c:v>10</c:v>
                </c:pt>
                <c:pt idx="19">
                  <c:v>9.961946980917455</c:v>
                </c:pt>
                <c:pt idx="20">
                  <c:v>9.8480775301220795</c:v>
                </c:pt>
                <c:pt idx="21">
                  <c:v>9.6592582628906829</c:v>
                </c:pt>
                <c:pt idx="22">
                  <c:v>9.3969262078590852</c:v>
                </c:pt>
                <c:pt idx="23">
                  <c:v>9.0630778703665005</c:v>
                </c:pt>
                <c:pt idx="24">
                  <c:v>8.6602540378443873</c:v>
                </c:pt>
                <c:pt idx="25">
                  <c:v>8.1915204428899173</c:v>
                </c:pt>
                <c:pt idx="26">
                  <c:v>7.6604444311897799</c:v>
                </c:pt>
                <c:pt idx="27">
                  <c:v>7.0710678118654755</c:v>
                </c:pt>
                <c:pt idx="28">
                  <c:v>6.4278760968653952</c:v>
                </c:pt>
                <c:pt idx="29">
                  <c:v>5.7357643635104596</c:v>
                </c:pt>
                <c:pt idx="30">
                  <c:v>4.9999999999999991</c:v>
                </c:pt>
                <c:pt idx="31">
                  <c:v>4.2261826174069945</c:v>
                </c:pt>
                <c:pt idx="32">
                  <c:v>3.4202014332566888</c:v>
                </c:pt>
                <c:pt idx="33">
                  <c:v>2.5881904510252101</c:v>
                </c:pt>
                <c:pt idx="34">
                  <c:v>1.7364817766693028</c:v>
                </c:pt>
                <c:pt idx="35">
                  <c:v>0.87155742747658194</c:v>
                </c:pt>
                <c:pt idx="36">
                  <c:v>1.22514845490862E-15</c:v>
                </c:pt>
                <c:pt idx="37">
                  <c:v>-0.87155742747657938</c:v>
                </c:pt>
                <c:pt idx="38">
                  <c:v>-1.7364817766693048</c:v>
                </c:pt>
                <c:pt idx="39">
                  <c:v>-2.5881904510252078</c:v>
                </c:pt>
                <c:pt idx="40">
                  <c:v>-3.4202014332566866</c:v>
                </c:pt>
                <c:pt idx="41">
                  <c:v>-4.2261826174069927</c:v>
                </c:pt>
                <c:pt idx="42">
                  <c:v>-5.0000000000000009</c:v>
                </c:pt>
                <c:pt idx="43">
                  <c:v>-5.7357643635104614</c:v>
                </c:pt>
                <c:pt idx="44">
                  <c:v>-6.4278760968653925</c:v>
                </c:pt>
                <c:pt idx="45">
                  <c:v>-7.0710678118654746</c:v>
                </c:pt>
                <c:pt idx="46">
                  <c:v>-7.660444431189779</c:v>
                </c:pt>
                <c:pt idx="47">
                  <c:v>-8.1915204428899155</c:v>
                </c:pt>
                <c:pt idx="48">
                  <c:v>-8.6602540378443837</c:v>
                </c:pt>
                <c:pt idx="49">
                  <c:v>-9.0630778703665005</c:v>
                </c:pt>
                <c:pt idx="50">
                  <c:v>-9.3969262078590852</c:v>
                </c:pt>
                <c:pt idx="51">
                  <c:v>-9.6592582628906829</c:v>
                </c:pt>
                <c:pt idx="52">
                  <c:v>-9.8480775301220795</c:v>
                </c:pt>
                <c:pt idx="53">
                  <c:v>-9.961946980917455</c:v>
                </c:pt>
                <c:pt idx="54">
                  <c:v>-10</c:v>
                </c:pt>
                <c:pt idx="55">
                  <c:v>-9.961946980917455</c:v>
                </c:pt>
                <c:pt idx="56">
                  <c:v>-9.8480775301220813</c:v>
                </c:pt>
                <c:pt idx="57">
                  <c:v>-9.6592582628906847</c:v>
                </c:pt>
                <c:pt idx="58">
                  <c:v>-9.3969262078590834</c:v>
                </c:pt>
                <c:pt idx="59">
                  <c:v>-9.0630778703664987</c:v>
                </c:pt>
                <c:pt idx="60">
                  <c:v>-8.6602540378443855</c:v>
                </c:pt>
                <c:pt idx="61">
                  <c:v>-8.1915204428899173</c:v>
                </c:pt>
                <c:pt idx="62">
                  <c:v>-7.6604444311897808</c:v>
                </c:pt>
                <c:pt idx="63">
                  <c:v>-7.0710678118654773</c:v>
                </c:pt>
                <c:pt idx="64">
                  <c:v>-6.4278760968653961</c:v>
                </c:pt>
                <c:pt idx="65">
                  <c:v>-5.7357643635104649</c:v>
                </c:pt>
                <c:pt idx="66">
                  <c:v>-5.0000000000000044</c:v>
                </c:pt>
                <c:pt idx="67">
                  <c:v>-4.2261826174069919</c:v>
                </c:pt>
                <c:pt idx="68">
                  <c:v>-3.4202014332566861</c:v>
                </c:pt>
                <c:pt idx="69">
                  <c:v>-2.588190451025207</c:v>
                </c:pt>
                <c:pt idx="70">
                  <c:v>-1.7364817766693039</c:v>
                </c:pt>
                <c:pt idx="71">
                  <c:v>-0.87155742747658316</c:v>
                </c:pt>
                <c:pt idx="72">
                  <c:v>-2.45029690981724E-15</c:v>
                </c:pt>
                <c:pt idx="73">
                  <c:v>0.87155742747657827</c:v>
                </c:pt>
                <c:pt idx="74">
                  <c:v>1.736481776669299</c:v>
                </c:pt>
                <c:pt idx="75">
                  <c:v>2.5881904510252025</c:v>
                </c:pt>
                <c:pt idx="76">
                  <c:v>3.4202014332566892</c:v>
                </c:pt>
                <c:pt idx="77">
                  <c:v>4.2261826174069954</c:v>
                </c:pt>
                <c:pt idx="78">
                  <c:v>5</c:v>
                </c:pt>
                <c:pt idx="79">
                  <c:v>5.7357643635104605</c:v>
                </c:pt>
                <c:pt idx="80">
                  <c:v>6.4278760968653916</c:v>
                </c:pt>
                <c:pt idx="81">
                  <c:v>7.0710678118654737</c:v>
                </c:pt>
                <c:pt idx="82">
                  <c:v>7.6604444311897781</c:v>
                </c:pt>
                <c:pt idx="83">
                  <c:v>8.1915204428899138</c:v>
                </c:pt>
                <c:pt idx="84">
                  <c:v>8.6602540378443891</c:v>
                </c:pt>
                <c:pt idx="85">
                  <c:v>9.0630778703665005</c:v>
                </c:pt>
                <c:pt idx="86">
                  <c:v>9.3969262078590852</c:v>
                </c:pt>
                <c:pt idx="87">
                  <c:v>9.6592582628906829</c:v>
                </c:pt>
                <c:pt idx="88">
                  <c:v>9.8480775301220795</c:v>
                </c:pt>
                <c:pt idx="89">
                  <c:v>9.961946980917455</c:v>
                </c:pt>
                <c:pt idx="90">
                  <c:v>10</c:v>
                </c:pt>
                <c:pt idx="91">
                  <c:v>9.961946980917455</c:v>
                </c:pt>
                <c:pt idx="92">
                  <c:v>9.8480775301220813</c:v>
                </c:pt>
                <c:pt idx="93">
                  <c:v>9.6592582628906847</c:v>
                </c:pt>
                <c:pt idx="94">
                  <c:v>9.3969262078590869</c:v>
                </c:pt>
                <c:pt idx="95">
                  <c:v>9.0630778703665023</c:v>
                </c:pt>
                <c:pt idx="96">
                  <c:v>8.6602540378443909</c:v>
                </c:pt>
                <c:pt idx="97">
                  <c:v>8.1915204428899244</c:v>
                </c:pt>
                <c:pt idx="98">
                  <c:v>7.6604444311897755</c:v>
                </c:pt>
                <c:pt idx="99">
                  <c:v>7.0710678118654711</c:v>
                </c:pt>
                <c:pt idx="100">
                  <c:v>6.4278760968653899</c:v>
                </c:pt>
                <c:pt idx="101">
                  <c:v>5.7357643635104587</c:v>
                </c:pt>
                <c:pt idx="102">
                  <c:v>4.9999999999999982</c:v>
                </c:pt>
                <c:pt idx="103">
                  <c:v>4.2261826174069936</c:v>
                </c:pt>
                <c:pt idx="104">
                  <c:v>3.420201433256687</c:v>
                </c:pt>
                <c:pt idx="105">
                  <c:v>2.5881904510252078</c:v>
                </c:pt>
                <c:pt idx="106">
                  <c:v>1.736481776669305</c:v>
                </c:pt>
                <c:pt idx="107">
                  <c:v>0.87155742747658449</c:v>
                </c:pt>
                <c:pt idx="108">
                  <c:v>3.67544536472586E-15</c:v>
                </c:pt>
                <c:pt idx="109">
                  <c:v>-0.87155742747657705</c:v>
                </c:pt>
                <c:pt idx="110">
                  <c:v>-1.7364817766692977</c:v>
                </c:pt>
                <c:pt idx="111">
                  <c:v>-2.5881904510252012</c:v>
                </c:pt>
                <c:pt idx="112">
                  <c:v>-3.4202014332566799</c:v>
                </c:pt>
                <c:pt idx="113">
                  <c:v>-4.2261826174069865</c:v>
                </c:pt>
                <c:pt idx="114">
                  <c:v>-4.999999999999992</c:v>
                </c:pt>
                <c:pt idx="115">
                  <c:v>-5.7357643635104676</c:v>
                </c:pt>
                <c:pt idx="116">
                  <c:v>-6.4278760968653978</c:v>
                </c:pt>
                <c:pt idx="117">
                  <c:v>-7.0710678118654791</c:v>
                </c:pt>
                <c:pt idx="118">
                  <c:v>-7.6604444311897826</c:v>
                </c:pt>
                <c:pt idx="119">
                  <c:v>-8.1915204428899191</c:v>
                </c:pt>
                <c:pt idx="120">
                  <c:v>-8.6602540378443873</c:v>
                </c:pt>
                <c:pt idx="121">
                  <c:v>-9.0630778703665005</c:v>
                </c:pt>
                <c:pt idx="122">
                  <c:v>-9.3969262078590852</c:v>
                </c:pt>
                <c:pt idx="123">
                  <c:v>-9.6592582628906811</c:v>
                </c:pt>
                <c:pt idx="124">
                  <c:v>-9.8480775301220795</c:v>
                </c:pt>
                <c:pt idx="125">
                  <c:v>-9.961946980917455</c:v>
                </c:pt>
                <c:pt idx="126">
                  <c:v>-10</c:v>
                </c:pt>
                <c:pt idx="127">
                  <c:v>-9.961946980917455</c:v>
                </c:pt>
                <c:pt idx="128">
                  <c:v>-9.8480775301220813</c:v>
                </c:pt>
                <c:pt idx="129">
                  <c:v>-9.6592582628906847</c:v>
                </c:pt>
                <c:pt idx="130">
                  <c:v>-9.3969262078590869</c:v>
                </c:pt>
                <c:pt idx="131">
                  <c:v>-9.063077870366504</c:v>
                </c:pt>
                <c:pt idx="132">
                  <c:v>-8.6602540378443909</c:v>
                </c:pt>
                <c:pt idx="133">
                  <c:v>-8.1915204428899138</c:v>
                </c:pt>
                <c:pt idx="134">
                  <c:v>-7.6604444311897772</c:v>
                </c:pt>
                <c:pt idx="135">
                  <c:v>-7.071067811865472</c:v>
                </c:pt>
                <c:pt idx="136">
                  <c:v>-6.4278760968653899</c:v>
                </c:pt>
                <c:pt idx="137">
                  <c:v>-5.7357643635104596</c:v>
                </c:pt>
                <c:pt idx="138">
                  <c:v>-4.9999999999999991</c:v>
                </c:pt>
                <c:pt idx="139">
                  <c:v>-4.2261826174069945</c:v>
                </c:pt>
                <c:pt idx="140">
                  <c:v>-3.4202014332566884</c:v>
                </c:pt>
                <c:pt idx="141">
                  <c:v>-2.5881904510252096</c:v>
                </c:pt>
                <c:pt idx="142">
                  <c:v>-1.7364817766693064</c:v>
                </c:pt>
                <c:pt idx="143">
                  <c:v>-0.8715574274765856</c:v>
                </c:pt>
                <c:pt idx="144">
                  <c:v>-4.90059381963448E-15</c:v>
                </c:pt>
                <c:pt idx="145">
                  <c:v>0.87155742747657583</c:v>
                </c:pt>
                <c:pt idx="146">
                  <c:v>1.7364817766692966</c:v>
                </c:pt>
                <c:pt idx="147">
                  <c:v>2.5881904510252003</c:v>
                </c:pt>
                <c:pt idx="148">
                  <c:v>3.420201433256679</c:v>
                </c:pt>
                <c:pt idx="149">
                  <c:v>4.2261826174069856</c:v>
                </c:pt>
                <c:pt idx="150">
                  <c:v>4.9999999999999902</c:v>
                </c:pt>
                <c:pt idx="151">
                  <c:v>5.7357643635104658</c:v>
                </c:pt>
                <c:pt idx="152">
                  <c:v>6.427876096865397</c:v>
                </c:pt>
                <c:pt idx="153">
                  <c:v>7.0710678118654782</c:v>
                </c:pt>
                <c:pt idx="154">
                  <c:v>7.6604444311897826</c:v>
                </c:pt>
                <c:pt idx="155">
                  <c:v>8.1915204428899191</c:v>
                </c:pt>
                <c:pt idx="156">
                  <c:v>8.6602540378443873</c:v>
                </c:pt>
                <c:pt idx="157">
                  <c:v>9.0630778703664987</c:v>
                </c:pt>
                <c:pt idx="158">
                  <c:v>9.3969262078590834</c:v>
                </c:pt>
                <c:pt idx="159">
                  <c:v>9.6592582628906811</c:v>
                </c:pt>
                <c:pt idx="160">
                  <c:v>9.8480775301220795</c:v>
                </c:pt>
                <c:pt idx="161">
                  <c:v>9.961946980917455</c:v>
                </c:pt>
                <c:pt idx="162">
                  <c:v>10</c:v>
                </c:pt>
                <c:pt idx="163">
                  <c:v>9.961946980917455</c:v>
                </c:pt>
                <c:pt idx="164">
                  <c:v>9.8480775301220831</c:v>
                </c:pt>
                <c:pt idx="165">
                  <c:v>9.6592582628906847</c:v>
                </c:pt>
                <c:pt idx="166">
                  <c:v>9.3969262078590869</c:v>
                </c:pt>
                <c:pt idx="167">
                  <c:v>9.063077870366504</c:v>
                </c:pt>
                <c:pt idx="168">
                  <c:v>8.6602540378443837</c:v>
                </c:pt>
                <c:pt idx="169">
                  <c:v>8.1915204428899138</c:v>
                </c:pt>
                <c:pt idx="170">
                  <c:v>7.6604444311897781</c:v>
                </c:pt>
                <c:pt idx="171">
                  <c:v>7.0710678118654737</c:v>
                </c:pt>
                <c:pt idx="172">
                  <c:v>6.4278760968653916</c:v>
                </c:pt>
                <c:pt idx="173">
                  <c:v>5.7357643635104605</c:v>
                </c:pt>
                <c:pt idx="174">
                  <c:v>5</c:v>
                </c:pt>
                <c:pt idx="175">
                  <c:v>4.2261826174069954</c:v>
                </c:pt>
                <c:pt idx="176">
                  <c:v>3.4202014332566892</c:v>
                </c:pt>
                <c:pt idx="177">
                  <c:v>2.5881904510252109</c:v>
                </c:pt>
                <c:pt idx="178">
                  <c:v>1.7364817766693075</c:v>
                </c:pt>
                <c:pt idx="179">
                  <c:v>0.87155742747658682</c:v>
                </c:pt>
                <c:pt idx="180">
                  <c:v>6.1257422745431001E-15</c:v>
                </c:pt>
                <c:pt idx="181">
                  <c:v>-0.87155742747657461</c:v>
                </c:pt>
                <c:pt idx="182">
                  <c:v>-1.7364817766692955</c:v>
                </c:pt>
                <c:pt idx="183">
                  <c:v>-2.5881904510251985</c:v>
                </c:pt>
                <c:pt idx="184">
                  <c:v>-3.4202014332566777</c:v>
                </c:pt>
                <c:pt idx="185">
                  <c:v>-4.2261826174070007</c:v>
                </c:pt>
                <c:pt idx="186">
                  <c:v>-4.9999999999999893</c:v>
                </c:pt>
                <c:pt idx="187">
                  <c:v>-5.7357643635104649</c:v>
                </c:pt>
                <c:pt idx="188">
                  <c:v>-6.4278760968653827</c:v>
                </c:pt>
                <c:pt idx="189">
                  <c:v>-7.0710678118654773</c:v>
                </c:pt>
                <c:pt idx="190">
                  <c:v>-7.6604444311897701</c:v>
                </c:pt>
                <c:pt idx="191">
                  <c:v>-8.1915204428899173</c:v>
                </c:pt>
                <c:pt idx="192">
                  <c:v>-8.6602540378443766</c:v>
                </c:pt>
                <c:pt idx="193">
                  <c:v>-9.0630778703664987</c:v>
                </c:pt>
                <c:pt idx="194">
                  <c:v>-9.3969262078590763</c:v>
                </c:pt>
                <c:pt idx="195">
                  <c:v>-9.6592582628906811</c:v>
                </c:pt>
                <c:pt idx="196">
                  <c:v>-9.8480775301220831</c:v>
                </c:pt>
                <c:pt idx="197">
                  <c:v>-9.961946980917455</c:v>
                </c:pt>
                <c:pt idx="198">
                  <c:v>-10</c:v>
                </c:pt>
                <c:pt idx="199">
                  <c:v>-9.961946980917455</c:v>
                </c:pt>
                <c:pt idx="200">
                  <c:v>-9.8480775301220795</c:v>
                </c:pt>
                <c:pt idx="201">
                  <c:v>-9.6592582628906847</c:v>
                </c:pt>
                <c:pt idx="202">
                  <c:v>-9.3969262078590816</c:v>
                </c:pt>
                <c:pt idx="203">
                  <c:v>-9.0630778703665058</c:v>
                </c:pt>
                <c:pt idx="204">
                  <c:v>-8.6602540378443837</c:v>
                </c:pt>
                <c:pt idx="205">
                  <c:v>-8.1915204428899262</c:v>
                </c:pt>
                <c:pt idx="206">
                  <c:v>-7.660444431189779</c:v>
                </c:pt>
                <c:pt idx="207">
                  <c:v>-7.0710678118654871</c:v>
                </c:pt>
                <c:pt idx="208">
                  <c:v>-6.4278760968653925</c:v>
                </c:pt>
                <c:pt idx="209">
                  <c:v>-5.7357643635104765</c:v>
                </c:pt>
                <c:pt idx="210">
                  <c:v>-5.0000000000000009</c:v>
                </c:pt>
                <c:pt idx="211">
                  <c:v>-4.2261826174070123</c:v>
                </c:pt>
                <c:pt idx="212">
                  <c:v>-3.4202014332566906</c:v>
                </c:pt>
                <c:pt idx="213">
                  <c:v>-2.5881904510251945</c:v>
                </c:pt>
                <c:pt idx="214">
                  <c:v>-1.7364817766693086</c:v>
                </c:pt>
                <c:pt idx="215">
                  <c:v>-0.87155742747657028</c:v>
                </c:pt>
                <c:pt idx="216">
                  <c:v>-7.3508907294517201E-15</c:v>
                </c:pt>
                <c:pt idx="217">
                  <c:v>0.87155742747659115</c:v>
                </c:pt>
                <c:pt idx="218">
                  <c:v>1.7364817766692942</c:v>
                </c:pt>
                <c:pt idx="219">
                  <c:v>2.5881904510252145</c:v>
                </c:pt>
                <c:pt idx="220">
                  <c:v>3.4202014332566764</c:v>
                </c:pt>
                <c:pt idx="221">
                  <c:v>4.2261826174069999</c:v>
                </c:pt>
                <c:pt idx="222">
                  <c:v>4.9999999999999885</c:v>
                </c:pt>
                <c:pt idx="223">
                  <c:v>5.735764363510464</c:v>
                </c:pt>
                <c:pt idx="224">
                  <c:v>6.427876096865381</c:v>
                </c:pt>
                <c:pt idx="225">
                  <c:v>7.0710678118654755</c:v>
                </c:pt>
                <c:pt idx="226">
                  <c:v>7.6604444311897693</c:v>
                </c:pt>
                <c:pt idx="227">
                  <c:v>8.1915204428899173</c:v>
                </c:pt>
                <c:pt idx="228">
                  <c:v>8.6602540378443766</c:v>
                </c:pt>
                <c:pt idx="229">
                  <c:v>9.0630778703664987</c:v>
                </c:pt>
                <c:pt idx="230">
                  <c:v>9.3969262078590887</c:v>
                </c:pt>
                <c:pt idx="231">
                  <c:v>9.6592582628906811</c:v>
                </c:pt>
                <c:pt idx="232">
                  <c:v>9.8480775301220831</c:v>
                </c:pt>
                <c:pt idx="233">
                  <c:v>9.961946980917455</c:v>
                </c:pt>
                <c:pt idx="234">
                  <c:v>10</c:v>
                </c:pt>
                <c:pt idx="235">
                  <c:v>9.9619469809174568</c:v>
                </c:pt>
                <c:pt idx="236">
                  <c:v>9.8480775301220795</c:v>
                </c:pt>
                <c:pt idx="237">
                  <c:v>9.6592582628906847</c:v>
                </c:pt>
                <c:pt idx="238">
                  <c:v>9.3969262078590816</c:v>
                </c:pt>
                <c:pt idx="239">
                  <c:v>9.0630778703665058</c:v>
                </c:pt>
                <c:pt idx="240">
                  <c:v>8.6602540378443855</c:v>
                </c:pt>
                <c:pt idx="241">
                  <c:v>8.1915204428899262</c:v>
                </c:pt>
                <c:pt idx="242">
                  <c:v>7.660444431189779</c:v>
                </c:pt>
                <c:pt idx="243">
                  <c:v>7.0710678118654871</c:v>
                </c:pt>
                <c:pt idx="244">
                  <c:v>6.4278760968653934</c:v>
                </c:pt>
                <c:pt idx="245">
                  <c:v>5.7357643635104774</c:v>
                </c:pt>
                <c:pt idx="246">
                  <c:v>5.0000000000000018</c:v>
                </c:pt>
                <c:pt idx="247">
                  <c:v>4.2261826174070141</c:v>
                </c:pt>
                <c:pt idx="248">
                  <c:v>3.4202014332566915</c:v>
                </c:pt>
                <c:pt idx="249">
                  <c:v>2.5881904510251958</c:v>
                </c:pt>
                <c:pt idx="250">
                  <c:v>1.7364817766693099</c:v>
                </c:pt>
                <c:pt idx="251">
                  <c:v>0.8715574274765715</c:v>
                </c:pt>
                <c:pt idx="252">
                  <c:v>8.5760391843603401E-15</c:v>
                </c:pt>
                <c:pt idx="253">
                  <c:v>-0.87155742747658982</c:v>
                </c:pt>
                <c:pt idx="254">
                  <c:v>-1.736481776669293</c:v>
                </c:pt>
                <c:pt idx="255">
                  <c:v>-2.5881904510252136</c:v>
                </c:pt>
                <c:pt idx="256">
                  <c:v>-3.4202014332566755</c:v>
                </c:pt>
                <c:pt idx="257">
                  <c:v>-4.2261826174069981</c:v>
                </c:pt>
                <c:pt idx="258">
                  <c:v>-4.9999999999999876</c:v>
                </c:pt>
                <c:pt idx="259">
                  <c:v>-5.7357643635104623</c:v>
                </c:pt>
                <c:pt idx="260">
                  <c:v>-6.4278760968653801</c:v>
                </c:pt>
                <c:pt idx="261">
                  <c:v>-7.0710678118654755</c:v>
                </c:pt>
                <c:pt idx="262">
                  <c:v>-7.6604444311897684</c:v>
                </c:pt>
                <c:pt idx="263">
                  <c:v>-8.1915204428899173</c:v>
                </c:pt>
                <c:pt idx="264">
                  <c:v>-8.6602540378443766</c:v>
                </c:pt>
                <c:pt idx="265">
                  <c:v>-9.0630778703664987</c:v>
                </c:pt>
                <c:pt idx="266">
                  <c:v>-9.3969262078590887</c:v>
                </c:pt>
                <c:pt idx="267">
                  <c:v>-9.6592582628906811</c:v>
                </c:pt>
                <c:pt idx="268">
                  <c:v>-9.8480775301220831</c:v>
                </c:pt>
                <c:pt idx="269">
                  <c:v>-9.961946980917455</c:v>
                </c:pt>
                <c:pt idx="270">
                  <c:v>-10</c:v>
                </c:pt>
                <c:pt idx="271">
                  <c:v>-9.9619469809174568</c:v>
                </c:pt>
                <c:pt idx="272">
                  <c:v>-9.8480775301220795</c:v>
                </c:pt>
                <c:pt idx="273">
                  <c:v>-9.6592582628906865</c:v>
                </c:pt>
                <c:pt idx="274">
                  <c:v>-9.3969262078590816</c:v>
                </c:pt>
                <c:pt idx="275">
                  <c:v>-9.0630778703665058</c:v>
                </c:pt>
                <c:pt idx="276">
                  <c:v>-8.6602540378443855</c:v>
                </c:pt>
                <c:pt idx="277">
                  <c:v>-8.1915204428899262</c:v>
                </c:pt>
                <c:pt idx="278">
                  <c:v>-7.6604444311897799</c:v>
                </c:pt>
                <c:pt idx="279">
                  <c:v>-7.0710678118654879</c:v>
                </c:pt>
                <c:pt idx="280">
                  <c:v>-6.4278760968653952</c:v>
                </c:pt>
                <c:pt idx="281">
                  <c:v>-5.7357643635104774</c:v>
                </c:pt>
                <c:pt idx="282">
                  <c:v>-5.0000000000000036</c:v>
                </c:pt>
                <c:pt idx="283">
                  <c:v>-4.226182617406983</c:v>
                </c:pt>
                <c:pt idx="284">
                  <c:v>-3.4202014332566928</c:v>
                </c:pt>
                <c:pt idx="285">
                  <c:v>-2.5881904510251967</c:v>
                </c:pt>
                <c:pt idx="286">
                  <c:v>-1.736481776669311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327680"/>
        <c:axId val="52797440"/>
      </c:lineChart>
      <c:catAx>
        <c:axId val="104327680"/>
        <c:scaling>
          <c:orientation val="minMax"/>
        </c:scaling>
        <c:delete val="1"/>
        <c:axPos val="b"/>
        <c:majorTickMark val="out"/>
        <c:minorTickMark val="out"/>
        <c:tickLblPos val="nextTo"/>
        <c:crossAx val="52797440"/>
        <c:crosses val="autoZero"/>
        <c:auto val="1"/>
        <c:lblAlgn val="ctr"/>
        <c:lblOffset val="100"/>
        <c:tickLblSkip val="35"/>
        <c:tickMarkSkip val="12"/>
        <c:noMultiLvlLbl val="0"/>
      </c:catAx>
      <c:valAx>
        <c:axId val="527974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432768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934038913893943"/>
          <c:y val="1.2138651260971004E-2"/>
          <c:w val="0.71125162629984162"/>
          <c:h val="0.89719889180519097"/>
        </c:manualLayout>
      </c:layout>
      <c:lineChart>
        <c:grouping val="standard"/>
        <c:varyColors val="0"/>
        <c:ser>
          <c:idx val="0"/>
          <c:order val="0"/>
          <c:spPr>
            <a:ln w="69850">
              <a:solidFill>
                <a:srgbClr val="FFFF00"/>
              </a:solidFill>
            </a:ln>
          </c:spPr>
          <c:marker>
            <c:symbol val="none"/>
          </c:marker>
          <c:val>
            <c:numRef>
              <c:f>Feuil1!$H$23:$H$309</c:f>
              <c:numCache>
                <c:formatCode>General</c:formatCode>
                <c:ptCount val="287"/>
                <c:pt idx="0">
                  <c:v>0</c:v>
                </c:pt>
                <c:pt idx="1">
                  <c:v>0.8715574274765816</c:v>
                </c:pt>
                <c:pt idx="2">
                  <c:v>1.7364817766693033</c:v>
                </c:pt>
                <c:pt idx="3">
                  <c:v>2.5881904510252074</c:v>
                </c:pt>
                <c:pt idx="4">
                  <c:v>3.420201433256687</c:v>
                </c:pt>
                <c:pt idx="5">
                  <c:v>4.2261826174069945</c:v>
                </c:pt>
                <c:pt idx="6">
                  <c:v>4.9999999999999991</c:v>
                </c:pt>
                <c:pt idx="7">
                  <c:v>5.7357643635104605</c:v>
                </c:pt>
                <c:pt idx="8">
                  <c:v>6.4278760968653925</c:v>
                </c:pt>
                <c:pt idx="9">
                  <c:v>7.0710678118654746</c:v>
                </c:pt>
                <c:pt idx="10">
                  <c:v>7.6604444311897799</c:v>
                </c:pt>
                <c:pt idx="11">
                  <c:v>8.1915204428899173</c:v>
                </c:pt>
                <c:pt idx="12">
                  <c:v>8.6602540378443855</c:v>
                </c:pt>
                <c:pt idx="13">
                  <c:v>9.0630778703664987</c:v>
                </c:pt>
                <c:pt idx="14">
                  <c:v>9.3969262078590834</c:v>
                </c:pt>
                <c:pt idx="15">
                  <c:v>9.6592582628906829</c:v>
                </c:pt>
                <c:pt idx="16">
                  <c:v>9.8480775301220795</c:v>
                </c:pt>
                <c:pt idx="17">
                  <c:v>9.961946980917455</c:v>
                </c:pt>
                <c:pt idx="18">
                  <c:v>10</c:v>
                </c:pt>
                <c:pt idx="19">
                  <c:v>9.961946980917455</c:v>
                </c:pt>
                <c:pt idx="20">
                  <c:v>9.8480775301220795</c:v>
                </c:pt>
                <c:pt idx="21">
                  <c:v>9.6592582628906829</c:v>
                </c:pt>
                <c:pt idx="22">
                  <c:v>9.3969262078590852</c:v>
                </c:pt>
                <c:pt idx="23">
                  <c:v>9.0630778703665005</c:v>
                </c:pt>
                <c:pt idx="24">
                  <c:v>8.6602540378443873</c:v>
                </c:pt>
                <c:pt idx="25">
                  <c:v>8.1915204428899173</c:v>
                </c:pt>
                <c:pt idx="26">
                  <c:v>7.6604444311897799</c:v>
                </c:pt>
                <c:pt idx="27">
                  <c:v>7.0710678118654755</c:v>
                </c:pt>
                <c:pt idx="28">
                  <c:v>6.4278760968653952</c:v>
                </c:pt>
                <c:pt idx="29">
                  <c:v>5.7357643635104596</c:v>
                </c:pt>
                <c:pt idx="30">
                  <c:v>4.9999999999999991</c:v>
                </c:pt>
                <c:pt idx="31">
                  <c:v>4.2261826174069945</c:v>
                </c:pt>
                <c:pt idx="32">
                  <c:v>3.4202014332566888</c:v>
                </c:pt>
                <c:pt idx="33">
                  <c:v>2.5881904510252101</c:v>
                </c:pt>
                <c:pt idx="34">
                  <c:v>1.7364817766693028</c:v>
                </c:pt>
                <c:pt idx="35">
                  <c:v>0.87155742747658194</c:v>
                </c:pt>
                <c:pt idx="36">
                  <c:v>1.22514845490862E-15</c:v>
                </c:pt>
                <c:pt idx="37">
                  <c:v>-0.87155742747657938</c:v>
                </c:pt>
                <c:pt idx="38">
                  <c:v>-1.7364817766693048</c:v>
                </c:pt>
                <c:pt idx="39">
                  <c:v>-2.5881904510252078</c:v>
                </c:pt>
                <c:pt idx="40">
                  <c:v>-3.4202014332566866</c:v>
                </c:pt>
                <c:pt idx="41">
                  <c:v>-4.2261826174069927</c:v>
                </c:pt>
                <c:pt idx="42">
                  <c:v>-5.0000000000000009</c:v>
                </c:pt>
                <c:pt idx="43">
                  <c:v>-5.7357643635104614</c:v>
                </c:pt>
                <c:pt idx="44">
                  <c:v>-6.4278760968653925</c:v>
                </c:pt>
                <c:pt idx="45">
                  <c:v>-7.0710678118654746</c:v>
                </c:pt>
                <c:pt idx="46">
                  <c:v>-7.660444431189779</c:v>
                </c:pt>
                <c:pt idx="47">
                  <c:v>-8.1915204428899155</c:v>
                </c:pt>
                <c:pt idx="48">
                  <c:v>-8.6602540378443837</c:v>
                </c:pt>
                <c:pt idx="49">
                  <c:v>-9.0630778703665005</c:v>
                </c:pt>
                <c:pt idx="50">
                  <c:v>-9.3969262078590852</c:v>
                </c:pt>
                <c:pt idx="51">
                  <c:v>-9.6592582628906829</c:v>
                </c:pt>
                <c:pt idx="52">
                  <c:v>-9.8480775301220795</c:v>
                </c:pt>
                <c:pt idx="53">
                  <c:v>-9.961946980917455</c:v>
                </c:pt>
                <c:pt idx="54">
                  <c:v>-10</c:v>
                </c:pt>
                <c:pt idx="55">
                  <c:v>-9.961946980917455</c:v>
                </c:pt>
                <c:pt idx="56">
                  <c:v>-9.8480775301220813</c:v>
                </c:pt>
                <c:pt idx="57">
                  <c:v>-9.6592582628906847</c:v>
                </c:pt>
                <c:pt idx="58">
                  <c:v>-9.3969262078590834</c:v>
                </c:pt>
                <c:pt idx="59">
                  <c:v>-9.0630778703664987</c:v>
                </c:pt>
                <c:pt idx="60">
                  <c:v>-8.6602540378443855</c:v>
                </c:pt>
                <c:pt idx="61">
                  <c:v>-8.1915204428899173</c:v>
                </c:pt>
                <c:pt idx="62">
                  <c:v>-7.6604444311897808</c:v>
                </c:pt>
                <c:pt idx="63">
                  <c:v>-7.0710678118654773</c:v>
                </c:pt>
                <c:pt idx="64">
                  <c:v>-6.4278760968653961</c:v>
                </c:pt>
                <c:pt idx="65">
                  <c:v>-5.7357643635104649</c:v>
                </c:pt>
                <c:pt idx="66">
                  <c:v>-5.0000000000000044</c:v>
                </c:pt>
                <c:pt idx="67">
                  <c:v>-4.2261826174069919</c:v>
                </c:pt>
                <c:pt idx="68">
                  <c:v>-3.4202014332566861</c:v>
                </c:pt>
                <c:pt idx="69">
                  <c:v>-2.588190451025207</c:v>
                </c:pt>
                <c:pt idx="70">
                  <c:v>-1.7364817766693039</c:v>
                </c:pt>
                <c:pt idx="71">
                  <c:v>-0.87155742747658316</c:v>
                </c:pt>
                <c:pt idx="72">
                  <c:v>-2.45029690981724E-15</c:v>
                </c:pt>
                <c:pt idx="73">
                  <c:v>0.87155742747657827</c:v>
                </c:pt>
                <c:pt idx="74">
                  <c:v>1.736481776669299</c:v>
                </c:pt>
                <c:pt idx="75">
                  <c:v>2.5881904510252025</c:v>
                </c:pt>
                <c:pt idx="76">
                  <c:v>3.4202014332566892</c:v>
                </c:pt>
                <c:pt idx="77">
                  <c:v>4.2261826174069954</c:v>
                </c:pt>
                <c:pt idx="78">
                  <c:v>5</c:v>
                </c:pt>
                <c:pt idx="79">
                  <c:v>5.7357643635104605</c:v>
                </c:pt>
                <c:pt idx="80">
                  <c:v>6.4278760968653916</c:v>
                </c:pt>
                <c:pt idx="81">
                  <c:v>7.0710678118654737</c:v>
                </c:pt>
                <c:pt idx="82">
                  <c:v>7.6604444311897781</c:v>
                </c:pt>
                <c:pt idx="83">
                  <c:v>8.1915204428899138</c:v>
                </c:pt>
                <c:pt idx="84">
                  <c:v>8.6602540378443891</c:v>
                </c:pt>
                <c:pt idx="85">
                  <c:v>9.0630778703665005</c:v>
                </c:pt>
                <c:pt idx="86">
                  <c:v>9.3969262078590852</c:v>
                </c:pt>
                <c:pt idx="87">
                  <c:v>9.6592582628906829</c:v>
                </c:pt>
                <c:pt idx="88">
                  <c:v>9.8480775301220795</c:v>
                </c:pt>
                <c:pt idx="89">
                  <c:v>9.961946980917455</c:v>
                </c:pt>
                <c:pt idx="90">
                  <c:v>10</c:v>
                </c:pt>
                <c:pt idx="91">
                  <c:v>9.961946980917455</c:v>
                </c:pt>
                <c:pt idx="92">
                  <c:v>9.8480775301220813</c:v>
                </c:pt>
                <c:pt idx="93">
                  <c:v>9.6592582628906847</c:v>
                </c:pt>
                <c:pt idx="94">
                  <c:v>9.3969262078590869</c:v>
                </c:pt>
                <c:pt idx="95">
                  <c:v>9.0630778703665023</c:v>
                </c:pt>
                <c:pt idx="96">
                  <c:v>8.6602540378443909</c:v>
                </c:pt>
                <c:pt idx="97">
                  <c:v>8.1915204428899244</c:v>
                </c:pt>
                <c:pt idx="98">
                  <c:v>7.6604444311897755</c:v>
                </c:pt>
                <c:pt idx="99">
                  <c:v>7.0710678118654711</c:v>
                </c:pt>
                <c:pt idx="100">
                  <c:v>6.4278760968653899</c:v>
                </c:pt>
                <c:pt idx="101">
                  <c:v>5.7357643635104587</c:v>
                </c:pt>
                <c:pt idx="102">
                  <c:v>4.9999999999999982</c:v>
                </c:pt>
                <c:pt idx="103">
                  <c:v>4.2261826174069936</c:v>
                </c:pt>
                <c:pt idx="104">
                  <c:v>3.420201433256687</c:v>
                </c:pt>
                <c:pt idx="105">
                  <c:v>2.5881904510252078</c:v>
                </c:pt>
                <c:pt idx="106">
                  <c:v>1.736481776669305</c:v>
                </c:pt>
                <c:pt idx="107">
                  <c:v>0.87155742747658449</c:v>
                </c:pt>
                <c:pt idx="108">
                  <c:v>3.67544536472586E-15</c:v>
                </c:pt>
                <c:pt idx="109">
                  <c:v>-0.87155742747657705</c:v>
                </c:pt>
                <c:pt idx="110">
                  <c:v>-1.7364817766692977</c:v>
                </c:pt>
                <c:pt idx="111">
                  <c:v>-2.5881904510252012</c:v>
                </c:pt>
                <c:pt idx="112">
                  <c:v>-3.4202014332566799</c:v>
                </c:pt>
                <c:pt idx="113">
                  <c:v>-4.2261826174069865</c:v>
                </c:pt>
                <c:pt idx="114">
                  <c:v>-4.999999999999992</c:v>
                </c:pt>
                <c:pt idx="115">
                  <c:v>-5.7357643635104676</c:v>
                </c:pt>
                <c:pt idx="116">
                  <c:v>-6.4278760968653978</c:v>
                </c:pt>
                <c:pt idx="117">
                  <c:v>-7.0710678118654791</c:v>
                </c:pt>
                <c:pt idx="118">
                  <c:v>-7.6604444311897826</c:v>
                </c:pt>
                <c:pt idx="119">
                  <c:v>-8.1915204428899191</c:v>
                </c:pt>
                <c:pt idx="120">
                  <c:v>-8.6602540378443873</c:v>
                </c:pt>
                <c:pt idx="121">
                  <c:v>-9.0630778703665005</c:v>
                </c:pt>
                <c:pt idx="122">
                  <c:v>-9.3969262078590852</c:v>
                </c:pt>
                <c:pt idx="123">
                  <c:v>-9.6592582628906811</c:v>
                </c:pt>
                <c:pt idx="124">
                  <c:v>-9.8480775301220795</c:v>
                </c:pt>
                <c:pt idx="125">
                  <c:v>-9.961946980917455</c:v>
                </c:pt>
                <c:pt idx="126">
                  <c:v>-10</c:v>
                </c:pt>
                <c:pt idx="127">
                  <c:v>-9.961946980917455</c:v>
                </c:pt>
                <c:pt idx="128">
                  <c:v>-9.8480775301220813</c:v>
                </c:pt>
                <c:pt idx="129">
                  <c:v>-9.6592582628906847</c:v>
                </c:pt>
                <c:pt idx="130">
                  <c:v>-9.3969262078590869</c:v>
                </c:pt>
                <c:pt idx="131">
                  <c:v>-9.063077870366504</c:v>
                </c:pt>
                <c:pt idx="132">
                  <c:v>-8.6602540378443909</c:v>
                </c:pt>
                <c:pt idx="133">
                  <c:v>-8.1915204428899138</c:v>
                </c:pt>
                <c:pt idx="134">
                  <c:v>-7.6604444311897772</c:v>
                </c:pt>
                <c:pt idx="135">
                  <c:v>-7.071067811865472</c:v>
                </c:pt>
                <c:pt idx="136">
                  <c:v>-6.4278760968653899</c:v>
                </c:pt>
                <c:pt idx="137">
                  <c:v>-5.7357643635104596</c:v>
                </c:pt>
                <c:pt idx="138">
                  <c:v>-4.9999999999999991</c:v>
                </c:pt>
                <c:pt idx="139">
                  <c:v>-4.2261826174069945</c:v>
                </c:pt>
                <c:pt idx="140">
                  <c:v>-3.4202014332566884</c:v>
                </c:pt>
                <c:pt idx="141">
                  <c:v>-2.5881904510252096</c:v>
                </c:pt>
                <c:pt idx="142">
                  <c:v>-1.7364817766693064</c:v>
                </c:pt>
                <c:pt idx="143">
                  <c:v>-0.8715574274765856</c:v>
                </c:pt>
                <c:pt idx="144">
                  <c:v>-4.90059381963448E-15</c:v>
                </c:pt>
                <c:pt idx="145">
                  <c:v>0.87155742747657583</c:v>
                </c:pt>
                <c:pt idx="146">
                  <c:v>1.7364817766692966</c:v>
                </c:pt>
                <c:pt idx="147">
                  <c:v>2.5881904510252003</c:v>
                </c:pt>
                <c:pt idx="148">
                  <c:v>3.420201433256679</c:v>
                </c:pt>
                <c:pt idx="149">
                  <c:v>4.2261826174069856</c:v>
                </c:pt>
                <c:pt idx="150">
                  <c:v>4.9999999999999902</c:v>
                </c:pt>
                <c:pt idx="151">
                  <c:v>5.7357643635104658</c:v>
                </c:pt>
                <c:pt idx="152">
                  <c:v>6.427876096865397</c:v>
                </c:pt>
                <c:pt idx="153">
                  <c:v>7.0710678118654782</c:v>
                </c:pt>
                <c:pt idx="154">
                  <c:v>7.6604444311897826</c:v>
                </c:pt>
                <c:pt idx="155">
                  <c:v>8.1915204428899191</c:v>
                </c:pt>
                <c:pt idx="156">
                  <c:v>8.6602540378443873</c:v>
                </c:pt>
                <c:pt idx="157">
                  <c:v>9.0630778703664987</c:v>
                </c:pt>
                <c:pt idx="158">
                  <c:v>9.3969262078590834</c:v>
                </c:pt>
                <c:pt idx="159">
                  <c:v>9.6592582628906811</c:v>
                </c:pt>
                <c:pt idx="160">
                  <c:v>9.8480775301220795</c:v>
                </c:pt>
                <c:pt idx="161">
                  <c:v>9.961946980917455</c:v>
                </c:pt>
                <c:pt idx="162">
                  <c:v>10</c:v>
                </c:pt>
                <c:pt idx="163">
                  <c:v>9.961946980917455</c:v>
                </c:pt>
                <c:pt idx="164">
                  <c:v>9.8480775301220831</c:v>
                </c:pt>
                <c:pt idx="165">
                  <c:v>9.6592582628906847</c:v>
                </c:pt>
                <c:pt idx="166">
                  <c:v>9.3969262078590869</c:v>
                </c:pt>
                <c:pt idx="167">
                  <c:v>9.063077870366504</c:v>
                </c:pt>
                <c:pt idx="168">
                  <c:v>8.6602540378443837</c:v>
                </c:pt>
                <c:pt idx="169">
                  <c:v>8.1915204428899138</c:v>
                </c:pt>
                <c:pt idx="170">
                  <c:v>7.6604444311897781</c:v>
                </c:pt>
                <c:pt idx="171">
                  <c:v>7.0710678118654737</c:v>
                </c:pt>
                <c:pt idx="172">
                  <c:v>6.4278760968653916</c:v>
                </c:pt>
                <c:pt idx="173">
                  <c:v>5.7357643635104605</c:v>
                </c:pt>
                <c:pt idx="174">
                  <c:v>5</c:v>
                </c:pt>
                <c:pt idx="175">
                  <c:v>4.2261826174069954</c:v>
                </c:pt>
                <c:pt idx="176">
                  <c:v>3.4202014332566892</c:v>
                </c:pt>
                <c:pt idx="177">
                  <c:v>2.5881904510252109</c:v>
                </c:pt>
                <c:pt idx="178">
                  <c:v>1.7364817766693075</c:v>
                </c:pt>
                <c:pt idx="179">
                  <c:v>0.87155742747658682</c:v>
                </c:pt>
                <c:pt idx="180">
                  <c:v>6.1257422745431001E-15</c:v>
                </c:pt>
                <c:pt idx="181">
                  <c:v>-0.87155742747657461</c:v>
                </c:pt>
                <c:pt idx="182">
                  <c:v>-1.7364817766692955</c:v>
                </c:pt>
                <c:pt idx="183">
                  <c:v>-2.5881904510251985</c:v>
                </c:pt>
                <c:pt idx="184">
                  <c:v>-3.4202014332566777</c:v>
                </c:pt>
                <c:pt idx="185">
                  <c:v>-4.2261826174070007</c:v>
                </c:pt>
                <c:pt idx="186">
                  <c:v>-4.9999999999999893</c:v>
                </c:pt>
                <c:pt idx="187">
                  <c:v>-5.7357643635104649</c:v>
                </c:pt>
                <c:pt idx="188">
                  <c:v>-6.4278760968653827</c:v>
                </c:pt>
                <c:pt idx="189">
                  <c:v>-7.0710678118654773</c:v>
                </c:pt>
                <c:pt idx="190">
                  <c:v>-7.6604444311897701</c:v>
                </c:pt>
                <c:pt idx="191">
                  <c:v>-8.1915204428899173</c:v>
                </c:pt>
                <c:pt idx="192">
                  <c:v>-8.6602540378443766</c:v>
                </c:pt>
                <c:pt idx="193">
                  <c:v>-9.0630778703664987</c:v>
                </c:pt>
                <c:pt idx="194">
                  <c:v>-9.3969262078590763</c:v>
                </c:pt>
                <c:pt idx="195">
                  <c:v>-9.6592582628906811</c:v>
                </c:pt>
                <c:pt idx="196">
                  <c:v>-9.8480775301220831</c:v>
                </c:pt>
                <c:pt idx="197">
                  <c:v>-9.961946980917455</c:v>
                </c:pt>
                <c:pt idx="198">
                  <c:v>-10</c:v>
                </c:pt>
                <c:pt idx="199">
                  <c:v>-9.961946980917455</c:v>
                </c:pt>
                <c:pt idx="200">
                  <c:v>-9.8480775301220795</c:v>
                </c:pt>
                <c:pt idx="201">
                  <c:v>-9.6592582628906847</c:v>
                </c:pt>
                <c:pt idx="202">
                  <c:v>-9.3969262078590816</c:v>
                </c:pt>
                <c:pt idx="203">
                  <c:v>-9.0630778703665058</c:v>
                </c:pt>
                <c:pt idx="204">
                  <c:v>-8.6602540378443837</c:v>
                </c:pt>
                <c:pt idx="205">
                  <c:v>-8.1915204428899262</c:v>
                </c:pt>
                <c:pt idx="206">
                  <c:v>-7.660444431189779</c:v>
                </c:pt>
                <c:pt idx="207">
                  <c:v>-7.0710678118654871</c:v>
                </c:pt>
                <c:pt idx="208">
                  <c:v>-6.4278760968653925</c:v>
                </c:pt>
                <c:pt idx="209">
                  <c:v>-5.7357643635104765</c:v>
                </c:pt>
                <c:pt idx="210">
                  <c:v>-5.0000000000000009</c:v>
                </c:pt>
                <c:pt idx="211">
                  <c:v>-4.2261826174070123</c:v>
                </c:pt>
                <c:pt idx="212">
                  <c:v>-3.4202014332566906</c:v>
                </c:pt>
                <c:pt idx="213">
                  <c:v>-2.5881904510251945</c:v>
                </c:pt>
                <c:pt idx="214">
                  <c:v>-1.7364817766693086</c:v>
                </c:pt>
                <c:pt idx="215">
                  <c:v>-0.87155742747657028</c:v>
                </c:pt>
                <c:pt idx="216">
                  <c:v>-7.3508907294517201E-15</c:v>
                </c:pt>
                <c:pt idx="217">
                  <c:v>0.87155742747659115</c:v>
                </c:pt>
                <c:pt idx="218">
                  <c:v>1.7364817766692942</c:v>
                </c:pt>
                <c:pt idx="219">
                  <c:v>2.5881904510252145</c:v>
                </c:pt>
                <c:pt idx="220">
                  <c:v>3.4202014332566764</c:v>
                </c:pt>
                <c:pt idx="221">
                  <c:v>4.2261826174069999</c:v>
                </c:pt>
                <c:pt idx="222">
                  <c:v>4.9999999999999885</c:v>
                </c:pt>
                <c:pt idx="223">
                  <c:v>5.735764363510464</c:v>
                </c:pt>
                <c:pt idx="224">
                  <c:v>6.427876096865381</c:v>
                </c:pt>
                <c:pt idx="225">
                  <c:v>7.0710678118654755</c:v>
                </c:pt>
                <c:pt idx="226">
                  <c:v>7.6604444311897693</c:v>
                </c:pt>
                <c:pt idx="227">
                  <c:v>8.1915204428899173</c:v>
                </c:pt>
                <c:pt idx="228">
                  <c:v>8.6602540378443766</c:v>
                </c:pt>
                <c:pt idx="229">
                  <c:v>9.0630778703664987</c:v>
                </c:pt>
                <c:pt idx="230">
                  <c:v>9.3969262078590887</c:v>
                </c:pt>
                <c:pt idx="231">
                  <c:v>9.6592582628906811</c:v>
                </c:pt>
                <c:pt idx="232">
                  <c:v>9.8480775301220831</c:v>
                </c:pt>
                <c:pt idx="233">
                  <c:v>9.961946980917455</c:v>
                </c:pt>
                <c:pt idx="234">
                  <c:v>10</c:v>
                </c:pt>
                <c:pt idx="235">
                  <c:v>9.9619469809174568</c:v>
                </c:pt>
                <c:pt idx="236">
                  <c:v>9.8480775301220795</c:v>
                </c:pt>
                <c:pt idx="237">
                  <c:v>9.6592582628906847</c:v>
                </c:pt>
                <c:pt idx="238">
                  <c:v>9.3969262078590816</c:v>
                </c:pt>
                <c:pt idx="239">
                  <c:v>9.0630778703665058</c:v>
                </c:pt>
                <c:pt idx="240">
                  <c:v>8.6602540378443855</c:v>
                </c:pt>
                <c:pt idx="241">
                  <c:v>8.1915204428899262</c:v>
                </c:pt>
                <c:pt idx="242">
                  <c:v>7.660444431189779</c:v>
                </c:pt>
                <c:pt idx="243">
                  <c:v>7.0710678118654871</c:v>
                </c:pt>
                <c:pt idx="244">
                  <c:v>6.4278760968653934</c:v>
                </c:pt>
                <c:pt idx="245">
                  <c:v>5.7357643635104774</c:v>
                </c:pt>
                <c:pt idx="246">
                  <c:v>5.0000000000000018</c:v>
                </c:pt>
                <c:pt idx="247">
                  <c:v>4.2261826174070141</c:v>
                </c:pt>
                <c:pt idx="248">
                  <c:v>3.4202014332566915</c:v>
                </c:pt>
                <c:pt idx="249">
                  <c:v>2.5881904510251958</c:v>
                </c:pt>
                <c:pt idx="250">
                  <c:v>1.7364817766693099</c:v>
                </c:pt>
                <c:pt idx="251">
                  <c:v>0.8715574274765715</c:v>
                </c:pt>
                <c:pt idx="252">
                  <c:v>8.5760391843603401E-15</c:v>
                </c:pt>
                <c:pt idx="253">
                  <c:v>-0.87155742747658982</c:v>
                </c:pt>
                <c:pt idx="254">
                  <c:v>-1.736481776669293</c:v>
                </c:pt>
                <c:pt idx="255">
                  <c:v>-2.5881904510252136</c:v>
                </c:pt>
                <c:pt idx="256">
                  <c:v>-3.4202014332566755</c:v>
                </c:pt>
                <c:pt idx="257">
                  <c:v>-4.2261826174069981</c:v>
                </c:pt>
                <c:pt idx="258">
                  <c:v>-4.9999999999999876</c:v>
                </c:pt>
                <c:pt idx="259">
                  <c:v>-5.7357643635104623</c:v>
                </c:pt>
                <c:pt idx="260">
                  <c:v>-6.4278760968653801</c:v>
                </c:pt>
                <c:pt idx="261">
                  <c:v>-7.0710678118654755</c:v>
                </c:pt>
                <c:pt idx="262">
                  <c:v>-7.6604444311897684</c:v>
                </c:pt>
                <c:pt idx="263">
                  <c:v>-8.1915204428899173</c:v>
                </c:pt>
                <c:pt idx="264">
                  <c:v>-8.6602540378443766</c:v>
                </c:pt>
                <c:pt idx="265">
                  <c:v>-9.0630778703664987</c:v>
                </c:pt>
                <c:pt idx="266">
                  <c:v>-9.3969262078590887</c:v>
                </c:pt>
                <c:pt idx="267">
                  <c:v>-9.6592582628906811</c:v>
                </c:pt>
                <c:pt idx="268">
                  <c:v>-9.8480775301220831</c:v>
                </c:pt>
                <c:pt idx="269">
                  <c:v>-9.961946980917455</c:v>
                </c:pt>
                <c:pt idx="270">
                  <c:v>-10</c:v>
                </c:pt>
                <c:pt idx="271">
                  <c:v>-9.9619469809174568</c:v>
                </c:pt>
                <c:pt idx="272">
                  <c:v>-9.8480775301220795</c:v>
                </c:pt>
                <c:pt idx="273">
                  <c:v>-9.6592582628906865</c:v>
                </c:pt>
                <c:pt idx="274">
                  <c:v>-9.3969262078590816</c:v>
                </c:pt>
                <c:pt idx="275">
                  <c:v>-9.0630778703665058</c:v>
                </c:pt>
                <c:pt idx="276">
                  <c:v>-8.6602540378443855</c:v>
                </c:pt>
                <c:pt idx="277">
                  <c:v>-8.1915204428899262</c:v>
                </c:pt>
                <c:pt idx="278">
                  <c:v>-7.6604444311897799</c:v>
                </c:pt>
                <c:pt idx="279">
                  <c:v>-7.0710678118654879</c:v>
                </c:pt>
                <c:pt idx="280">
                  <c:v>-6.4278760968653952</c:v>
                </c:pt>
                <c:pt idx="281">
                  <c:v>-5.7357643635104774</c:v>
                </c:pt>
                <c:pt idx="282">
                  <c:v>-5.0000000000000036</c:v>
                </c:pt>
                <c:pt idx="283">
                  <c:v>-4.226182617406983</c:v>
                </c:pt>
                <c:pt idx="284">
                  <c:v>-3.4202014332566928</c:v>
                </c:pt>
                <c:pt idx="285">
                  <c:v>-2.5881904510251967</c:v>
                </c:pt>
                <c:pt idx="286">
                  <c:v>-1.736481776669311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036032"/>
        <c:axId val="52800896"/>
      </c:lineChart>
      <c:catAx>
        <c:axId val="61036032"/>
        <c:scaling>
          <c:orientation val="minMax"/>
        </c:scaling>
        <c:delete val="1"/>
        <c:axPos val="b"/>
        <c:majorTickMark val="out"/>
        <c:minorTickMark val="out"/>
        <c:tickLblPos val="nextTo"/>
        <c:crossAx val="52800896"/>
        <c:crosses val="autoZero"/>
        <c:auto val="1"/>
        <c:lblAlgn val="ctr"/>
        <c:lblOffset val="100"/>
        <c:tickLblSkip val="35"/>
        <c:tickMarkSkip val="12"/>
        <c:noMultiLvlLbl val="0"/>
      </c:catAx>
      <c:valAx>
        <c:axId val="528008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103603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621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1226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57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76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3063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9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4435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984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75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368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3692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E334B-1A2A-43C3-B2F9-F8E1931B337D}" type="datetimeFigureOut">
              <a:rPr lang="fr-FR" smtClean="0"/>
              <a:t>01/11/2014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8149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4101" y="1844823"/>
            <a:ext cx="5242195" cy="2520281"/>
            <a:chOff x="1691680" y="1916832"/>
            <a:chExt cx="6806813" cy="2520280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1680" y="4437112"/>
              <a:ext cx="6806813" cy="0"/>
            </a:xfrm>
            <a:prstGeom prst="line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772815"/>
            <a:ext cx="5040558" cy="2664297"/>
            <a:chOff x="1763690" y="1623382"/>
            <a:chExt cx="5040558" cy="2993751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623382"/>
              <a:ext cx="7578" cy="2993751"/>
            </a:xfrm>
            <a:prstGeom prst="line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543010"/>
              </p:ext>
            </p:extLst>
          </p:nvPr>
        </p:nvGraphicFramePr>
        <p:xfrm>
          <a:off x="638965" y="1577140"/>
          <a:ext cx="6697151" cy="3248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" name="Groupe 48"/>
          <p:cNvGrpSpPr/>
          <p:nvPr/>
        </p:nvGrpSpPr>
        <p:grpSpPr>
          <a:xfrm>
            <a:off x="5586458" y="4199849"/>
            <a:ext cx="3631962" cy="1954758"/>
            <a:chOff x="1854200" y="1556792"/>
            <a:chExt cx="3631962" cy="1954758"/>
          </a:xfrm>
        </p:grpSpPr>
        <p:grpSp>
          <p:nvGrpSpPr>
            <p:cNvPr id="45" name="Groupe 44"/>
            <p:cNvGrpSpPr/>
            <p:nvPr/>
          </p:nvGrpSpPr>
          <p:grpSpPr>
            <a:xfrm>
              <a:off x="1854200" y="2381250"/>
              <a:ext cx="1828800" cy="1130300"/>
              <a:chOff x="1854200" y="2381250"/>
              <a:chExt cx="1828800" cy="1130300"/>
            </a:xfrm>
          </p:grpSpPr>
          <p:sp>
            <p:nvSpPr>
              <p:cNvPr id="43" name="Forme libre 42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Forme libre 43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6" name="Groupe 45"/>
            <p:cNvGrpSpPr/>
            <p:nvPr/>
          </p:nvGrpSpPr>
          <p:grpSpPr>
            <a:xfrm flipH="1" flipV="1">
              <a:off x="3657362" y="1556792"/>
              <a:ext cx="1828800" cy="1130300"/>
              <a:chOff x="1854200" y="2381250"/>
              <a:chExt cx="1828800" cy="1130300"/>
            </a:xfrm>
          </p:grpSpPr>
          <p:sp>
            <p:nvSpPr>
              <p:cNvPr id="47" name="Forme libre 46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Forme libre 47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60" name="Groupe 59"/>
          <p:cNvGrpSpPr/>
          <p:nvPr/>
        </p:nvGrpSpPr>
        <p:grpSpPr>
          <a:xfrm>
            <a:off x="467544" y="5517232"/>
            <a:ext cx="4341146" cy="938065"/>
            <a:chOff x="2051721" y="4400437"/>
            <a:chExt cx="4341146" cy="938065"/>
          </a:xfrm>
        </p:grpSpPr>
        <p:sp>
          <p:nvSpPr>
            <p:cNvPr id="42" name="Forme libre 41"/>
            <p:cNvSpPr/>
            <p:nvPr/>
          </p:nvSpPr>
          <p:spPr>
            <a:xfrm>
              <a:off x="2051721" y="4400437"/>
              <a:ext cx="2385432" cy="938065"/>
            </a:xfrm>
            <a:custGeom>
              <a:avLst/>
              <a:gdLst>
                <a:gd name="connsiteX0" fmla="*/ 0 w 5029200"/>
                <a:gd name="connsiteY0" fmla="*/ 609600 h 936172"/>
                <a:gd name="connsiteX1" fmla="*/ 1251858 w 5029200"/>
                <a:gd name="connsiteY1" fmla="*/ 0 h 936172"/>
                <a:gd name="connsiteX2" fmla="*/ 2514600 w 5029200"/>
                <a:gd name="connsiteY2" fmla="*/ 620486 h 936172"/>
                <a:gd name="connsiteX3" fmla="*/ 2819400 w 5029200"/>
                <a:gd name="connsiteY3" fmla="*/ 914400 h 936172"/>
                <a:gd name="connsiteX4" fmla="*/ 4713515 w 5029200"/>
                <a:gd name="connsiteY4" fmla="*/ 936172 h 936172"/>
                <a:gd name="connsiteX5" fmla="*/ 5029200 w 5029200"/>
                <a:gd name="connsiteY5" fmla="*/ 598715 h 936172"/>
                <a:gd name="connsiteX0" fmla="*/ 0 w 5029200"/>
                <a:gd name="connsiteY0" fmla="*/ 729343 h 1055915"/>
                <a:gd name="connsiteX1" fmla="*/ 849086 w 5029200"/>
                <a:gd name="connsiteY1" fmla="*/ 0 h 1055915"/>
                <a:gd name="connsiteX2" fmla="*/ 2514600 w 5029200"/>
                <a:gd name="connsiteY2" fmla="*/ 740229 h 1055915"/>
                <a:gd name="connsiteX3" fmla="*/ 2819400 w 5029200"/>
                <a:gd name="connsiteY3" fmla="*/ 1034143 h 1055915"/>
                <a:gd name="connsiteX4" fmla="*/ 4713515 w 5029200"/>
                <a:gd name="connsiteY4" fmla="*/ 1055915 h 1055915"/>
                <a:gd name="connsiteX5" fmla="*/ 5029200 w 5029200"/>
                <a:gd name="connsiteY5" fmla="*/ 718458 h 1055915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514600 w 5029200"/>
                <a:gd name="connsiteY2" fmla="*/ 642257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188028 w 5029200"/>
                <a:gd name="connsiteY2" fmla="*/ 620485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4713515 w 5029200"/>
                <a:gd name="connsiteY5" fmla="*/ 957943 h 957943"/>
                <a:gd name="connsiteX6" fmla="*/ 5029200 w 5029200"/>
                <a:gd name="connsiteY6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3777343 w 5029200"/>
                <a:gd name="connsiteY5" fmla="*/ 957943 h 957943"/>
                <a:gd name="connsiteX6" fmla="*/ 5029200 w 5029200"/>
                <a:gd name="connsiteY6" fmla="*/ 620486 h 957943"/>
                <a:gd name="connsiteX0" fmla="*/ 0 w 4093028"/>
                <a:gd name="connsiteY0" fmla="*/ 631371 h 957943"/>
                <a:gd name="connsiteX1" fmla="*/ 925286 w 4093028"/>
                <a:gd name="connsiteY1" fmla="*/ 0 h 957943"/>
                <a:gd name="connsiteX2" fmla="*/ 1872343 w 4093028"/>
                <a:gd name="connsiteY2" fmla="*/ 653142 h 957943"/>
                <a:gd name="connsiteX3" fmla="*/ 2231572 w 4093028"/>
                <a:gd name="connsiteY3" fmla="*/ 925287 h 957943"/>
                <a:gd name="connsiteX4" fmla="*/ 2819400 w 4093028"/>
                <a:gd name="connsiteY4" fmla="*/ 936171 h 957943"/>
                <a:gd name="connsiteX5" fmla="*/ 3777343 w 4093028"/>
                <a:gd name="connsiteY5" fmla="*/ 957943 h 957943"/>
                <a:gd name="connsiteX6" fmla="*/ 4093028 w 4093028"/>
                <a:gd name="connsiteY6" fmla="*/ 653143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5040085 w 5040085"/>
                <a:gd name="connsiteY6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25686 w 5040085"/>
                <a:gd name="connsiteY6" fmla="*/ 620487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653144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704827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40085" h="938065">
                  <a:moveTo>
                    <a:pt x="0" y="631371"/>
                  </a:moveTo>
                  <a:lnTo>
                    <a:pt x="925286" y="0"/>
                  </a:lnTo>
                  <a:lnTo>
                    <a:pt x="1868367" y="633264"/>
                  </a:lnTo>
                  <a:cubicBezTo>
                    <a:pt x="1960280" y="729879"/>
                    <a:pt x="2064121" y="820720"/>
                    <a:pt x="2187840" y="929262"/>
                  </a:cubicBezTo>
                  <a:lnTo>
                    <a:pt x="2819400" y="936171"/>
                  </a:lnTo>
                  <a:lnTo>
                    <a:pt x="3769392" y="938065"/>
                  </a:lnTo>
                  <a:cubicBezTo>
                    <a:pt x="3884812" y="831795"/>
                    <a:pt x="3955647" y="747486"/>
                    <a:pt x="4082994" y="633265"/>
                  </a:cubicBezTo>
                  <a:cubicBezTo>
                    <a:pt x="4409975" y="413878"/>
                    <a:pt x="4721055" y="218346"/>
                    <a:pt x="5040085" y="10886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59" name="Forme libre 58"/>
            <p:cNvSpPr/>
            <p:nvPr/>
          </p:nvSpPr>
          <p:spPr>
            <a:xfrm>
              <a:off x="4007435" y="4400437"/>
              <a:ext cx="2385432" cy="938065"/>
            </a:xfrm>
            <a:custGeom>
              <a:avLst/>
              <a:gdLst>
                <a:gd name="connsiteX0" fmla="*/ 0 w 5029200"/>
                <a:gd name="connsiteY0" fmla="*/ 609600 h 936172"/>
                <a:gd name="connsiteX1" fmla="*/ 1251858 w 5029200"/>
                <a:gd name="connsiteY1" fmla="*/ 0 h 936172"/>
                <a:gd name="connsiteX2" fmla="*/ 2514600 w 5029200"/>
                <a:gd name="connsiteY2" fmla="*/ 620486 h 936172"/>
                <a:gd name="connsiteX3" fmla="*/ 2819400 w 5029200"/>
                <a:gd name="connsiteY3" fmla="*/ 914400 h 936172"/>
                <a:gd name="connsiteX4" fmla="*/ 4713515 w 5029200"/>
                <a:gd name="connsiteY4" fmla="*/ 936172 h 936172"/>
                <a:gd name="connsiteX5" fmla="*/ 5029200 w 5029200"/>
                <a:gd name="connsiteY5" fmla="*/ 598715 h 936172"/>
                <a:gd name="connsiteX0" fmla="*/ 0 w 5029200"/>
                <a:gd name="connsiteY0" fmla="*/ 729343 h 1055915"/>
                <a:gd name="connsiteX1" fmla="*/ 849086 w 5029200"/>
                <a:gd name="connsiteY1" fmla="*/ 0 h 1055915"/>
                <a:gd name="connsiteX2" fmla="*/ 2514600 w 5029200"/>
                <a:gd name="connsiteY2" fmla="*/ 740229 h 1055915"/>
                <a:gd name="connsiteX3" fmla="*/ 2819400 w 5029200"/>
                <a:gd name="connsiteY3" fmla="*/ 1034143 h 1055915"/>
                <a:gd name="connsiteX4" fmla="*/ 4713515 w 5029200"/>
                <a:gd name="connsiteY4" fmla="*/ 1055915 h 1055915"/>
                <a:gd name="connsiteX5" fmla="*/ 5029200 w 5029200"/>
                <a:gd name="connsiteY5" fmla="*/ 718458 h 1055915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514600 w 5029200"/>
                <a:gd name="connsiteY2" fmla="*/ 642257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188028 w 5029200"/>
                <a:gd name="connsiteY2" fmla="*/ 620485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4713515 w 5029200"/>
                <a:gd name="connsiteY5" fmla="*/ 957943 h 957943"/>
                <a:gd name="connsiteX6" fmla="*/ 5029200 w 5029200"/>
                <a:gd name="connsiteY6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3777343 w 5029200"/>
                <a:gd name="connsiteY5" fmla="*/ 957943 h 957943"/>
                <a:gd name="connsiteX6" fmla="*/ 5029200 w 5029200"/>
                <a:gd name="connsiteY6" fmla="*/ 620486 h 957943"/>
                <a:gd name="connsiteX0" fmla="*/ 0 w 4093028"/>
                <a:gd name="connsiteY0" fmla="*/ 631371 h 957943"/>
                <a:gd name="connsiteX1" fmla="*/ 925286 w 4093028"/>
                <a:gd name="connsiteY1" fmla="*/ 0 h 957943"/>
                <a:gd name="connsiteX2" fmla="*/ 1872343 w 4093028"/>
                <a:gd name="connsiteY2" fmla="*/ 653142 h 957943"/>
                <a:gd name="connsiteX3" fmla="*/ 2231572 w 4093028"/>
                <a:gd name="connsiteY3" fmla="*/ 925287 h 957943"/>
                <a:gd name="connsiteX4" fmla="*/ 2819400 w 4093028"/>
                <a:gd name="connsiteY4" fmla="*/ 936171 h 957943"/>
                <a:gd name="connsiteX5" fmla="*/ 3777343 w 4093028"/>
                <a:gd name="connsiteY5" fmla="*/ 957943 h 957943"/>
                <a:gd name="connsiteX6" fmla="*/ 4093028 w 4093028"/>
                <a:gd name="connsiteY6" fmla="*/ 653143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5040085 w 5040085"/>
                <a:gd name="connsiteY6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25686 w 5040085"/>
                <a:gd name="connsiteY6" fmla="*/ 620487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653144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704827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40085" h="938065">
                  <a:moveTo>
                    <a:pt x="0" y="631371"/>
                  </a:moveTo>
                  <a:lnTo>
                    <a:pt x="925286" y="0"/>
                  </a:lnTo>
                  <a:lnTo>
                    <a:pt x="1868367" y="633264"/>
                  </a:lnTo>
                  <a:cubicBezTo>
                    <a:pt x="1960280" y="729879"/>
                    <a:pt x="2064121" y="820720"/>
                    <a:pt x="2187840" y="929262"/>
                  </a:cubicBezTo>
                  <a:lnTo>
                    <a:pt x="2819400" y="936171"/>
                  </a:lnTo>
                  <a:lnTo>
                    <a:pt x="3769392" y="938065"/>
                  </a:lnTo>
                  <a:cubicBezTo>
                    <a:pt x="3884812" y="831795"/>
                    <a:pt x="3955647" y="747486"/>
                    <a:pt x="4082994" y="633265"/>
                  </a:cubicBezTo>
                  <a:cubicBezTo>
                    <a:pt x="4409975" y="413878"/>
                    <a:pt x="4721055" y="218346"/>
                    <a:pt x="5040085" y="10886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</p:grpSp>
      <p:sp>
        <p:nvSpPr>
          <p:cNvPr id="61" name="Forme libre 60"/>
          <p:cNvSpPr/>
          <p:nvPr/>
        </p:nvSpPr>
        <p:spPr>
          <a:xfrm>
            <a:off x="5443246" y="5964643"/>
            <a:ext cx="4828478" cy="490654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4" name="Groupe 63"/>
          <p:cNvGrpSpPr/>
          <p:nvPr/>
        </p:nvGrpSpPr>
        <p:grpSpPr>
          <a:xfrm>
            <a:off x="7452320" y="2705142"/>
            <a:ext cx="5077638" cy="1903822"/>
            <a:chOff x="1737208" y="2224627"/>
            <a:chExt cx="5077638" cy="1903822"/>
          </a:xfrm>
        </p:grpSpPr>
        <p:sp>
          <p:nvSpPr>
            <p:cNvPr id="62" name="Forme libre 61"/>
            <p:cNvSpPr/>
            <p:nvPr/>
          </p:nvSpPr>
          <p:spPr>
            <a:xfrm>
              <a:off x="1737208" y="2230999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Forme libre 62"/>
            <p:cNvSpPr/>
            <p:nvPr/>
          </p:nvSpPr>
          <p:spPr>
            <a:xfrm>
              <a:off x="4253202" y="2224627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5" name="ZoneTexte 74"/>
          <p:cNvSpPr txBox="1"/>
          <p:nvPr/>
        </p:nvSpPr>
        <p:spPr>
          <a:xfrm>
            <a:off x="6789208" y="4427412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Positif variable</a:t>
            </a:r>
            <a:endParaRPr lang="fr-FR" dirty="0"/>
          </a:p>
        </p:txBody>
      </p:sp>
      <p:grpSp>
        <p:nvGrpSpPr>
          <p:cNvPr id="50" name="Groupe 49"/>
          <p:cNvGrpSpPr/>
          <p:nvPr/>
        </p:nvGrpSpPr>
        <p:grpSpPr>
          <a:xfrm flipV="1">
            <a:off x="1749636" y="188640"/>
            <a:ext cx="4734489" cy="1267871"/>
            <a:chOff x="1749636" y="2250260"/>
            <a:chExt cx="4734489" cy="1267871"/>
          </a:xfrm>
        </p:grpSpPr>
        <p:grpSp>
          <p:nvGrpSpPr>
            <p:cNvPr id="51" name="Groupe 50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53" name="Forme libre 52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Forme libre 53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2" name="Forme libre 51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5" name="Groupe 54"/>
          <p:cNvGrpSpPr/>
          <p:nvPr/>
        </p:nvGrpSpPr>
        <p:grpSpPr>
          <a:xfrm>
            <a:off x="5911153" y="1021599"/>
            <a:ext cx="3871334" cy="365288"/>
            <a:chOff x="1053303" y="1206666"/>
            <a:chExt cx="3871334" cy="365288"/>
          </a:xfrm>
        </p:grpSpPr>
        <p:sp>
          <p:nvSpPr>
            <p:cNvPr id="56" name="Forme libre 55"/>
            <p:cNvSpPr/>
            <p:nvPr/>
          </p:nvSpPr>
          <p:spPr>
            <a:xfrm>
              <a:off x="1053303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Forme libre 56"/>
            <p:cNvSpPr/>
            <p:nvPr/>
          </p:nvSpPr>
          <p:spPr>
            <a:xfrm>
              <a:off x="2021814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Forme libre 57"/>
            <p:cNvSpPr/>
            <p:nvPr/>
          </p:nvSpPr>
          <p:spPr>
            <a:xfrm>
              <a:off x="2981156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Forme libre 64"/>
            <p:cNvSpPr/>
            <p:nvPr/>
          </p:nvSpPr>
          <p:spPr>
            <a:xfrm>
              <a:off x="3949667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6" name="Forme libre 65"/>
          <p:cNvSpPr/>
          <p:nvPr/>
        </p:nvSpPr>
        <p:spPr>
          <a:xfrm>
            <a:off x="1804744" y="4522522"/>
            <a:ext cx="4828478" cy="490654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88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312" y="1844823"/>
            <a:ext cx="5390000" cy="2205246"/>
            <a:chOff x="1686760" y="1916832"/>
            <a:chExt cx="699873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76972"/>
              <a:ext cx="699873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484783"/>
            <a:ext cx="5040558" cy="2952329"/>
            <a:chOff x="1763690" y="1299734"/>
            <a:chExt cx="5040558" cy="3317400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299734"/>
              <a:ext cx="0" cy="331740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7118702" y="323101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1291330" y="346322"/>
            <a:ext cx="206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 </a:t>
            </a:r>
            <a:r>
              <a:rPr lang="fr-FR" dirty="0" err="1" smtClean="0"/>
              <a:t>sinusoidal</a:t>
            </a:r>
            <a:endParaRPr lang="fr-FR" dirty="0"/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8" t="14312" r="6888" b="19915"/>
          <a:stretch/>
        </p:blipFill>
        <p:spPr>
          <a:xfrm>
            <a:off x="1834594" y="2641600"/>
            <a:ext cx="5079503" cy="221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4288" y="1935225"/>
            <a:ext cx="5276530" cy="2205246"/>
            <a:chOff x="1686760" y="1916832"/>
            <a:chExt cx="6851396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76972"/>
              <a:ext cx="6851396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700808"/>
            <a:ext cx="5040558" cy="2736306"/>
            <a:chOff x="1763690" y="1542470"/>
            <a:chExt cx="5040558" cy="3074664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542470"/>
              <a:ext cx="7578" cy="3074664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42146" y="187376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920013" y="3325735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678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Périodique 2,5V</a:t>
            </a:r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1774288" y="2238055"/>
            <a:ext cx="4725523" cy="377493"/>
            <a:chOff x="1774288" y="2238055"/>
            <a:chExt cx="4846304" cy="377493"/>
          </a:xfrm>
        </p:grpSpPr>
        <p:grpSp>
          <p:nvGrpSpPr>
            <p:cNvPr id="57" name="Groupe 56"/>
            <p:cNvGrpSpPr/>
            <p:nvPr/>
          </p:nvGrpSpPr>
          <p:grpSpPr>
            <a:xfrm>
              <a:off x="1774288" y="2238055"/>
              <a:ext cx="3871334" cy="365288"/>
              <a:chOff x="1053303" y="1206666"/>
              <a:chExt cx="3871334" cy="365288"/>
            </a:xfrm>
          </p:grpSpPr>
          <p:sp>
            <p:nvSpPr>
              <p:cNvPr id="53" name="Forme libre 52"/>
              <p:cNvSpPr/>
              <p:nvPr/>
            </p:nvSpPr>
            <p:spPr>
              <a:xfrm>
                <a:off x="1053303" y="1206667"/>
                <a:ext cx="974970" cy="365287"/>
              </a:xfrm>
              <a:custGeom>
                <a:avLst/>
                <a:gdLst>
                  <a:gd name="connsiteX0" fmla="*/ 0 w 939800"/>
                  <a:gd name="connsiteY0" fmla="*/ 285750 h 400050"/>
                  <a:gd name="connsiteX1" fmla="*/ 317500 w 939800"/>
                  <a:gd name="connsiteY1" fmla="*/ 0 h 400050"/>
                  <a:gd name="connsiteX2" fmla="*/ 609600 w 939800"/>
                  <a:gd name="connsiteY2" fmla="*/ 279400 h 400050"/>
                  <a:gd name="connsiteX3" fmla="*/ 939800 w 939800"/>
                  <a:gd name="connsiteY3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39750 w 939800"/>
                  <a:gd name="connsiteY3" fmla="*/ 3238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55431"/>
                  <a:gd name="connsiteY0" fmla="*/ 409386 h 409386"/>
                  <a:gd name="connsiteX1" fmla="*/ 123581 w 955431"/>
                  <a:gd name="connsiteY1" fmla="*/ 64854 h 409386"/>
                  <a:gd name="connsiteX2" fmla="*/ 321407 w 955431"/>
                  <a:gd name="connsiteY2" fmla="*/ 6727 h 409386"/>
                  <a:gd name="connsiteX3" fmla="*/ 580781 w 955431"/>
                  <a:gd name="connsiteY3" fmla="*/ 255354 h 409386"/>
                  <a:gd name="connsiteX4" fmla="*/ 955431 w 955431"/>
                  <a:gd name="connsiteY4" fmla="*/ 395054 h 409386"/>
                  <a:gd name="connsiteX0" fmla="*/ 0 w 955431"/>
                  <a:gd name="connsiteY0" fmla="*/ 387948 h 395054"/>
                  <a:gd name="connsiteX1" fmla="*/ 123581 w 955431"/>
                  <a:gd name="connsiteY1" fmla="*/ 64854 h 395054"/>
                  <a:gd name="connsiteX2" fmla="*/ 321407 w 955431"/>
                  <a:gd name="connsiteY2" fmla="*/ 6727 h 395054"/>
                  <a:gd name="connsiteX3" fmla="*/ 580781 w 955431"/>
                  <a:gd name="connsiteY3" fmla="*/ 255354 h 395054"/>
                  <a:gd name="connsiteX4" fmla="*/ 955431 w 955431"/>
                  <a:gd name="connsiteY4" fmla="*/ 395054 h 395054"/>
                  <a:gd name="connsiteX0" fmla="*/ 0 w 974970"/>
                  <a:gd name="connsiteY0" fmla="*/ 400811 h 400811"/>
                  <a:gd name="connsiteX1" fmla="*/ 143120 w 974970"/>
                  <a:gd name="connsiteY1" fmla="*/ 64854 h 400811"/>
                  <a:gd name="connsiteX2" fmla="*/ 340946 w 974970"/>
                  <a:gd name="connsiteY2" fmla="*/ 6727 h 400811"/>
                  <a:gd name="connsiteX3" fmla="*/ 600320 w 974970"/>
                  <a:gd name="connsiteY3" fmla="*/ 255354 h 400811"/>
                  <a:gd name="connsiteX4" fmla="*/ 974970 w 974970"/>
                  <a:gd name="connsiteY4" fmla="*/ 395054 h 400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970" h="400811">
                    <a:moveTo>
                      <a:pt x="0" y="400811"/>
                    </a:moveTo>
                    <a:cubicBezTo>
                      <a:pt x="23121" y="328682"/>
                      <a:pt x="96553" y="113537"/>
                      <a:pt x="143120" y="64854"/>
                    </a:cubicBezTo>
                    <a:cubicBezTo>
                      <a:pt x="244720" y="-21929"/>
                      <a:pt x="295031" y="1679"/>
                      <a:pt x="340946" y="6727"/>
                    </a:cubicBezTo>
                    <a:cubicBezTo>
                      <a:pt x="411773" y="38802"/>
                      <a:pt x="502140" y="176387"/>
                      <a:pt x="600320" y="255354"/>
                    </a:cubicBezTo>
                    <a:cubicBezTo>
                      <a:pt x="725203" y="317552"/>
                      <a:pt x="842272" y="360210"/>
                      <a:pt x="974970" y="395054"/>
                    </a:cubicBezTo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Forme libre 53"/>
              <p:cNvSpPr/>
              <p:nvPr/>
            </p:nvSpPr>
            <p:spPr>
              <a:xfrm>
                <a:off x="2021814" y="1206667"/>
                <a:ext cx="974970" cy="365287"/>
              </a:xfrm>
              <a:custGeom>
                <a:avLst/>
                <a:gdLst>
                  <a:gd name="connsiteX0" fmla="*/ 0 w 939800"/>
                  <a:gd name="connsiteY0" fmla="*/ 285750 h 400050"/>
                  <a:gd name="connsiteX1" fmla="*/ 317500 w 939800"/>
                  <a:gd name="connsiteY1" fmla="*/ 0 h 400050"/>
                  <a:gd name="connsiteX2" fmla="*/ 609600 w 939800"/>
                  <a:gd name="connsiteY2" fmla="*/ 279400 h 400050"/>
                  <a:gd name="connsiteX3" fmla="*/ 939800 w 939800"/>
                  <a:gd name="connsiteY3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39750 w 939800"/>
                  <a:gd name="connsiteY3" fmla="*/ 3238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55431"/>
                  <a:gd name="connsiteY0" fmla="*/ 409386 h 409386"/>
                  <a:gd name="connsiteX1" fmla="*/ 123581 w 955431"/>
                  <a:gd name="connsiteY1" fmla="*/ 64854 h 409386"/>
                  <a:gd name="connsiteX2" fmla="*/ 321407 w 955431"/>
                  <a:gd name="connsiteY2" fmla="*/ 6727 h 409386"/>
                  <a:gd name="connsiteX3" fmla="*/ 580781 w 955431"/>
                  <a:gd name="connsiteY3" fmla="*/ 255354 h 409386"/>
                  <a:gd name="connsiteX4" fmla="*/ 955431 w 955431"/>
                  <a:gd name="connsiteY4" fmla="*/ 395054 h 409386"/>
                  <a:gd name="connsiteX0" fmla="*/ 0 w 955431"/>
                  <a:gd name="connsiteY0" fmla="*/ 387948 h 395054"/>
                  <a:gd name="connsiteX1" fmla="*/ 123581 w 955431"/>
                  <a:gd name="connsiteY1" fmla="*/ 64854 h 395054"/>
                  <a:gd name="connsiteX2" fmla="*/ 321407 w 955431"/>
                  <a:gd name="connsiteY2" fmla="*/ 6727 h 395054"/>
                  <a:gd name="connsiteX3" fmla="*/ 580781 w 955431"/>
                  <a:gd name="connsiteY3" fmla="*/ 255354 h 395054"/>
                  <a:gd name="connsiteX4" fmla="*/ 955431 w 955431"/>
                  <a:gd name="connsiteY4" fmla="*/ 395054 h 395054"/>
                  <a:gd name="connsiteX0" fmla="*/ 0 w 974970"/>
                  <a:gd name="connsiteY0" fmla="*/ 400811 h 400811"/>
                  <a:gd name="connsiteX1" fmla="*/ 143120 w 974970"/>
                  <a:gd name="connsiteY1" fmla="*/ 64854 h 400811"/>
                  <a:gd name="connsiteX2" fmla="*/ 340946 w 974970"/>
                  <a:gd name="connsiteY2" fmla="*/ 6727 h 400811"/>
                  <a:gd name="connsiteX3" fmla="*/ 600320 w 974970"/>
                  <a:gd name="connsiteY3" fmla="*/ 255354 h 400811"/>
                  <a:gd name="connsiteX4" fmla="*/ 974970 w 974970"/>
                  <a:gd name="connsiteY4" fmla="*/ 395054 h 400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970" h="400811">
                    <a:moveTo>
                      <a:pt x="0" y="400811"/>
                    </a:moveTo>
                    <a:cubicBezTo>
                      <a:pt x="23121" y="328682"/>
                      <a:pt x="96553" y="113537"/>
                      <a:pt x="143120" y="64854"/>
                    </a:cubicBezTo>
                    <a:cubicBezTo>
                      <a:pt x="244720" y="-21929"/>
                      <a:pt x="295031" y="1679"/>
                      <a:pt x="340946" y="6727"/>
                    </a:cubicBezTo>
                    <a:cubicBezTo>
                      <a:pt x="411773" y="38802"/>
                      <a:pt x="502140" y="176387"/>
                      <a:pt x="600320" y="255354"/>
                    </a:cubicBezTo>
                    <a:cubicBezTo>
                      <a:pt x="725203" y="317552"/>
                      <a:pt x="842272" y="360210"/>
                      <a:pt x="974970" y="395054"/>
                    </a:cubicBezTo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Forme libre 54"/>
              <p:cNvSpPr/>
              <p:nvPr/>
            </p:nvSpPr>
            <p:spPr>
              <a:xfrm>
                <a:off x="2981156" y="1206666"/>
                <a:ext cx="974970" cy="365287"/>
              </a:xfrm>
              <a:custGeom>
                <a:avLst/>
                <a:gdLst>
                  <a:gd name="connsiteX0" fmla="*/ 0 w 939800"/>
                  <a:gd name="connsiteY0" fmla="*/ 285750 h 400050"/>
                  <a:gd name="connsiteX1" fmla="*/ 317500 w 939800"/>
                  <a:gd name="connsiteY1" fmla="*/ 0 h 400050"/>
                  <a:gd name="connsiteX2" fmla="*/ 609600 w 939800"/>
                  <a:gd name="connsiteY2" fmla="*/ 279400 h 400050"/>
                  <a:gd name="connsiteX3" fmla="*/ 939800 w 939800"/>
                  <a:gd name="connsiteY3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39750 w 939800"/>
                  <a:gd name="connsiteY3" fmla="*/ 3238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55431"/>
                  <a:gd name="connsiteY0" fmla="*/ 409386 h 409386"/>
                  <a:gd name="connsiteX1" fmla="*/ 123581 w 955431"/>
                  <a:gd name="connsiteY1" fmla="*/ 64854 h 409386"/>
                  <a:gd name="connsiteX2" fmla="*/ 321407 w 955431"/>
                  <a:gd name="connsiteY2" fmla="*/ 6727 h 409386"/>
                  <a:gd name="connsiteX3" fmla="*/ 580781 w 955431"/>
                  <a:gd name="connsiteY3" fmla="*/ 255354 h 409386"/>
                  <a:gd name="connsiteX4" fmla="*/ 955431 w 955431"/>
                  <a:gd name="connsiteY4" fmla="*/ 395054 h 409386"/>
                  <a:gd name="connsiteX0" fmla="*/ 0 w 955431"/>
                  <a:gd name="connsiteY0" fmla="*/ 387948 h 395054"/>
                  <a:gd name="connsiteX1" fmla="*/ 123581 w 955431"/>
                  <a:gd name="connsiteY1" fmla="*/ 64854 h 395054"/>
                  <a:gd name="connsiteX2" fmla="*/ 321407 w 955431"/>
                  <a:gd name="connsiteY2" fmla="*/ 6727 h 395054"/>
                  <a:gd name="connsiteX3" fmla="*/ 580781 w 955431"/>
                  <a:gd name="connsiteY3" fmla="*/ 255354 h 395054"/>
                  <a:gd name="connsiteX4" fmla="*/ 955431 w 955431"/>
                  <a:gd name="connsiteY4" fmla="*/ 395054 h 395054"/>
                  <a:gd name="connsiteX0" fmla="*/ 0 w 974970"/>
                  <a:gd name="connsiteY0" fmla="*/ 400811 h 400811"/>
                  <a:gd name="connsiteX1" fmla="*/ 143120 w 974970"/>
                  <a:gd name="connsiteY1" fmla="*/ 64854 h 400811"/>
                  <a:gd name="connsiteX2" fmla="*/ 340946 w 974970"/>
                  <a:gd name="connsiteY2" fmla="*/ 6727 h 400811"/>
                  <a:gd name="connsiteX3" fmla="*/ 600320 w 974970"/>
                  <a:gd name="connsiteY3" fmla="*/ 255354 h 400811"/>
                  <a:gd name="connsiteX4" fmla="*/ 974970 w 974970"/>
                  <a:gd name="connsiteY4" fmla="*/ 395054 h 400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970" h="400811">
                    <a:moveTo>
                      <a:pt x="0" y="400811"/>
                    </a:moveTo>
                    <a:cubicBezTo>
                      <a:pt x="23121" y="328682"/>
                      <a:pt x="96553" y="113537"/>
                      <a:pt x="143120" y="64854"/>
                    </a:cubicBezTo>
                    <a:cubicBezTo>
                      <a:pt x="244720" y="-21929"/>
                      <a:pt x="295031" y="1679"/>
                      <a:pt x="340946" y="6727"/>
                    </a:cubicBezTo>
                    <a:cubicBezTo>
                      <a:pt x="411773" y="38802"/>
                      <a:pt x="502140" y="176387"/>
                      <a:pt x="600320" y="255354"/>
                    </a:cubicBezTo>
                    <a:cubicBezTo>
                      <a:pt x="725203" y="317552"/>
                      <a:pt x="842272" y="360210"/>
                      <a:pt x="974970" y="395054"/>
                    </a:cubicBezTo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Forme libre 55"/>
              <p:cNvSpPr/>
              <p:nvPr/>
            </p:nvSpPr>
            <p:spPr>
              <a:xfrm>
                <a:off x="3949667" y="1206666"/>
                <a:ext cx="974970" cy="365287"/>
              </a:xfrm>
              <a:custGeom>
                <a:avLst/>
                <a:gdLst>
                  <a:gd name="connsiteX0" fmla="*/ 0 w 939800"/>
                  <a:gd name="connsiteY0" fmla="*/ 285750 h 400050"/>
                  <a:gd name="connsiteX1" fmla="*/ 317500 w 939800"/>
                  <a:gd name="connsiteY1" fmla="*/ 0 h 400050"/>
                  <a:gd name="connsiteX2" fmla="*/ 609600 w 939800"/>
                  <a:gd name="connsiteY2" fmla="*/ 279400 h 400050"/>
                  <a:gd name="connsiteX3" fmla="*/ 939800 w 939800"/>
                  <a:gd name="connsiteY3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39750 w 939800"/>
                  <a:gd name="connsiteY3" fmla="*/ 3238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55431"/>
                  <a:gd name="connsiteY0" fmla="*/ 409386 h 409386"/>
                  <a:gd name="connsiteX1" fmla="*/ 123581 w 955431"/>
                  <a:gd name="connsiteY1" fmla="*/ 64854 h 409386"/>
                  <a:gd name="connsiteX2" fmla="*/ 321407 w 955431"/>
                  <a:gd name="connsiteY2" fmla="*/ 6727 h 409386"/>
                  <a:gd name="connsiteX3" fmla="*/ 580781 w 955431"/>
                  <a:gd name="connsiteY3" fmla="*/ 255354 h 409386"/>
                  <a:gd name="connsiteX4" fmla="*/ 955431 w 955431"/>
                  <a:gd name="connsiteY4" fmla="*/ 395054 h 409386"/>
                  <a:gd name="connsiteX0" fmla="*/ 0 w 955431"/>
                  <a:gd name="connsiteY0" fmla="*/ 387948 h 395054"/>
                  <a:gd name="connsiteX1" fmla="*/ 123581 w 955431"/>
                  <a:gd name="connsiteY1" fmla="*/ 64854 h 395054"/>
                  <a:gd name="connsiteX2" fmla="*/ 321407 w 955431"/>
                  <a:gd name="connsiteY2" fmla="*/ 6727 h 395054"/>
                  <a:gd name="connsiteX3" fmla="*/ 580781 w 955431"/>
                  <a:gd name="connsiteY3" fmla="*/ 255354 h 395054"/>
                  <a:gd name="connsiteX4" fmla="*/ 955431 w 955431"/>
                  <a:gd name="connsiteY4" fmla="*/ 395054 h 395054"/>
                  <a:gd name="connsiteX0" fmla="*/ 0 w 974970"/>
                  <a:gd name="connsiteY0" fmla="*/ 400811 h 400811"/>
                  <a:gd name="connsiteX1" fmla="*/ 143120 w 974970"/>
                  <a:gd name="connsiteY1" fmla="*/ 64854 h 400811"/>
                  <a:gd name="connsiteX2" fmla="*/ 340946 w 974970"/>
                  <a:gd name="connsiteY2" fmla="*/ 6727 h 400811"/>
                  <a:gd name="connsiteX3" fmla="*/ 600320 w 974970"/>
                  <a:gd name="connsiteY3" fmla="*/ 255354 h 400811"/>
                  <a:gd name="connsiteX4" fmla="*/ 974970 w 974970"/>
                  <a:gd name="connsiteY4" fmla="*/ 395054 h 400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970" h="400811">
                    <a:moveTo>
                      <a:pt x="0" y="400811"/>
                    </a:moveTo>
                    <a:cubicBezTo>
                      <a:pt x="23121" y="328682"/>
                      <a:pt x="96553" y="113537"/>
                      <a:pt x="143120" y="64854"/>
                    </a:cubicBezTo>
                    <a:cubicBezTo>
                      <a:pt x="244720" y="-21929"/>
                      <a:pt x="295031" y="1679"/>
                      <a:pt x="340946" y="6727"/>
                    </a:cubicBezTo>
                    <a:cubicBezTo>
                      <a:pt x="411773" y="38802"/>
                      <a:pt x="502140" y="176387"/>
                      <a:pt x="600320" y="255354"/>
                    </a:cubicBezTo>
                    <a:cubicBezTo>
                      <a:pt x="725203" y="317552"/>
                      <a:pt x="842272" y="360210"/>
                      <a:pt x="974970" y="395054"/>
                    </a:cubicBezTo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0" name="Forme libre 69"/>
            <p:cNvSpPr/>
            <p:nvPr/>
          </p:nvSpPr>
          <p:spPr>
            <a:xfrm>
              <a:off x="5645622" y="2250261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6134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8077" y="1935225"/>
            <a:ext cx="5373000" cy="2205246"/>
            <a:chOff x="1691680" y="1916832"/>
            <a:chExt cx="697665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 flipV="1">
              <a:off x="1696600" y="3158578"/>
              <a:ext cx="6971739" cy="468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689097"/>
            <a:ext cx="5040558" cy="2748017"/>
            <a:chOff x="1763690" y="1529311"/>
            <a:chExt cx="5040558" cy="3087823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529311"/>
              <a:ext cx="7578" cy="30878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Forme libre 60"/>
          <p:cNvSpPr/>
          <p:nvPr/>
        </p:nvSpPr>
        <p:spPr>
          <a:xfrm>
            <a:off x="1804744" y="3580109"/>
            <a:ext cx="4828478" cy="490654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89467" y="321305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660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Négatif variable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87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4288" y="1935225"/>
            <a:ext cx="5376789" cy="2205246"/>
            <a:chOff x="1686760" y="1916832"/>
            <a:chExt cx="698157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 flipV="1">
              <a:off x="1686760" y="3176972"/>
              <a:ext cx="6981579" cy="5426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Forme libre 57"/>
          <p:cNvSpPr/>
          <p:nvPr/>
        </p:nvSpPr>
        <p:spPr>
          <a:xfrm>
            <a:off x="1815764" y="2250260"/>
            <a:ext cx="4973444" cy="624925"/>
          </a:xfrm>
          <a:custGeom>
            <a:avLst/>
            <a:gdLst>
              <a:gd name="connsiteX0" fmla="*/ 0 w 4973444"/>
              <a:gd name="connsiteY0" fmla="*/ 11608 h 624925"/>
              <a:gd name="connsiteX1" fmla="*/ 0 w 4973444"/>
              <a:gd name="connsiteY1" fmla="*/ 11608 h 624925"/>
              <a:gd name="connsiteX2" fmla="*/ 613317 w 4973444"/>
              <a:gd name="connsiteY2" fmla="*/ 11608 h 624925"/>
              <a:gd name="connsiteX3" fmla="*/ 691375 w 4973444"/>
              <a:gd name="connsiteY3" fmla="*/ 33911 h 624925"/>
              <a:gd name="connsiteX4" fmla="*/ 724829 w 4973444"/>
              <a:gd name="connsiteY4" fmla="*/ 56213 h 624925"/>
              <a:gd name="connsiteX5" fmla="*/ 758283 w 4973444"/>
              <a:gd name="connsiteY5" fmla="*/ 67364 h 624925"/>
              <a:gd name="connsiteX6" fmla="*/ 836341 w 4973444"/>
              <a:gd name="connsiteY6" fmla="*/ 111969 h 624925"/>
              <a:gd name="connsiteX7" fmla="*/ 903249 w 4973444"/>
              <a:gd name="connsiteY7" fmla="*/ 156574 h 624925"/>
              <a:gd name="connsiteX8" fmla="*/ 981307 w 4973444"/>
              <a:gd name="connsiteY8" fmla="*/ 178877 h 624925"/>
              <a:gd name="connsiteX9" fmla="*/ 1059366 w 4973444"/>
              <a:gd name="connsiteY9" fmla="*/ 201179 h 624925"/>
              <a:gd name="connsiteX10" fmla="*/ 1103971 w 4973444"/>
              <a:gd name="connsiteY10" fmla="*/ 223482 h 624925"/>
              <a:gd name="connsiteX11" fmla="*/ 1193180 w 4973444"/>
              <a:gd name="connsiteY11" fmla="*/ 245784 h 624925"/>
              <a:gd name="connsiteX12" fmla="*/ 1271239 w 4973444"/>
              <a:gd name="connsiteY12" fmla="*/ 268086 h 624925"/>
              <a:gd name="connsiteX13" fmla="*/ 1315844 w 4973444"/>
              <a:gd name="connsiteY13" fmla="*/ 290389 h 624925"/>
              <a:gd name="connsiteX14" fmla="*/ 1382751 w 4973444"/>
              <a:gd name="connsiteY14" fmla="*/ 312691 h 624925"/>
              <a:gd name="connsiteX15" fmla="*/ 1460810 w 4973444"/>
              <a:gd name="connsiteY15" fmla="*/ 357296 h 624925"/>
              <a:gd name="connsiteX16" fmla="*/ 1494263 w 4973444"/>
              <a:gd name="connsiteY16" fmla="*/ 379599 h 624925"/>
              <a:gd name="connsiteX17" fmla="*/ 1561171 w 4973444"/>
              <a:gd name="connsiteY17" fmla="*/ 401901 h 624925"/>
              <a:gd name="connsiteX18" fmla="*/ 1594624 w 4973444"/>
              <a:gd name="connsiteY18" fmla="*/ 390750 h 624925"/>
              <a:gd name="connsiteX19" fmla="*/ 1639229 w 4973444"/>
              <a:gd name="connsiteY19" fmla="*/ 368447 h 624925"/>
              <a:gd name="connsiteX20" fmla="*/ 1817649 w 4973444"/>
              <a:gd name="connsiteY20" fmla="*/ 346145 h 624925"/>
              <a:gd name="connsiteX21" fmla="*/ 1906858 w 4973444"/>
              <a:gd name="connsiteY21" fmla="*/ 334994 h 624925"/>
              <a:gd name="connsiteX22" fmla="*/ 1996068 w 4973444"/>
              <a:gd name="connsiteY22" fmla="*/ 323843 h 624925"/>
              <a:gd name="connsiteX23" fmla="*/ 2107580 w 4973444"/>
              <a:gd name="connsiteY23" fmla="*/ 301540 h 624925"/>
              <a:gd name="connsiteX24" fmla="*/ 2263697 w 4973444"/>
              <a:gd name="connsiteY24" fmla="*/ 312691 h 624925"/>
              <a:gd name="connsiteX25" fmla="*/ 2364058 w 4973444"/>
              <a:gd name="connsiteY25" fmla="*/ 323843 h 624925"/>
              <a:gd name="connsiteX26" fmla="*/ 2698595 w 4973444"/>
              <a:gd name="connsiteY26" fmla="*/ 312691 h 624925"/>
              <a:gd name="connsiteX27" fmla="*/ 2743200 w 4973444"/>
              <a:gd name="connsiteY27" fmla="*/ 301540 h 624925"/>
              <a:gd name="connsiteX28" fmla="*/ 2810107 w 4973444"/>
              <a:gd name="connsiteY28" fmla="*/ 279238 h 624925"/>
              <a:gd name="connsiteX29" fmla="*/ 2988527 w 4973444"/>
              <a:gd name="connsiteY29" fmla="*/ 256935 h 624925"/>
              <a:gd name="connsiteX30" fmla="*/ 3211551 w 4973444"/>
              <a:gd name="connsiteY30" fmla="*/ 268086 h 624925"/>
              <a:gd name="connsiteX31" fmla="*/ 3222702 w 4973444"/>
              <a:gd name="connsiteY31" fmla="*/ 301540 h 624925"/>
              <a:gd name="connsiteX32" fmla="*/ 3334214 w 4973444"/>
              <a:gd name="connsiteY32" fmla="*/ 312691 h 624925"/>
              <a:gd name="connsiteX33" fmla="*/ 3423424 w 4973444"/>
              <a:gd name="connsiteY33" fmla="*/ 334994 h 624925"/>
              <a:gd name="connsiteX34" fmla="*/ 3468029 w 4973444"/>
              <a:gd name="connsiteY34" fmla="*/ 346145 h 624925"/>
              <a:gd name="connsiteX35" fmla="*/ 3534936 w 4973444"/>
              <a:gd name="connsiteY35" fmla="*/ 368447 h 624925"/>
              <a:gd name="connsiteX36" fmla="*/ 3568390 w 4973444"/>
              <a:gd name="connsiteY36" fmla="*/ 379599 h 624925"/>
              <a:gd name="connsiteX37" fmla="*/ 3601844 w 4973444"/>
              <a:gd name="connsiteY37" fmla="*/ 390750 h 624925"/>
              <a:gd name="connsiteX38" fmla="*/ 3691053 w 4973444"/>
              <a:gd name="connsiteY38" fmla="*/ 424204 h 624925"/>
              <a:gd name="connsiteX39" fmla="*/ 3735658 w 4973444"/>
              <a:gd name="connsiteY39" fmla="*/ 446506 h 624925"/>
              <a:gd name="connsiteX40" fmla="*/ 3780263 w 4973444"/>
              <a:gd name="connsiteY40" fmla="*/ 457657 h 624925"/>
              <a:gd name="connsiteX41" fmla="*/ 3880624 w 4973444"/>
              <a:gd name="connsiteY41" fmla="*/ 502262 h 624925"/>
              <a:gd name="connsiteX42" fmla="*/ 3925229 w 4973444"/>
              <a:gd name="connsiteY42" fmla="*/ 524564 h 624925"/>
              <a:gd name="connsiteX43" fmla="*/ 3969834 w 4973444"/>
              <a:gd name="connsiteY43" fmla="*/ 535716 h 624925"/>
              <a:gd name="connsiteX44" fmla="*/ 4003288 w 4973444"/>
              <a:gd name="connsiteY44" fmla="*/ 546867 h 624925"/>
              <a:gd name="connsiteX45" fmla="*/ 4081346 w 4973444"/>
              <a:gd name="connsiteY45" fmla="*/ 535716 h 624925"/>
              <a:gd name="connsiteX46" fmla="*/ 4148253 w 4973444"/>
              <a:gd name="connsiteY46" fmla="*/ 513413 h 624925"/>
              <a:gd name="connsiteX47" fmla="*/ 4259766 w 4973444"/>
              <a:gd name="connsiteY47" fmla="*/ 535716 h 624925"/>
              <a:gd name="connsiteX48" fmla="*/ 4360127 w 4973444"/>
              <a:gd name="connsiteY48" fmla="*/ 580321 h 624925"/>
              <a:gd name="connsiteX49" fmla="*/ 4482790 w 4973444"/>
              <a:gd name="connsiteY49" fmla="*/ 602623 h 624925"/>
              <a:gd name="connsiteX50" fmla="*/ 4560849 w 4973444"/>
              <a:gd name="connsiteY50" fmla="*/ 591472 h 624925"/>
              <a:gd name="connsiteX51" fmla="*/ 4973444 w 4973444"/>
              <a:gd name="connsiteY51" fmla="*/ 580321 h 624925"/>
              <a:gd name="connsiteX52" fmla="*/ 4928839 w 4973444"/>
              <a:gd name="connsiteY52" fmla="*/ 624925 h 62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973444" h="624925">
                <a:moveTo>
                  <a:pt x="0" y="11608"/>
                </a:moveTo>
                <a:lnTo>
                  <a:pt x="0" y="11608"/>
                </a:lnTo>
                <a:cubicBezTo>
                  <a:pt x="298349" y="-326"/>
                  <a:pt x="296103" y="-7052"/>
                  <a:pt x="613317" y="11608"/>
                </a:cubicBezTo>
                <a:cubicBezTo>
                  <a:pt x="621413" y="12084"/>
                  <a:pt x="680128" y="28288"/>
                  <a:pt x="691375" y="33911"/>
                </a:cubicBezTo>
                <a:cubicBezTo>
                  <a:pt x="703362" y="39905"/>
                  <a:pt x="712842" y="50220"/>
                  <a:pt x="724829" y="56213"/>
                </a:cubicBezTo>
                <a:cubicBezTo>
                  <a:pt x="735343" y="61470"/>
                  <a:pt x="747132" y="63647"/>
                  <a:pt x="758283" y="67364"/>
                </a:cubicBezTo>
                <a:cubicBezTo>
                  <a:pt x="873971" y="144493"/>
                  <a:pt x="694904" y="27108"/>
                  <a:pt x="836341" y="111969"/>
                </a:cubicBezTo>
                <a:cubicBezTo>
                  <a:pt x="859326" y="125760"/>
                  <a:pt x="877245" y="150073"/>
                  <a:pt x="903249" y="156574"/>
                </a:cubicBezTo>
                <a:cubicBezTo>
                  <a:pt x="1042700" y="191437"/>
                  <a:pt x="869314" y="146878"/>
                  <a:pt x="981307" y="178877"/>
                </a:cubicBezTo>
                <a:cubicBezTo>
                  <a:pt x="1009599" y="186961"/>
                  <a:pt x="1032630" y="189721"/>
                  <a:pt x="1059366" y="201179"/>
                </a:cubicBezTo>
                <a:cubicBezTo>
                  <a:pt x="1074645" y="207727"/>
                  <a:pt x="1088201" y="218225"/>
                  <a:pt x="1103971" y="223482"/>
                </a:cubicBezTo>
                <a:cubicBezTo>
                  <a:pt x="1133050" y="233175"/>
                  <a:pt x="1163444" y="238350"/>
                  <a:pt x="1193180" y="245784"/>
                </a:cubicBezTo>
                <a:cubicBezTo>
                  <a:pt x="1215812" y="251442"/>
                  <a:pt x="1248844" y="258488"/>
                  <a:pt x="1271239" y="268086"/>
                </a:cubicBezTo>
                <a:cubicBezTo>
                  <a:pt x="1286518" y="274634"/>
                  <a:pt x="1300410" y="284215"/>
                  <a:pt x="1315844" y="290389"/>
                </a:cubicBezTo>
                <a:cubicBezTo>
                  <a:pt x="1337671" y="299120"/>
                  <a:pt x="1382751" y="312691"/>
                  <a:pt x="1382751" y="312691"/>
                </a:cubicBezTo>
                <a:cubicBezTo>
                  <a:pt x="1464263" y="367033"/>
                  <a:pt x="1361765" y="300698"/>
                  <a:pt x="1460810" y="357296"/>
                </a:cubicBezTo>
                <a:cubicBezTo>
                  <a:pt x="1472446" y="363945"/>
                  <a:pt x="1482016" y="374156"/>
                  <a:pt x="1494263" y="379599"/>
                </a:cubicBezTo>
                <a:cubicBezTo>
                  <a:pt x="1515746" y="389147"/>
                  <a:pt x="1561171" y="401901"/>
                  <a:pt x="1561171" y="401901"/>
                </a:cubicBezTo>
                <a:cubicBezTo>
                  <a:pt x="1572322" y="398184"/>
                  <a:pt x="1583820" y="395380"/>
                  <a:pt x="1594624" y="390750"/>
                </a:cubicBezTo>
                <a:cubicBezTo>
                  <a:pt x="1609903" y="384202"/>
                  <a:pt x="1622928" y="371707"/>
                  <a:pt x="1639229" y="368447"/>
                </a:cubicBezTo>
                <a:cubicBezTo>
                  <a:pt x="1698001" y="356693"/>
                  <a:pt x="1758176" y="353579"/>
                  <a:pt x="1817649" y="346145"/>
                </a:cubicBezTo>
                <a:lnTo>
                  <a:pt x="1906858" y="334994"/>
                </a:lnTo>
                <a:cubicBezTo>
                  <a:pt x="1936595" y="331277"/>
                  <a:pt x="1966682" y="329720"/>
                  <a:pt x="1996068" y="323843"/>
                </a:cubicBezTo>
                <a:lnTo>
                  <a:pt x="2107580" y="301540"/>
                </a:lnTo>
                <a:lnTo>
                  <a:pt x="2263697" y="312691"/>
                </a:lnTo>
                <a:cubicBezTo>
                  <a:pt x="2297230" y="315607"/>
                  <a:pt x="2330398" y="323843"/>
                  <a:pt x="2364058" y="323843"/>
                </a:cubicBezTo>
                <a:cubicBezTo>
                  <a:pt x="2475632" y="323843"/>
                  <a:pt x="2587083" y="316408"/>
                  <a:pt x="2698595" y="312691"/>
                </a:cubicBezTo>
                <a:cubicBezTo>
                  <a:pt x="2713463" y="308974"/>
                  <a:pt x="2728520" y="305944"/>
                  <a:pt x="2743200" y="301540"/>
                </a:cubicBezTo>
                <a:cubicBezTo>
                  <a:pt x="2765717" y="294785"/>
                  <a:pt x="2786780" y="282154"/>
                  <a:pt x="2810107" y="279238"/>
                </a:cubicBezTo>
                <a:lnTo>
                  <a:pt x="2988527" y="256935"/>
                </a:lnTo>
                <a:cubicBezTo>
                  <a:pt x="3062868" y="260652"/>
                  <a:pt x="3138431" y="254158"/>
                  <a:pt x="3211551" y="268086"/>
                </a:cubicBezTo>
                <a:cubicBezTo>
                  <a:pt x="3223098" y="270285"/>
                  <a:pt x="3211655" y="297523"/>
                  <a:pt x="3222702" y="301540"/>
                </a:cubicBezTo>
                <a:cubicBezTo>
                  <a:pt x="3257809" y="314306"/>
                  <a:pt x="3297043" y="308974"/>
                  <a:pt x="3334214" y="312691"/>
                </a:cubicBezTo>
                <a:lnTo>
                  <a:pt x="3423424" y="334994"/>
                </a:lnTo>
                <a:cubicBezTo>
                  <a:pt x="3438292" y="338711"/>
                  <a:pt x="3453490" y="341299"/>
                  <a:pt x="3468029" y="346145"/>
                </a:cubicBezTo>
                <a:lnTo>
                  <a:pt x="3534936" y="368447"/>
                </a:lnTo>
                <a:lnTo>
                  <a:pt x="3568390" y="379599"/>
                </a:lnTo>
                <a:lnTo>
                  <a:pt x="3601844" y="390750"/>
                </a:lnTo>
                <a:cubicBezTo>
                  <a:pt x="3670553" y="436556"/>
                  <a:pt x="3594598" y="392052"/>
                  <a:pt x="3691053" y="424204"/>
                </a:cubicBezTo>
                <a:cubicBezTo>
                  <a:pt x="3706823" y="429461"/>
                  <a:pt x="3720093" y="440669"/>
                  <a:pt x="3735658" y="446506"/>
                </a:cubicBezTo>
                <a:cubicBezTo>
                  <a:pt x="3750008" y="451887"/>
                  <a:pt x="3765395" y="453940"/>
                  <a:pt x="3780263" y="457657"/>
                </a:cubicBezTo>
                <a:cubicBezTo>
                  <a:pt x="3878662" y="523257"/>
                  <a:pt x="3721394" y="422649"/>
                  <a:pt x="3880624" y="502262"/>
                </a:cubicBezTo>
                <a:cubicBezTo>
                  <a:pt x="3895492" y="509696"/>
                  <a:pt x="3909664" y="518727"/>
                  <a:pt x="3925229" y="524564"/>
                </a:cubicBezTo>
                <a:cubicBezTo>
                  <a:pt x="3939579" y="529945"/>
                  <a:pt x="3955098" y="531506"/>
                  <a:pt x="3969834" y="535716"/>
                </a:cubicBezTo>
                <a:cubicBezTo>
                  <a:pt x="3981136" y="538945"/>
                  <a:pt x="3992137" y="543150"/>
                  <a:pt x="4003288" y="546867"/>
                </a:cubicBezTo>
                <a:cubicBezTo>
                  <a:pt x="4029307" y="543150"/>
                  <a:pt x="4055736" y="541626"/>
                  <a:pt x="4081346" y="535716"/>
                </a:cubicBezTo>
                <a:cubicBezTo>
                  <a:pt x="4104253" y="530430"/>
                  <a:pt x="4148253" y="513413"/>
                  <a:pt x="4148253" y="513413"/>
                </a:cubicBezTo>
                <a:cubicBezTo>
                  <a:pt x="4194438" y="520011"/>
                  <a:pt x="4220836" y="519032"/>
                  <a:pt x="4259766" y="535716"/>
                </a:cubicBezTo>
                <a:cubicBezTo>
                  <a:pt x="4311010" y="557678"/>
                  <a:pt x="4302502" y="563033"/>
                  <a:pt x="4360127" y="580321"/>
                </a:cubicBezTo>
                <a:cubicBezTo>
                  <a:pt x="4379607" y="586165"/>
                  <a:pt x="4466910" y="599976"/>
                  <a:pt x="4482790" y="602623"/>
                </a:cubicBezTo>
                <a:cubicBezTo>
                  <a:pt x="4508810" y="598906"/>
                  <a:pt x="4534606" y="592930"/>
                  <a:pt x="4560849" y="591472"/>
                </a:cubicBezTo>
                <a:cubicBezTo>
                  <a:pt x="4780017" y="579296"/>
                  <a:pt x="4813301" y="580321"/>
                  <a:pt x="4973444" y="580321"/>
                </a:cubicBezTo>
                <a:lnTo>
                  <a:pt x="4928839" y="624925"/>
                </a:lnTo>
              </a:path>
            </a:pathLst>
          </a:cu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69" name="ZoneTexte 68"/>
          <p:cNvSpPr txBox="1"/>
          <p:nvPr/>
        </p:nvSpPr>
        <p:spPr>
          <a:xfrm>
            <a:off x="848927" y="700211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Positif variable</a:t>
            </a:r>
            <a:endParaRPr lang="fr-FR" dirty="0"/>
          </a:p>
        </p:txBody>
      </p:sp>
      <p:sp>
        <p:nvSpPr>
          <p:cNvPr id="70" name="ZoneTexte 69"/>
          <p:cNvSpPr txBox="1"/>
          <p:nvPr/>
        </p:nvSpPr>
        <p:spPr>
          <a:xfrm>
            <a:off x="6889467" y="3212976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319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67844" y="1935225"/>
            <a:ext cx="5373000" cy="2205246"/>
            <a:chOff x="1678393" y="1916832"/>
            <a:chExt cx="697665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78393" y="3182398"/>
              <a:ext cx="6976659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Forme libre 57"/>
          <p:cNvSpPr/>
          <p:nvPr/>
        </p:nvSpPr>
        <p:spPr>
          <a:xfrm flipV="1">
            <a:off x="1815764" y="2925978"/>
            <a:ext cx="4973444" cy="624925"/>
          </a:xfrm>
          <a:custGeom>
            <a:avLst/>
            <a:gdLst>
              <a:gd name="connsiteX0" fmla="*/ 0 w 4973444"/>
              <a:gd name="connsiteY0" fmla="*/ 11608 h 624925"/>
              <a:gd name="connsiteX1" fmla="*/ 0 w 4973444"/>
              <a:gd name="connsiteY1" fmla="*/ 11608 h 624925"/>
              <a:gd name="connsiteX2" fmla="*/ 613317 w 4973444"/>
              <a:gd name="connsiteY2" fmla="*/ 11608 h 624925"/>
              <a:gd name="connsiteX3" fmla="*/ 691375 w 4973444"/>
              <a:gd name="connsiteY3" fmla="*/ 33911 h 624925"/>
              <a:gd name="connsiteX4" fmla="*/ 724829 w 4973444"/>
              <a:gd name="connsiteY4" fmla="*/ 56213 h 624925"/>
              <a:gd name="connsiteX5" fmla="*/ 758283 w 4973444"/>
              <a:gd name="connsiteY5" fmla="*/ 67364 h 624925"/>
              <a:gd name="connsiteX6" fmla="*/ 836341 w 4973444"/>
              <a:gd name="connsiteY6" fmla="*/ 111969 h 624925"/>
              <a:gd name="connsiteX7" fmla="*/ 903249 w 4973444"/>
              <a:gd name="connsiteY7" fmla="*/ 156574 h 624925"/>
              <a:gd name="connsiteX8" fmla="*/ 981307 w 4973444"/>
              <a:gd name="connsiteY8" fmla="*/ 178877 h 624925"/>
              <a:gd name="connsiteX9" fmla="*/ 1059366 w 4973444"/>
              <a:gd name="connsiteY9" fmla="*/ 201179 h 624925"/>
              <a:gd name="connsiteX10" fmla="*/ 1103971 w 4973444"/>
              <a:gd name="connsiteY10" fmla="*/ 223482 h 624925"/>
              <a:gd name="connsiteX11" fmla="*/ 1193180 w 4973444"/>
              <a:gd name="connsiteY11" fmla="*/ 245784 h 624925"/>
              <a:gd name="connsiteX12" fmla="*/ 1271239 w 4973444"/>
              <a:gd name="connsiteY12" fmla="*/ 268086 h 624925"/>
              <a:gd name="connsiteX13" fmla="*/ 1315844 w 4973444"/>
              <a:gd name="connsiteY13" fmla="*/ 290389 h 624925"/>
              <a:gd name="connsiteX14" fmla="*/ 1382751 w 4973444"/>
              <a:gd name="connsiteY14" fmla="*/ 312691 h 624925"/>
              <a:gd name="connsiteX15" fmla="*/ 1460810 w 4973444"/>
              <a:gd name="connsiteY15" fmla="*/ 357296 h 624925"/>
              <a:gd name="connsiteX16" fmla="*/ 1494263 w 4973444"/>
              <a:gd name="connsiteY16" fmla="*/ 379599 h 624925"/>
              <a:gd name="connsiteX17" fmla="*/ 1561171 w 4973444"/>
              <a:gd name="connsiteY17" fmla="*/ 401901 h 624925"/>
              <a:gd name="connsiteX18" fmla="*/ 1594624 w 4973444"/>
              <a:gd name="connsiteY18" fmla="*/ 390750 h 624925"/>
              <a:gd name="connsiteX19" fmla="*/ 1639229 w 4973444"/>
              <a:gd name="connsiteY19" fmla="*/ 368447 h 624925"/>
              <a:gd name="connsiteX20" fmla="*/ 1817649 w 4973444"/>
              <a:gd name="connsiteY20" fmla="*/ 346145 h 624925"/>
              <a:gd name="connsiteX21" fmla="*/ 1906858 w 4973444"/>
              <a:gd name="connsiteY21" fmla="*/ 334994 h 624925"/>
              <a:gd name="connsiteX22" fmla="*/ 1996068 w 4973444"/>
              <a:gd name="connsiteY22" fmla="*/ 323843 h 624925"/>
              <a:gd name="connsiteX23" fmla="*/ 2107580 w 4973444"/>
              <a:gd name="connsiteY23" fmla="*/ 301540 h 624925"/>
              <a:gd name="connsiteX24" fmla="*/ 2263697 w 4973444"/>
              <a:gd name="connsiteY24" fmla="*/ 312691 h 624925"/>
              <a:gd name="connsiteX25" fmla="*/ 2364058 w 4973444"/>
              <a:gd name="connsiteY25" fmla="*/ 323843 h 624925"/>
              <a:gd name="connsiteX26" fmla="*/ 2698595 w 4973444"/>
              <a:gd name="connsiteY26" fmla="*/ 312691 h 624925"/>
              <a:gd name="connsiteX27" fmla="*/ 2743200 w 4973444"/>
              <a:gd name="connsiteY27" fmla="*/ 301540 h 624925"/>
              <a:gd name="connsiteX28" fmla="*/ 2810107 w 4973444"/>
              <a:gd name="connsiteY28" fmla="*/ 279238 h 624925"/>
              <a:gd name="connsiteX29" fmla="*/ 2988527 w 4973444"/>
              <a:gd name="connsiteY29" fmla="*/ 256935 h 624925"/>
              <a:gd name="connsiteX30" fmla="*/ 3211551 w 4973444"/>
              <a:gd name="connsiteY30" fmla="*/ 268086 h 624925"/>
              <a:gd name="connsiteX31" fmla="*/ 3222702 w 4973444"/>
              <a:gd name="connsiteY31" fmla="*/ 301540 h 624925"/>
              <a:gd name="connsiteX32" fmla="*/ 3334214 w 4973444"/>
              <a:gd name="connsiteY32" fmla="*/ 312691 h 624925"/>
              <a:gd name="connsiteX33" fmla="*/ 3423424 w 4973444"/>
              <a:gd name="connsiteY33" fmla="*/ 334994 h 624925"/>
              <a:gd name="connsiteX34" fmla="*/ 3468029 w 4973444"/>
              <a:gd name="connsiteY34" fmla="*/ 346145 h 624925"/>
              <a:gd name="connsiteX35" fmla="*/ 3534936 w 4973444"/>
              <a:gd name="connsiteY35" fmla="*/ 368447 h 624925"/>
              <a:gd name="connsiteX36" fmla="*/ 3568390 w 4973444"/>
              <a:gd name="connsiteY36" fmla="*/ 379599 h 624925"/>
              <a:gd name="connsiteX37" fmla="*/ 3601844 w 4973444"/>
              <a:gd name="connsiteY37" fmla="*/ 390750 h 624925"/>
              <a:gd name="connsiteX38" fmla="*/ 3691053 w 4973444"/>
              <a:gd name="connsiteY38" fmla="*/ 424204 h 624925"/>
              <a:gd name="connsiteX39" fmla="*/ 3735658 w 4973444"/>
              <a:gd name="connsiteY39" fmla="*/ 446506 h 624925"/>
              <a:gd name="connsiteX40" fmla="*/ 3780263 w 4973444"/>
              <a:gd name="connsiteY40" fmla="*/ 457657 h 624925"/>
              <a:gd name="connsiteX41" fmla="*/ 3880624 w 4973444"/>
              <a:gd name="connsiteY41" fmla="*/ 502262 h 624925"/>
              <a:gd name="connsiteX42" fmla="*/ 3925229 w 4973444"/>
              <a:gd name="connsiteY42" fmla="*/ 524564 h 624925"/>
              <a:gd name="connsiteX43" fmla="*/ 3969834 w 4973444"/>
              <a:gd name="connsiteY43" fmla="*/ 535716 h 624925"/>
              <a:gd name="connsiteX44" fmla="*/ 4003288 w 4973444"/>
              <a:gd name="connsiteY44" fmla="*/ 546867 h 624925"/>
              <a:gd name="connsiteX45" fmla="*/ 4081346 w 4973444"/>
              <a:gd name="connsiteY45" fmla="*/ 535716 h 624925"/>
              <a:gd name="connsiteX46" fmla="*/ 4148253 w 4973444"/>
              <a:gd name="connsiteY46" fmla="*/ 513413 h 624925"/>
              <a:gd name="connsiteX47" fmla="*/ 4259766 w 4973444"/>
              <a:gd name="connsiteY47" fmla="*/ 535716 h 624925"/>
              <a:gd name="connsiteX48" fmla="*/ 4360127 w 4973444"/>
              <a:gd name="connsiteY48" fmla="*/ 580321 h 624925"/>
              <a:gd name="connsiteX49" fmla="*/ 4482790 w 4973444"/>
              <a:gd name="connsiteY49" fmla="*/ 602623 h 624925"/>
              <a:gd name="connsiteX50" fmla="*/ 4560849 w 4973444"/>
              <a:gd name="connsiteY50" fmla="*/ 591472 h 624925"/>
              <a:gd name="connsiteX51" fmla="*/ 4973444 w 4973444"/>
              <a:gd name="connsiteY51" fmla="*/ 580321 h 624925"/>
              <a:gd name="connsiteX52" fmla="*/ 4928839 w 4973444"/>
              <a:gd name="connsiteY52" fmla="*/ 624925 h 62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973444" h="624925">
                <a:moveTo>
                  <a:pt x="0" y="11608"/>
                </a:moveTo>
                <a:lnTo>
                  <a:pt x="0" y="11608"/>
                </a:lnTo>
                <a:cubicBezTo>
                  <a:pt x="298349" y="-326"/>
                  <a:pt x="296103" y="-7052"/>
                  <a:pt x="613317" y="11608"/>
                </a:cubicBezTo>
                <a:cubicBezTo>
                  <a:pt x="621413" y="12084"/>
                  <a:pt x="680128" y="28288"/>
                  <a:pt x="691375" y="33911"/>
                </a:cubicBezTo>
                <a:cubicBezTo>
                  <a:pt x="703362" y="39905"/>
                  <a:pt x="712842" y="50220"/>
                  <a:pt x="724829" y="56213"/>
                </a:cubicBezTo>
                <a:cubicBezTo>
                  <a:pt x="735343" y="61470"/>
                  <a:pt x="747132" y="63647"/>
                  <a:pt x="758283" y="67364"/>
                </a:cubicBezTo>
                <a:cubicBezTo>
                  <a:pt x="873971" y="144493"/>
                  <a:pt x="694904" y="27108"/>
                  <a:pt x="836341" y="111969"/>
                </a:cubicBezTo>
                <a:cubicBezTo>
                  <a:pt x="859326" y="125760"/>
                  <a:pt x="877245" y="150073"/>
                  <a:pt x="903249" y="156574"/>
                </a:cubicBezTo>
                <a:cubicBezTo>
                  <a:pt x="1042700" y="191437"/>
                  <a:pt x="869314" y="146878"/>
                  <a:pt x="981307" y="178877"/>
                </a:cubicBezTo>
                <a:cubicBezTo>
                  <a:pt x="1009599" y="186961"/>
                  <a:pt x="1032630" y="189721"/>
                  <a:pt x="1059366" y="201179"/>
                </a:cubicBezTo>
                <a:cubicBezTo>
                  <a:pt x="1074645" y="207727"/>
                  <a:pt x="1088201" y="218225"/>
                  <a:pt x="1103971" y="223482"/>
                </a:cubicBezTo>
                <a:cubicBezTo>
                  <a:pt x="1133050" y="233175"/>
                  <a:pt x="1163444" y="238350"/>
                  <a:pt x="1193180" y="245784"/>
                </a:cubicBezTo>
                <a:cubicBezTo>
                  <a:pt x="1215812" y="251442"/>
                  <a:pt x="1248844" y="258488"/>
                  <a:pt x="1271239" y="268086"/>
                </a:cubicBezTo>
                <a:cubicBezTo>
                  <a:pt x="1286518" y="274634"/>
                  <a:pt x="1300410" y="284215"/>
                  <a:pt x="1315844" y="290389"/>
                </a:cubicBezTo>
                <a:cubicBezTo>
                  <a:pt x="1337671" y="299120"/>
                  <a:pt x="1382751" y="312691"/>
                  <a:pt x="1382751" y="312691"/>
                </a:cubicBezTo>
                <a:cubicBezTo>
                  <a:pt x="1464263" y="367033"/>
                  <a:pt x="1361765" y="300698"/>
                  <a:pt x="1460810" y="357296"/>
                </a:cubicBezTo>
                <a:cubicBezTo>
                  <a:pt x="1472446" y="363945"/>
                  <a:pt x="1482016" y="374156"/>
                  <a:pt x="1494263" y="379599"/>
                </a:cubicBezTo>
                <a:cubicBezTo>
                  <a:pt x="1515746" y="389147"/>
                  <a:pt x="1561171" y="401901"/>
                  <a:pt x="1561171" y="401901"/>
                </a:cubicBezTo>
                <a:cubicBezTo>
                  <a:pt x="1572322" y="398184"/>
                  <a:pt x="1583820" y="395380"/>
                  <a:pt x="1594624" y="390750"/>
                </a:cubicBezTo>
                <a:cubicBezTo>
                  <a:pt x="1609903" y="384202"/>
                  <a:pt x="1622928" y="371707"/>
                  <a:pt x="1639229" y="368447"/>
                </a:cubicBezTo>
                <a:cubicBezTo>
                  <a:pt x="1698001" y="356693"/>
                  <a:pt x="1758176" y="353579"/>
                  <a:pt x="1817649" y="346145"/>
                </a:cubicBezTo>
                <a:lnTo>
                  <a:pt x="1906858" y="334994"/>
                </a:lnTo>
                <a:cubicBezTo>
                  <a:pt x="1936595" y="331277"/>
                  <a:pt x="1966682" y="329720"/>
                  <a:pt x="1996068" y="323843"/>
                </a:cubicBezTo>
                <a:lnTo>
                  <a:pt x="2107580" y="301540"/>
                </a:lnTo>
                <a:lnTo>
                  <a:pt x="2263697" y="312691"/>
                </a:lnTo>
                <a:cubicBezTo>
                  <a:pt x="2297230" y="315607"/>
                  <a:pt x="2330398" y="323843"/>
                  <a:pt x="2364058" y="323843"/>
                </a:cubicBezTo>
                <a:cubicBezTo>
                  <a:pt x="2475632" y="323843"/>
                  <a:pt x="2587083" y="316408"/>
                  <a:pt x="2698595" y="312691"/>
                </a:cubicBezTo>
                <a:cubicBezTo>
                  <a:pt x="2713463" y="308974"/>
                  <a:pt x="2728520" y="305944"/>
                  <a:pt x="2743200" y="301540"/>
                </a:cubicBezTo>
                <a:cubicBezTo>
                  <a:pt x="2765717" y="294785"/>
                  <a:pt x="2786780" y="282154"/>
                  <a:pt x="2810107" y="279238"/>
                </a:cubicBezTo>
                <a:lnTo>
                  <a:pt x="2988527" y="256935"/>
                </a:lnTo>
                <a:cubicBezTo>
                  <a:pt x="3062868" y="260652"/>
                  <a:pt x="3138431" y="254158"/>
                  <a:pt x="3211551" y="268086"/>
                </a:cubicBezTo>
                <a:cubicBezTo>
                  <a:pt x="3223098" y="270285"/>
                  <a:pt x="3211655" y="297523"/>
                  <a:pt x="3222702" y="301540"/>
                </a:cubicBezTo>
                <a:cubicBezTo>
                  <a:pt x="3257809" y="314306"/>
                  <a:pt x="3297043" y="308974"/>
                  <a:pt x="3334214" y="312691"/>
                </a:cubicBezTo>
                <a:lnTo>
                  <a:pt x="3423424" y="334994"/>
                </a:lnTo>
                <a:cubicBezTo>
                  <a:pt x="3438292" y="338711"/>
                  <a:pt x="3453490" y="341299"/>
                  <a:pt x="3468029" y="346145"/>
                </a:cubicBezTo>
                <a:lnTo>
                  <a:pt x="3534936" y="368447"/>
                </a:lnTo>
                <a:lnTo>
                  <a:pt x="3568390" y="379599"/>
                </a:lnTo>
                <a:lnTo>
                  <a:pt x="3601844" y="390750"/>
                </a:lnTo>
                <a:cubicBezTo>
                  <a:pt x="3670553" y="436556"/>
                  <a:pt x="3594598" y="392052"/>
                  <a:pt x="3691053" y="424204"/>
                </a:cubicBezTo>
                <a:cubicBezTo>
                  <a:pt x="3706823" y="429461"/>
                  <a:pt x="3720093" y="440669"/>
                  <a:pt x="3735658" y="446506"/>
                </a:cubicBezTo>
                <a:cubicBezTo>
                  <a:pt x="3750008" y="451887"/>
                  <a:pt x="3765395" y="453940"/>
                  <a:pt x="3780263" y="457657"/>
                </a:cubicBezTo>
                <a:cubicBezTo>
                  <a:pt x="3878662" y="523257"/>
                  <a:pt x="3721394" y="422649"/>
                  <a:pt x="3880624" y="502262"/>
                </a:cubicBezTo>
                <a:cubicBezTo>
                  <a:pt x="3895492" y="509696"/>
                  <a:pt x="3909664" y="518727"/>
                  <a:pt x="3925229" y="524564"/>
                </a:cubicBezTo>
                <a:cubicBezTo>
                  <a:pt x="3939579" y="529945"/>
                  <a:pt x="3955098" y="531506"/>
                  <a:pt x="3969834" y="535716"/>
                </a:cubicBezTo>
                <a:cubicBezTo>
                  <a:pt x="3981136" y="538945"/>
                  <a:pt x="3992137" y="543150"/>
                  <a:pt x="4003288" y="546867"/>
                </a:cubicBezTo>
                <a:cubicBezTo>
                  <a:pt x="4029307" y="543150"/>
                  <a:pt x="4055736" y="541626"/>
                  <a:pt x="4081346" y="535716"/>
                </a:cubicBezTo>
                <a:cubicBezTo>
                  <a:pt x="4104253" y="530430"/>
                  <a:pt x="4148253" y="513413"/>
                  <a:pt x="4148253" y="513413"/>
                </a:cubicBezTo>
                <a:cubicBezTo>
                  <a:pt x="4194438" y="520011"/>
                  <a:pt x="4220836" y="519032"/>
                  <a:pt x="4259766" y="535716"/>
                </a:cubicBezTo>
                <a:cubicBezTo>
                  <a:pt x="4311010" y="557678"/>
                  <a:pt x="4302502" y="563033"/>
                  <a:pt x="4360127" y="580321"/>
                </a:cubicBezTo>
                <a:cubicBezTo>
                  <a:pt x="4379607" y="586165"/>
                  <a:pt x="4466910" y="599976"/>
                  <a:pt x="4482790" y="602623"/>
                </a:cubicBezTo>
                <a:cubicBezTo>
                  <a:pt x="4508810" y="598906"/>
                  <a:pt x="4534606" y="592930"/>
                  <a:pt x="4560849" y="591472"/>
                </a:cubicBezTo>
                <a:cubicBezTo>
                  <a:pt x="4780017" y="579296"/>
                  <a:pt x="4813301" y="580321"/>
                  <a:pt x="4973444" y="580321"/>
                </a:cubicBezTo>
                <a:lnTo>
                  <a:pt x="4928839" y="624925"/>
                </a:lnTo>
              </a:path>
            </a:pathLst>
          </a:cu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69" name="ZoneTexte 68"/>
          <p:cNvSpPr txBox="1"/>
          <p:nvPr/>
        </p:nvSpPr>
        <p:spPr>
          <a:xfrm>
            <a:off x="848927" y="700211"/>
            <a:ext cx="929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variable</a:t>
            </a:r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6879234" y="3176972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648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31610" y="1935225"/>
            <a:ext cx="5373000" cy="2205246"/>
            <a:chOff x="1631344" y="1916832"/>
            <a:chExt cx="697665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31344" y="3182398"/>
              <a:ext cx="6976659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Connecteur droit 50"/>
          <p:cNvCxnSpPr/>
          <p:nvPr/>
        </p:nvCxnSpPr>
        <p:spPr>
          <a:xfrm>
            <a:off x="1763688" y="2250260"/>
            <a:ext cx="4725526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43000" y="3156501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69" name="ZoneTexte 68"/>
          <p:cNvSpPr txBox="1"/>
          <p:nvPr/>
        </p:nvSpPr>
        <p:spPr>
          <a:xfrm>
            <a:off x="848927" y="700211"/>
            <a:ext cx="125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Continu  3v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149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63688" y="1935225"/>
            <a:ext cx="5400600" cy="2205246"/>
            <a:chOff x="1672996" y="1916832"/>
            <a:chExt cx="7012497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72996" y="3182398"/>
              <a:ext cx="7012497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Connecteur droit 50"/>
          <p:cNvCxnSpPr/>
          <p:nvPr/>
        </p:nvCxnSpPr>
        <p:spPr>
          <a:xfrm>
            <a:off x="1763688" y="3510401"/>
            <a:ext cx="4725526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14847" y="3203684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69" name="ZoneTexte 68"/>
          <p:cNvSpPr txBox="1"/>
          <p:nvPr/>
        </p:nvSpPr>
        <p:spPr>
          <a:xfrm>
            <a:off x="848927" y="700211"/>
            <a:ext cx="13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Continu  -1v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690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8077" y="1935225"/>
            <a:ext cx="5363580" cy="2205246"/>
            <a:chOff x="1691680" y="1916832"/>
            <a:chExt cx="6964427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726306" y="3176972"/>
              <a:ext cx="6929801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628800"/>
            <a:ext cx="5040558" cy="2808314"/>
            <a:chOff x="1763690" y="1461558"/>
            <a:chExt cx="5040558" cy="3155576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461558"/>
              <a:ext cx="7578" cy="3155576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grpSp>
        <p:nvGrpSpPr>
          <p:cNvPr id="73" name="Groupe 72"/>
          <p:cNvGrpSpPr/>
          <p:nvPr/>
        </p:nvGrpSpPr>
        <p:grpSpPr>
          <a:xfrm>
            <a:off x="1749636" y="2250260"/>
            <a:ext cx="4734489" cy="1267871"/>
            <a:chOff x="1749636" y="2250260"/>
            <a:chExt cx="4734489" cy="1267871"/>
          </a:xfrm>
        </p:grpSpPr>
        <p:grpSp>
          <p:nvGrpSpPr>
            <p:cNvPr id="67" name="Groupe 66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65" name="Forme libre 64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Forme libre 65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2" name="Forme libre 71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80047" y="3195366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827584" y="692696"/>
            <a:ext cx="104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149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51428" y="1935225"/>
            <a:ext cx="5373000" cy="2205246"/>
            <a:chOff x="1657077" y="1916832"/>
            <a:chExt cx="697665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57077" y="3179244"/>
              <a:ext cx="6976659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628800"/>
            <a:ext cx="5040558" cy="2808314"/>
            <a:chOff x="1763690" y="1461558"/>
            <a:chExt cx="5040558" cy="3155576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461558"/>
              <a:ext cx="7578" cy="3155576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grpSp>
        <p:nvGrpSpPr>
          <p:cNvPr id="73" name="Groupe 72"/>
          <p:cNvGrpSpPr/>
          <p:nvPr/>
        </p:nvGrpSpPr>
        <p:grpSpPr>
          <a:xfrm>
            <a:off x="1749636" y="2593177"/>
            <a:ext cx="4734489" cy="1267871"/>
            <a:chOff x="1749636" y="2250260"/>
            <a:chExt cx="4734489" cy="1267871"/>
          </a:xfrm>
        </p:grpSpPr>
        <p:grpSp>
          <p:nvGrpSpPr>
            <p:cNvPr id="67" name="Groupe 66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65" name="Forme libre 64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Forme libre 65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2" name="Forme libre 71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62818" y="3195366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40" name="ZoneTexte 39"/>
          <p:cNvSpPr txBox="1"/>
          <p:nvPr/>
        </p:nvSpPr>
        <p:spPr>
          <a:xfrm>
            <a:off x="827584" y="692696"/>
            <a:ext cx="157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Périodique -1V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683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4288" y="1935225"/>
            <a:ext cx="5390000" cy="2205246"/>
            <a:chOff x="1686760" y="1916832"/>
            <a:chExt cx="699873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64005"/>
              <a:ext cx="6998733" cy="12967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grpSp>
        <p:nvGrpSpPr>
          <p:cNvPr id="73" name="Groupe 72"/>
          <p:cNvGrpSpPr/>
          <p:nvPr/>
        </p:nvGrpSpPr>
        <p:grpSpPr>
          <a:xfrm flipV="1">
            <a:off x="1749636" y="2564904"/>
            <a:ext cx="4734489" cy="1267871"/>
            <a:chOff x="1749636" y="2250260"/>
            <a:chExt cx="4734489" cy="1267871"/>
          </a:xfrm>
        </p:grpSpPr>
        <p:grpSp>
          <p:nvGrpSpPr>
            <p:cNvPr id="67" name="Groupe 66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65" name="Forme libre 64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Forme libre 65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2" name="Forme libre 71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36893" y="319555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40" name="ZoneTexte 39"/>
          <p:cNvSpPr txBox="1"/>
          <p:nvPr/>
        </p:nvSpPr>
        <p:spPr>
          <a:xfrm>
            <a:off x="827584" y="692696"/>
            <a:ext cx="1619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Périodique +1V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722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139" y="1844823"/>
            <a:ext cx="5242195" cy="2205246"/>
            <a:chOff x="1691680" y="1916832"/>
            <a:chExt cx="680681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1680" y="3172532"/>
              <a:ext cx="680681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2007900" y="1647387"/>
            <a:ext cx="5040558" cy="2664297"/>
            <a:chOff x="1763690" y="1623382"/>
            <a:chExt cx="5040558" cy="2993751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623382"/>
              <a:ext cx="7578" cy="299375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grpSp>
        <p:nvGrpSpPr>
          <p:cNvPr id="60" name="Groupe 59"/>
          <p:cNvGrpSpPr/>
          <p:nvPr/>
        </p:nvGrpSpPr>
        <p:grpSpPr>
          <a:xfrm>
            <a:off x="2031053" y="2473770"/>
            <a:ext cx="5003259" cy="946229"/>
            <a:chOff x="2051721" y="4392273"/>
            <a:chExt cx="4442639" cy="946229"/>
          </a:xfrm>
        </p:grpSpPr>
        <p:sp>
          <p:nvSpPr>
            <p:cNvPr id="42" name="Forme libre 41"/>
            <p:cNvSpPr/>
            <p:nvPr/>
          </p:nvSpPr>
          <p:spPr>
            <a:xfrm>
              <a:off x="2051721" y="4406167"/>
              <a:ext cx="2492563" cy="932335"/>
            </a:xfrm>
            <a:custGeom>
              <a:avLst/>
              <a:gdLst>
                <a:gd name="connsiteX0" fmla="*/ 0 w 5029200"/>
                <a:gd name="connsiteY0" fmla="*/ 609600 h 936172"/>
                <a:gd name="connsiteX1" fmla="*/ 1251858 w 5029200"/>
                <a:gd name="connsiteY1" fmla="*/ 0 h 936172"/>
                <a:gd name="connsiteX2" fmla="*/ 2514600 w 5029200"/>
                <a:gd name="connsiteY2" fmla="*/ 620486 h 936172"/>
                <a:gd name="connsiteX3" fmla="*/ 2819400 w 5029200"/>
                <a:gd name="connsiteY3" fmla="*/ 914400 h 936172"/>
                <a:gd name="connsiteX4" fmla="*/ 4713515 w 5029200"/>
                <a:gd name="connsiteY4" fmla="*/ 936172 h 936172"/>
                <a:gd name="connsiteX5" fmla="*/ 5029200 w 5029200"/>
                <a:gd name="connsiteY5" fmla="*/ 598715 h 936172"/>
                <a:gd name="connsiteX0" fmla="*/ 0 w 5029200"/>
                <a:gd name="connsiteY0" fmla="*/ 729343 h 1055915"/>
                <a:gd name="connsiteX1" fmla="*/ 849086 w 5029200"/>
                <a:gd name="connsiteY1" fmla="*/ 0 h 1055915"/>
                <a:gd name="connsiteX2" fmla="*/ 2514600 w 5029200"/>
                <a:gd name="connsiteY2" fmla="*/ 740229 h 1055915"/>
                <a:gd name="connsiteX3" fmla="*/ 2819400 w 5029200"/>
                <a:gd name="connsiteY3" fmla="*/ 1034143 h 1055915"/>
                <a:gd name="connsiteX4" fmla="*/ 4713515 w 5029200"/>
                <a:gd name="connsiteY4" fmla="*/ 1055915 h 1055915"/>
                <a:gd name="connsiteX5" fmla="*/ 5029200 w 5029200"/>
                <a:gd name="connsiteY5" fmla="*/ 718458 h 1055915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514600 w 5029200"/>
                <a:gd name="connsiteY2" fmla="*/ 642257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188028 w 5029200"/>
                <a:gd name="connsiteY2" fmla="*/ 620485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4713515 w 5029200"/>
                <a:gd name="connsiteY5" fmla="*/ 957943 h 957943"/>
                <a:gd name="connsiteX6" fmla="*/ 5029200 w 5029200"/>
                <a:gd name="connsiteY6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3777343 w 5029200"/>
                <a:gd name="connsiteY5" fmla="*/ 957943 h 957943"/>
                <a:gd name="connsiteX6" fmla="*/ 5029200 w 5029200"/>
                <a:gd name="connsiteY6" fmla="*/ 620486 h 957943"/>
                <a:gd name="connsiteX0" fmla="*/ 0 w 4093028"/>
                <a:gd name="connsiteY0" fmla="*/ 631371 h 957943"/>
                <a:gd name="connsiteX1" fmla="*/ 925286 w 4093028"/>
                <a:gd name="connsiteY1" fmla="*/ 0 h 957943"/>
                <a:gd name="connsiteX2" fmla="*/ 1872343 w 4093028"/>
                <a:gd name="connsiteY2" fmla="*/ 653142 h 957943"/>
                <a:gd name="connsiteX3" fmla="*/ 2231572 w 4093028"/>
                <a:gd name="connsiteY3" fmla="*/ 925287 h 957943"/>
                <a:gd name="connsiteX4" fmla="*/ 2819400 w 4093028"/>
                <a:gd name="connsiteY4" fmla="*/ 936171 h 957943"/>
                <a:gd name="connsiteX5" fmla="*/ 3777343 w 4093028"/>
                <a:gd name="connsiteY5" fmla="*/ 957943 h 957943"/>
                <a:gd name="connsiteX6" fmla="*/ 4093028 w 4093028"/>
                <a:gd name="connsiteY6" fmla="*/ 653143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5040085 w 5040085"/>
                <a:gd name="connsiteY6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25686 w 5040085"/>
                <a:gd name="connsiteY6" fmla="*/ 620487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653144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704827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769392 w 5040085"/>
                <a:gd name="connsiteY5" fmla="*/ 938065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769392 w 5040085"/>
                <a:gd name="connsiteY5" fmla="*/ 938065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769392 w 5040085"/>
                <a:gd name="connsiteY5" fmla="*/ 938065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6016"/>
                <a:gd name="connsiteX1" fmla="*/ 925286 w 5040085"/>
                <a:gd name="connsiteY1" fmla="*/ 0 h 946016"/>
                <a:gd name="connsiteX2" fmla="*/ 1868367 w 5040085"/>
                <a:gd name="connsiteY2" fmla="*/ 633264 h 946016"/>
                <a:gd name="connsiteX3" fmla="*/ 2366850 w 5040085"/>
                <a:gd name="connsiteY3" fmla="*/ 945164 h 946016"/>
                <a:gd name="connsiteX4" fmla="*/ 2819400 w 5040085"/>
                <a:gd name="connsiteY4" fmla="*/ 936171 h 946016"/>
                <a:gd name="connsiteX5" fmla="*/ 3664970 w 5040085"/>
                <a:gd name="connsiteY5" fmla="*/ 946016 h 946016"/>
                <a:gd name="connsiteX6" fmla="*/ 4082994 w 5040085"/>
                <a:gd name="connsiteY6" fmla="*/ 633265 h 946016"/>
                <a:gd name="connsiteX7" fmla="*/ 5040085 w 5040085"/>
                <a:gd name="connsiteY7" fmla="*/ 10886 h 946016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773061 w 5040085"/>
                <a:gd name="connsiteY2" fmla="*/ 6459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13372 w 5040085"/>
                <a:gd name="connsiteY1" fmla="*/ 0 h 945164"/>
                <a:gd name="connsiteX2" fmla="*/ 1773061 w 5040085"/>
                <a:gd name="connsiteY2" fmla="*/ 6459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13372 w 5040085"/>
                <a:gd name="connsiteY1" fmla="*/ 0 h 945164"/>
                <a:gd name="connsiteX2" fmla="*/ 1773061 w 5040085"/>
                <a:gd name="connsiteY2" fmla="*/ 6459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841892 w 5040085"/>
                <a:gd name="connsiteY1" fmla="*/ 0 h 945164"/>
                <a:gd name="connsiteX2" fmla="*/ 1773061 w 5040085"/>
                <a:gd name="connsiteY2" fmla="*/ 6459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  <a:gd name="connsiteX0" fmla="*/ 0 w 5040085"/>
                <a:gd name="connsiteY0" fmla="*/ 631410 h 945203"/>
                <a:gd name="connsiteX1" fmla="*/ 841892 w 5040085"/>
                <a:gd name="connsiteY1" fmla="*/ 39 h 945203"/>
                <a:gd name="connsiteX2" fmla="*/ 1773061 w 5040085"/>
                <a:gd name="connsiteY2" fmla="*/ 646003 h 945203"/>
                <a:gd name="connsiteX3" fmla="*/ 2366850 w 5040085"/>
                <a:gd name="connsiteY3" fmla="*/ 945203 h 945203"/>
                <a:gd name="connsiteX4" fmla="*/ 2819400 w 5040085"/>
                <a:gd name="connsiteY4" fmla="*/ 936210 h 945203"/>
                <a:gd name="connsiteX5" fmla="*/ 3605300 w 5040085"/>
                <a:gd name="connsiteY5" fmla="*/ 938103 h 945203"/>
                <a:gd name="connsiteX6" fmla="*/ 4157583 w 5040085"/>
                <a:gd name="connsiteY6" fmla="*/ 625353 h 945203"/>
                <a:gd name="connsiteX7" fmla="*/ 5040085 w 5040085"/>
                <a:gd name="connsiteY7" fmla="*/ 10925 h 945203"/>
                <a:gd name="connsiteX0" fmla="*/ 0 w 5040085"/>
                <a:gd name="connsiteY0" fmla="*/ 631410 h 945203"/>
                <a:gd name="connsiteX1" fmla="*/ 841892 w 5040085"/>
                <a:gd name="connsiteY1" fmla="*/ 39 h 945203"/>
                <a:gd name="connsiteX2" fmla="*/ 1773061 w 5040085"/>
                <a:gd name="connsiteY2" fmla="*/ 646003 h 945203"/>
                <a:gd name="connsiteX3" fmla="*/ 2366850 w 5040085"/>
                <a:gd name="connsiteY3" fmla="*/ 945203 h 945203"/>
                <a:gd name="connsiteX4" fmla="*/ 2819400 w 5040085"/>
                <a:gd name="connsiteY4" fmla="*/ 936210 h 945203"/>
                <a:gd name="connsiteX5" fmla="*/ 3605300 w 5040085"/>
                <a:gd name="connsiteY5" fmla="*/ 938103 h 945203"/>
                <a:gd name="connsiteX6" fmla="*/ 4157583 w 5040085"/>
                <a:gd name="connsiteY6" fmla="*/ 625353 h 945203"/>
                <a:gd name="connsiteX7" fmla="*/ 5040085 w 5040085"/>
                <a:gd name="connsiteY7" fmla="*/ 10925 h 945203"/>
                <a:gd name="connsiteX0" fmla="*/ 0 w 5040085"/>
                <a:gd name="connsiteY0" fmla="*/ 641893 h 955686"/>
                <a:gd name="connsiteX1" fmla="*/ 549789 w 5040085"/>
                <a:gd name="connsiteY1" fmla="*/ 297188 h 955686"/>
                <a:gd name="connsiteX2" fmla="*/ 841892 w 5040085"/>
                <a:gd name="connsiteY2" fmla="*/ 10522 h 955686"/>
                <a:gd name="connsiteX3" fmla="*/ 1773061 w 5040085"/>
                <a:gd name="connsiteY3" fmla="*/ 656486 h 955686"/>
                <a:gd name="connsiteX4" fmla="*/ 2366850 w 5040085"/>
                <a:gd name="connsiteY4" fmla="*/ 955686 h 955686"/>
                <a:gd name="connsiteX5" fmla="*/ 2819400 w 5040085"/>
                <a:gd name="connsiteY5" fmla="*/ 946693 h 955686"/>
                <a:gd name="connsiteX6" fmla="*/ 3605300 w 5040085"/>
                <a:gd name="connsiteY6" fmla="*/ 948586 h 955686"/>
                <a:gd name="connsiteX7" fmla="*/ 4157583 w 5040085"/>
                <a:gd name="connsiteY7" fmla="*/ 635836 h 955686"/>
                <a:gd name="connsiteX8" fmla="*/ 5040085 w 5040085"/>
                <a:gd name="connsiteY8" fmla="*/ 21408 h 955686"/>
                <a:gd name="connsiteX0" fmla="*/ 0 w 5040085"/>
                <a:gd name="connsiteY0" fmla="*/ 631559 h 945352"/>
                <a:gd name="connsiteX1" fmla="*/ 549789 w 5040085"/>
                <a:gd name="connsiteY1" fmla="*/ 286854 h 945352"/>
                <a:gd name="connsiteX2" fmla="*/ 841892 w 5040085"/>
                <a:gd name="connsiteY2" fmla="*/ 188 h 945352"/>
                <a:gd name="connsiteX3" fmla="*/ 1773061 w 5040085"/>
                <a:gd name="connsiteY3" fmla="*/ 646152 h 945352"/>
                <a:gd name="connsiteX4" fmla="*/ 2366850 w 5040085"/>
                <a:gd name="connsiteY4" fmla="*/ 945352 h 945352"/>
                <a:gd name="connsiteX5" fmla="*/ 2819400 w 5040085"/>
                <a:gd name="connsiteY5" fmla="*/ 936359 h 945352"/>
                <a:gd name="connsiteX6" fmla="*/ 3605300 w 5040085"/>
                <a:gd name="connsiteY6" fmla="*/ 938252 h 945352"/>
                <a:gd name="connsiteX7" fmla="*/ 4157583 w 5040085"/>
                <a:gd name="connsiteY7" fmla="*/ 625502 h 945352"/>
                <a:gd name="connsiteX8" fmla="*/ 5040085 w 5040085"/>
                <a:gd name="connsiteY8" fmla="*/ 11074 h 945352"/>
                <a:gd name="connsiteX0" fmla="*/ 0 w 5040085"/>
                <a:gd name="connsiteY0" fmla="*/ 631410 h 945203"/>
                <a:gd name="connsiteX1" fmla="*/ 549789 w 5040085"/>
                <a:gd name="connsiteY1" fmla="*/ 286705 h 945203"/>
                <a:gd name="connsiteX2" fmla="*/ 841892 w 5040085"/>
                <a:gd name="connsiteY2" fmla="*/ 39 h 945203"/>
                <a:gd name="connsiteX3" fmla="*/ 1145455 w 5040085"/>
                <a:gd name="connsiteY3" fmla="*/ 299405 h 945203"/>
                <a:gd name="connsiteX4" fmla="*/ 1773061 w 5040085"/>
                <a:gd name="connsiteY4" fmla="*/ 646003 h 945203"/>
                <a:gd name="connsiteX5" fmla="*/ 2366850 w 5040085"/>
                <a:gd name="connsiteY5" fmla="*/ 945203 h 945203"/>
                <a:gd name="connsiteX6" fmla="*/ 2819400 w 5040085"/>
                <a:gd name="connsiteY6" fmla="*/ 936210 h 945203"/>
                <a:gd name="connsiteX7" fmla="*/ 3605300 w 5040085"/>
                <a:gd name="connsiteY7" fmla="*/ 938103 h 945203"/>
                <a:gd name="connsiteX8" fmla="*/ 4157583 w 5040085"/>
                <a:gd name="connsiteY8" fmla="*/ 625353 h 945203"/>
                <a:gd name="connsiteX9" fmla="*/ 5040085 w 5040085"/>
                <a:gd name="connsiteY9" fmla="*/ 10925 h 945203"/>
                <a:gd name="connsiteX0" fmla="*/ 0 w 5040085"/>
                <a:gd name="connsiteY0" fmla="*/ 631371 h 945164"/>
                <a:gd name="connsiteX1" fmla="*/ 549789 w 5040085"/>
                <a:gd name="connsiteY1" fmla="*/ 286666 h 945164"/>
                <a:gd name="connsiteX2" fmla="*/ 841892 w 5040085"/>
                <a:gd name="connsiteY2" fmla="*/ 0 h 945164"/>
                <a:gd name="connsiteX3" fmla="*/ 1145455 w 5040085"/>
                <a:gd name="connsiteY3" fmla="*/ 299366 h 945164"/>
                <a:gd name="connsiteX4" fmla="*/ 1773061 w 5040085"/>
                <a:gd name="connsiteY4" fmla="*/ 645964 h 945164"/>
                <a:gd name="connsiteX5" fmla="*/ 2366850 w 5040085"/>
                <a:gd name="connsiteY5" fmla="*/ 945164 h 945164"/>
                <a:gd name="connsiteX6" fmla="*/ 2819400 w 5040085"/>
                <a:gd name="connsiteY6" fmla="*/ 936171 h 945164"/>
                <a:gd name="connsiteX7" fmla="*/ 3605300 w 5040085"/>
                <a:gd name="connsiteY7" fmla="*/ 938064 h 945164"/>
                <a:gd name="connsiteX8" fmla="*/ 4157583 w 5040085"/>
                <a:gd name="connsiteY8" fmla="*/ 625314 h 945164"/>
                <a:gd name="connsiteX9" fmla="*/ 5040085 w 5040085"/>
                <a:gd name="connsiteY9" fmla="*/ 10886 h 945164"/>
                <a:gd name="connsiteX0" fmla="*/ 0 w 5040085"/>
                <a:gd name="connsiteY0" fmla="*/ 631371 h 945164"/>
                <a:gd name="connsiteX1" fmla="*/ 549789 w 5040085"/>
                <a:gd name="connsiteY1" fmla="*/ 286666 h 945164"/>
                <a:gd name="connsiteX2" fmla="*/ 841892 w 5040085"/>
                <a:gd name="connsiteY2" fmla="*/ 0 h 945164"/>
                <a:gd name="connsiteX3" fmla="*/ 1145455 w 5040085"/>
                <a:gd name="connsiteY3" fmla="*/ 299366 h 945164"/>
                <a:gd name="connsiteX4" fmla="*/ 1773061 w 5040085"/>
                <a:gd name="connsiteY4" fmla="*/ 645964 h 945164"/>
                <a:gd name="connsiteX5" fmla="*/ 2366850 w 5040085"/>
                <a:gd name="connsiteY5" fmla="*/ 945164 h 945164"/>
                <a:gd name="connsiteX6" fmla="*/ 2819400 w 5040085"/>
                <a:gd name="connsiteY6" fmla="*/ 936171 h 945164"/>
                <a:gd name="connsiteX7" fmla="*/ 3605300 w 5040085"/>
                <a:gd name="connsiteY7" fmla="*/ 938064 h 945164"/>
                <a:gd name="connsiteX8" fmla="*/ 4157583 w 5040085"/>
                <a:gd name="connsiteY8" fmla="*/ 625314 h 945164"/>
                <a:gd name="connsiteX9" fmla="*/ 5040085 w 5040085"/>
                <a:gd name="connsiteY9" fmla="*/ 10886 h 945164"/>
                <a:gd name="connsiteX0" fmla="*/ 0 w 5040085"/>
                <a:gd name="connsiteY0" fmla="*/ 644071 h 957864"/>
                <a:gd name="connsiteX1" fmla="*/ 549789 w 5040085"/>
                <a:gd name="connsiteY1" fmla="*/ 299366 h 957864"/>
                <a:gd name="connsiteX2" fmla="*/ 1092072 w 5040085"/>
                <a:gd name="connsiteY2" fmla="*/ 0 h 957864"/>
                <a:gd name="connsiteX3" fmla="*/ 1145455 w 5040085"/>
                <a:gd name="connsiteY3" fmla="*/ 312066 h 957864"/>
                <a:gd name="connsiteX4" fmla="*/ 1773061 w 5040085"/>
                <a:gd name="connsiteY4" fmla="*/ 658664 h 957864"/>
                <a:gd name="connsiteX5" fmla="*/ 2366850 w 5040085"/>
                <a:gd name="connsiteY5" fmla="*/ 957864 h 957864"/>
                <a:gd name="connsiteX6" fmla="*/ 2819400 w 5040085"/>
                <a:gd name="connsiteY6" fmla="*/ 948871 h 957864"/>
                <a:gd name="connsiteX7" fmla="*/ 3605300 w 5040085"/>
                <a:gd name="connsiteY7" fmla="*/ 950764 h 957864"/>
                <a:gd name="connsiteX8" fmla="*/ 4157583 w 5040085"/>
                <a:gd name="connsiteY8" fmla="*/ 638014 h 957864"/>
                <a:gd name="connsiteX9" fmla="*/ 5040085 w 5040085"/>
                <a:gd name="connsiteY9" fmla="*/ 23586 h 957864"/>
                <a:gd name="connsiteX0" fmla="*/ 0 w 5040085"/>
                <a:gd name="connsiteY0" fmla="*/ 644071 h 957864"/>
                <a:gd name="connsiteX1" fmla="*/ 549789 w 5040085"/>
                <a:gd name="connsiteY1" fmla="*/ 299366 h 957864"/>
                <a:gd name="connsiteX2" fmla="*/ 1092072 w 5040085"/>
                <a:gd name="connsiteY2" fmla="*/ 0 h 957864"/>
                <a:gd name="connsiteX3" fmla="*/ 1145455 w 5040085"/>
                <a:gd name="connsiteY3" fmla="*/ 312066 h 957864"/>
                <a:gd name="connsiteX4" fmla="*/ 1773061 w 5040085"/>
                <a:gd name="connsiteY4" fmla="*/ 658664 h 957864"/>
                <a:gd name="connsiteX5" fmla="*/ 2366850 w 5040085"/>
                <a:gd name="connsiteY5" fmla="*/ 957864 h 957864"/>
                <a:gd name="connsiteX6" fmla="*/ 2819400 w 5040085"/>
                <a:gd name="connsiteY6" fmla="*/ 948871 h 957864"/>
                <a:gd name="connsiteX7" fmla="*/ 3605300 w 5040085"/>
                <a:gd name="connsiteY7" fmla="*/ 950764 h 957864"/>
                <a:gd name="connsiteX8" fmla="*/ 4157583 w 5040085"/>
                <a:gd name="connsiteY8" fmla="*/ 638014 h 957864"/>
                <a:gd name="connsiteX9" fmla="*/ 5040085 w 5040085"/>
                <a:gd name="connsiteY9" fmla="*/ 23586 h 957864"/>
                <a:gd name="connsiteX0" fmla="*/ 0 w 5040085"/>
                <a:gd name="connsiteY0" fmla="*/ 644071 h 957864"/>
                <a:gd name="connsiteX1" fmla="*/ 549789 w 5040085"/>
                <a:gd name="connsiteY1" fmla="*/ 299366 h 957864"/>
                <a:gd name="connsiteX2" fmla="*/ 1092072 w 5040085"/>
                <a:gd name="connsiteY2" fmla="*/ 0 h 957864"/>
                <a:gd name="connsiteX3" fmla="*/ 1145455 w 5040085"/>
                <a:gd name="connsiteY3" fmla="*/ 312066 h 957864"/>
                <a:gd name="connsiteX4" fmla="*/ 1773061 w 5040085"/>
                <a:gd name="connsiteY4" fmla="*/ 658664 h 957864"/>
                <a:gd name="connsiteX5" fmla="*/ 2366850 w 5040085"/>
                <a:gd name="connsiteY5" fmla="*/ 957864 h 957864"/>
                <a:gd name="connsiteX6" fmla="*/ 2819400 w 5040085"/>
                <a:gd name="connsiteY6" fmla="*/ 948871 h 957864"/>
                <a:gd name="connsiteX7" fmla="*/ 3605300 w 5040085"/>
                <a:gd name="connsiteY7" fmla="*/ 950764 h 957864"/>
                <a:gd name="connsiteX8" fmla="*/ 4109929 w 5040085"/>
                <a:gd name="connsiteY8" fmla="*/ 625314 h 957864"/>
                <a:gd name="connsiteX9" fmla="*/ 5040085 w 5040085"/>
                <a:gd name="connsiteY9" fmla="*/ 23586 h 957864"/>
                <a:gd name="connsiteX0" fmla="*/ 0 w 5266438"/>
                <a:gd name="connsiteY0" fmla="*/ 644071 h 957864"/>
                <a:gd name="connsiteX1" fmla="*/ 549789 w 5266438"/>
                <a:gd name="connsiteY1" fmla="*/ 299366 h 957864"/>
                <a:gd name="connsiteX2" fmla="*/ 1092072 w 5266438"/>
                <a:gd name="connsiteY2" fmla="*/ 0 h 957864"/>
                <a:gd name="connsiteX3" fmla="*/ 1145455 w 5266438"/>
                <a:gd name="connsiteY3" fmla="*/ 312066 h 957864"/>
                <a:gd name="connsiteX4" fmla="*/ 1773061 w 5266438"/>
                <a:gd name="connsiteY4" fmla="*/ 658664 h 957864"/>
                <a:gd name="connsiteX5" fmla="*/ 2366850 w 5266438"/>
                <a:gd name="connsiteY5" fmla="*/ 957864 h 957864"/>
                <a:gd name="connsiteX6" fmla="*/ 2819400 w 5266438"/>
                <a:gd name="connsiteY6" fmla="*/ 948871 h 957864"/>
                <a:gd name="connsiteX7" fmla="*/ 3605300 w 5266438"/>
                <a:gd name="connsiteY7" fmla="*/ 950764 h 957864"/>
                <a:gd name="connsiteX8" fmla="*/ 4109929 w 5266438"/>
                <a:gd name="connsiteY8" fmla="*/ 625314 h 957864"/>
                <a:gd name="connsiteX9" fmla="*/ 5266438 w 5266438"/>
                <a:gd name="connsiteY9" fmla="*/ 23586 h 957864"/>
                <a:gd name="connsiteX0" fmla="*/ 0 w 5266438"/>
                <a:gd name="connsiteY0" fmla="*/ 644071 h 957864"/>
                <a:gd name="connsiteX1" fmla="*/ 549789 w 5266438"/>
                <a:gd name="connsiteY1" fmla="*/ 299366 h 957864"/>
                <a:gd name="connsiteX2" fmla="*/ 1092072 w 5266438"/>
                <a:gd name="connsiteY2" fmla="*/ 0 h 957864"/>
                <a:gd name="connsiteX3" fmla="*/ 1145455 w 5266438"/>
                <a:gd name="connsiteY3" fmla="*/ 312066 h 957864"/>
                <a:gd name="connsiteX4" fmla="*/ 1773061 w 5266438"/>
                <a:gd name="connsiteY4" fmla="*/ 658664 h 957864"/>
                <a:gd name="connsiteX5" fmla="*/ 2366850 w 5266438"/>
                <a:gd name="connsiteY5" fmla="*/ 957864 h 957864"/>
                <a:gd name="connsiteX6" fmla="*/ 2819400 w 5266438"/>
                <a:gd name="connsiteY6" fmla="*/ 948871 h 957864"/>
                <a:gd name="connsiteX7" fmla="*/ 3676780 w 5266438"/>
                <a:gd name="connsiteY7" fmla="*/ 957114 h 957864"/>
                <a:gd name="connsiteX8" fmla="*/ 4109929 w 5266438"/>
                <a:gd name="connsiteY8" fmla="*/ 625314 h 957864"/>
                <a:gd name="connsiteX9" fmla="*/ 5266438 w 5266438"/>
                <a:gd name="connsiteY9" fmla="*/ 23586 h 957864"/>
                <a:gd name="connsiteX0" fmla="*/ 0 w 5266438"/>
                <a:gd name="connsiteY0" fmla="*/ 644071 h 957864"/>
                <a:gd name="connsiteX1" fmla="*/ 549789 w 5266438"/>
                <a:gd name="connsiteY1" fmla="*/ 299366 h 957864"/>
                <a:gd name="connsiteX2" fmla="*/ 1092072 w 5266438"/>
                <a:gd name="connsiteY2" fmla="*/ 0 h 957864"/>
                <a:gd name="connsiteX3" fmla="*/ 1145455 w 5266438"/>
                <a:gd name="connsiteY3" fmla="*/ 312066 h 957864"/>
                <a:gd name="connsiteX4" fmla="*/ 1773061 w 5266438"/>
                <a:gd name="connsiteY4" fmla="*/ 658664 h 957864"/>
                <a:gd name="connsiteX5" fmla="*/ 2366850 w 5266438"/>
                <a:gd name="connsiteY5" fmla="*/ 957864 h 957864"/>
                <a:gd name="connsiteX6" fmla="*/ 2819400 w 5266438"/>
                <a:gd name="connsiteY6" fmla="*/ 948871 h 957864"/>
                <a:gd name="connsiteX7" fmla="*/ 3545734 w 5266438"/>
                <a:gd name="connsiteY7" fmla="*/ 957114 h 957864"/>
                <a:gd name="connsiteX8" fmla="*/ 4109929 w 5266438"/>
                <a:gd name="connsiteY8" fmla="*/ 625314 h 957864"/>
                <a:gd name="connsiteX9" fmla="*/ 5266438 w 5266438"/>
                <a:gd name="connsiteY9" fmla="*/ 23586 h 957864"/>
                <a:gd name="connsiteX0" fmla="*/ 0 w 5266438"/>
                <a:gd name="connsiteY0" fmla="*/ 644071 h 957864"/>
                <a:gd name="connsiteX1" fmla="*/ 549789 w 5266438"/>
                <a:gd name="connsiteY1" fmla="*/ 299366 h 957864"/>
                <a:gd name="connsiteX2" fmla="*/ 1092072 w 5266438"/>
                <a:gd name="connsiteY2" fmla="*/ 0 h 957864"/>
                <a:gd name="connsiteX3" fmla="*/ 1145455 w 5266438"/>
                <a:gd name="connsiteY3" fmla="*/ 312066 h 957864"/>
                <a:gd name="connsiteX4" fmla="*/ 1773061 w 5266438"/>
                <a:gd name="connsiteY4" fmla="*/ 658664 h 957864"/>
                <a:gd name="connsiteX5" fmla="*/ 2366850 w 5266438"/>
                <a:gd name="connsiteY5" fmla="*/ 957864 h 957864"/>
                <a:gd name="connsiteX6" fmla="*/ 2819400 w 5266438"/>
                <a:gd name="connsiteY6" fmla="*/ 948871 h 957864"/>
                <a:gd name="connsiteX7" fmla="*/ 3545734 w 5266438"/>
                <a:gd name="connsiteY7" fmla="*/ 957114 h 957864"/>
                <a:gd name="connsiteX8" fmla="*/ 4109929 w 5266438"/>
                <a:gd name="connsiteY8" fmla="*/ 625314 h 957864"/>
                <a:gd name="connsiteX9" fmla="*/ 5266438 w 5266438"/>
                <a:gd name="connsiteY9" fmla="*/ 23586 h 957864"/>
                <a:gd name="connsiteX0" fmla="*/ 0 w 5266438"/>
                <a:gd name="connsiteY0" fmla="*/ 644071 h 957114"/>
                <a:gd name="connsiteX1" fmla="*/ 549789 w 5266438"/>
                <a:gd name="connsiteY1" fmla="*/ 299366 h 957114"/>
                <a:gd name="connsiteX2" fmla="*/ 1092072 w 5266438"/>
                <a:gd name="connsiteY2" fmla="*/ 0 h 957114"/>
                <a:gd name="connsiteX3" fmla="*/ 1145455 w 5266438"/>
                <a:gd name="connsiteY3" fmla="*/ 312066 h 957114"/>
                <a:gd name="connsiteX4" fmla="*/ 1773061 w 5266438"/>
                <a:gd name="connsiteY4" fmla="*/ 658664 h 957114"/>
                <a:gd name="connsiteX5" fmla="*/ 2319197 w 5266438"/>
                <a:gd name="connsiteY5" fmla="*/ 945164 h 957114"/>
                <a:gd name="connsiteX6" fmla="*/ 2819400 w 5266438"/>
                <a:gd name="connsiteY6" fmla="*/ 948871 h 957114"/>
                <a:gd name="connsiteX7" fmla="*/ 3545734 w 5266438"/>
                <a:gd name="connsiteY7" fmla="*/ 957114 h 957114"/>
                <a:gd name="connsiteX8" fmla="*/ 4109929 w 5266438"/>
                <a:gd name="connsiteY8" fmla="*/ 625314 h 957114"/>
                <a:gd name="connsiteX9" fmla="*/ 5266438 w 5266438"/>
                <a:gd name="connsiteY9" fmla="*/ 23586 h 957114"/>
                <a:gd name="connsiteX0" fmla="*/ 0 w 5266438"/>
                <a:gd name="connsiteY0" fmla="*/ 644071 h 957114"/>
                <a:gd name="connsiteX1" fmla="*/ 549789 w 5266438"/>
                <a:gd name="connsiteY1" fmla="*/ 299366 h 957114"/>
                <a:gd name="connsiteX2" fmla="*/ 1092072 w 5266438"/>
                <a:gd name="connsiteY2" fmla="*/ 0 h 957114"/>
                <a:gd name="connsiteX3" fmla="*/ 1145455 w 5266438"/>
                <a:gd name="connsiteY3" fmla="*/ 312066 h 957114"/>
                <a:gd name="connsiteX4" fmla="*/ 1773061 w 5266438"/>
                <a:gd name="connsiteY4" fmla="*/ 658664 h 957114"/>
                <a:gd name="connsiteX5" fmla="*/ 2319197 w 5266438"/>
                <a:gd name="connsiteY5" fmla="*/ 945164 h 957114"/>
                <a:gd name="connsiteX6" fmla="*/ 2819400 w 5266438"/>
                <a:gd name="connsiteY6" fmla="*/ 948871 h 957114"/>
                <a:gd name="connsiteX7" fmla="*/ 3545734 w 5266438"/>
                <a:gd name="connsiteY7" fmla="*/ 957114 h 957114"/>
                <a:gd name="connsiteX8" fmla="*/ 4109929 w 5266438"/>
                <a:gd name="connsiteY8" fmla="*/ 625314 h 957114"/>
                <a:gd name="connsiteX9" fmla="*/ 5266438 w 5266438"/>
                <a:gd name="connsiteY9" fmla="*/ 23586 h 957114"/>
                <a:gd name="connsiteX0" fmla="*/ 0 w 5266438"/>
                <a:gd name="connsiteY0" fmla="*/ 644071 h 957114"/>
                <a:gd name="connsiteX1" fmla="*/ 549789 w 5266438"/>
                <a:gd name="connsiteY1" fmla="*/ 299366 h 957114"/>
                <a:gd name="connsiteX2" fmla="*/ 1092072 w 5266438"/>
                <a:gd name="connsiteY2" fmla="*/ 0 h 957114"/>
                <a:gd name="connsiteX3" fmla="*/ 1145455 w 5266438"/>
                <a:gd name="connsiteY3" fmla="*/ 312066 h 957114"/>
                <a:gd name="connsiteX4" fmla="*/ 1773061 w 5266438"/>
                <a:gd name="connsiteY4" fmla="*/ 658664 h 957114"/>
                <a:gd name="connsiteX5" fmla="*/ 2319197 w 5266438"/>
                <a:gd name="connsiteY5" fmla="*/ 945164 h 957114"/>
                <a:gd name="connsiteX6" fmla="*/ 2819400 w 5266438"/>
                <a:gd name="connsiteY6" fmla="*/ 948871 h 957114"/>
                <a:gd name="connsiteX7" fmla="*/ 3545734 w 5266438"/>
                <a:gd name="connsiteY7" fmla="*/ 957114 h 957114"/>
                <a:gd name="connsiteX8" fmla="*/ 4109929 w 5266438"/>
                <a:gd name="connsiteY8" fmla="*/ 625314 h 957114"/>
                <a:gd name="connsiteX9" fmla="*/ 5266438 w 5266438"/>
                <a:gd name="connsiteY9" fmla="*/ 23586 h 957114"/>
                <a:gd name="connsiteX0" fmla="*/ 0 w 5266438"/>
                <a:gd name="connsiteY0" fmla="*/ 644071 h 957114"/>
                <a:gd name="connsiteX1" fmla="*/ 549789 w 5266438"/>
                <a:gd name="connsiteY1" fmla="*/ 299366 h 957114"/>
                <a:gd name="connsiteX2" fmla="*/ 1092072 w 5266438"/>
                <a:gd name="connsiteY2" fmla="*/ 0 h 957114"/>
                <a:gd name="connsiteX3" fmla="*/ 1145455 w 5266438"/>
                <a:gd name="connsiteY3" fmla="*/ 312066 h 957114"/>
                <a:gd name="connsiteX4" fmla="*/ 1773061 w 5266438"/>
                <a:gd name="connsiteY4" fmla="*/ 658664 h 957114"/>
                <a:gd name="connsiteX5" fmla="*/ 2319197 w 5266438"/>
                <a:gd name="connsiteY5" fmla="*/ 945164 h 957114"/>
                <a:gd name="connsiteX6" fmla="*/ 2819400 w 5266438"/>
                <a:gd name="connsiteY6" fmla="*/ 948871 h 957114"/>
                <a:gd name="connsiteX7" fmla="*/ 3545734 w 5266438"/>
                <a:gd name="connsiteY7" fmla="*/ 957114 h 957114"/>
                <a:gd name="connsiteX8" fmla="*/ 5266438 w 5266438"/>
                <a:gd name="connsiteY8" fmla="*/ 23586 h 957114"/>
                <a:gd name="connsiteX0" fmla="*/ 0 w 5266438"/>
                <a:gd name="connsiteY0" fmla="*/ 644071 h 957114"/>
                <a:gd name="connsiteX1" fmla="*/ 549789 w 5266438"/>
                <a:gd name="connsiteY1" fmla="*/ 299366 h 957114"/>
                <a:gd name="connsiteX2" fmla="*/ 1092072 w 5266438"/>
                <a:gd name="connsiteY2" fmla="*/ 0 h 957114"/>
                <a:gd name="connsiteX3" fmla="*/ 1145455 w 5266438"/>
                <a:gd name="connsiteY3" fmla="*/ 312066 h 957114"/>
                <a:gd name="connsiteX4" fmla="*/ 1773061 w 5266438"/>
                <a:gd name="connsiteY4" fmla="*/ 658664 h 957114"/>
                <a:gd name="connsiteX5" fmla="*/ 2319197 w 5266438"/>
                <a:gd name="connsiteY5" fmla="*/ 945164 h 957114"/>
                <a:gd name="connsiteX6" fmla="*/ 2819400 w 5266438"/>
                <a:gd name="connsiteY6" fmla="*/ 948871 h 957114"/>
                <a:gd name="connsiteX7" fmla="*/ 3545734 w 5266438"/>
                <a:gd name="connsiteY7" fmla="*/ 957114 h 957114"/>
                <a:gd name="connsiteX8" fmla="*/ 5266438 w 5266438"/>
                <a:gd name="connsiteY8" fmla="*/ 23586 h 957114"/>
                <a:gd name="connsiteX0" fmla="*/ 0 w 5266438"/>
                <a:gd name="connsiteY0" fmla="*/ 644071 h 950764"/>
                <a:gd name="connsiteX1" fmla="*/ 549789 w 5266438"/>
                <a:gd name="connsiteY1" fmla="*/ 299366 h 950764"/>
                <a:gd name="connsiteX2" fmla="*/ 1092072 w 5266438"/>
                <a:gd name="connsiteY2" fmla="*/ 0 h 950764"/>
                <a:gd name="connsiteX3" fmla="*/ 1145455 w 5266438"/>
                <a:gd name="connsiteY3" fmla="*/ 312066 h 950764"/>
                <a:gd name="connsiteX4" fmla="*/ 1773061 w 5266438"/>
                <a:gd name="connsiteY4" fmla="*/ 658664 h 950764"/>
                <a:gd name="connsiteX5" fmla="*/ 2319197 w 5266438"/>
                <a:gd name="connsiteY5" fmla="*/ 945164 h 950764"/>
                <a:gd name="connsiteX6" fmla="*/ 2819400 w 5266438"/>
                <a:gd name="connsiteY6" fmla="*/ 948871 h 950764"/>
                <a:gd name="connsiteX7" fmla="*/ 3509993 w 5266438"/>
                <a:gd name="connsiteY7" fmla="*/ 950764 h 950764"/>
                <a:gd name="connsiteX8" fmla="*/ 5266438 w 5266438"/>
                <a:gd name="connsiteY8" fmla="*/ 23586 h 950764"/>
                <a:gd name="connsiteX0" fmla="*/ 0 w 5266438"/>
                <a:gd name="connsiteY0" fmla="*/ 644071 h 950764"/>
                <a:gd name="connsiteX1" fmla="*/ 1092072 w 5266438"/>
                <a:gd name="connsiteY1" fmla="*/ 0 h 950764"/>
                <a:gd name="connsiteX2" fmla="*/ 1145455 w 5266438"/>
                <a:gd name="connsiteY2" fmla="*/ 312066 h 950764"/>
                <a:gd name="connsiteX3" fmla="*/ 1773061 w 5266438"/>
                <a:gd name="connsiteY3" fmla="*/ 658664 h 950764"/>
                <a:gd name="connsiteX4" fmla="*/ 2319197 w 5266438"/>
                <a:gd name="connsiteY4" fmla="*/ 945164 h 950764"/>
                <a:gd name="connsiteX5" fmla="*/ 2819400 w 5266438"/>
                <a:gd name="connsiteY5" fmla="*/ 948871 h 950764"/>
                <a:gd name="connsiteX6" fmla="*/ 3509993 w 5266438"/>
                <a:gd name="connsiteY6" fmla="*/ 950764 h 950764"/>
                <a:gd name="connsiteX7" fmla="*/ 5266438 w 5266438"/>
                <a:gd name="connsiteY7" fmla="*/ 23586 h 950764"/>
                <a:gd name="connsiteX0" fmla="*/ 0 w 5266438"/>
                <a:gd name="connsiteY0" fmla="*/ 644669 h 951362"/>
                <a:gd name="connsiteX1" fmla="*/ 1092072 w 5266438"/>
                <a:gd name="connsiteY1" fmla="*/ 598 h 951362"/>
                <a:gd name="connsiteX2" fmla="*/ 1145455 w 5266438"/>
                <a:gd name="connsiteY2" fmla="*/ 312664 h 951362"/>
                <a:gd name="connsiteX3" fmla="*/ 1773061 w 5266438"/>
                <a:gd name="connsiteY3" fmla="*/ 659262 h 951362"/>
                <a:gd name="connsiteX4" fmla="*/ 2319197 w 5266438"/>
                <a:gd name="connsiteY4" fmla="*/ 945762 h 951362"/>
                <a:gd name="connsiteX5" fmla="*/ 2819400 w 5266438"/>
                <a:gd name="connsiteY5" fmla="*/ 949469 h 951362"/>
                <a:gd name="connsiteX6" fmla="*/ 3509993 w 5266438"/>
                <a:gd name="connsiteY6" fmla="*/ 951362 h 951362"/>
                <a:gd name="connsiteX7" fmla="*/ 5266438 w 5266438"/>
                <a:gd name="connsiteY7" fmla="*/ 24184 h 951362"/>
                <a:gd name="connsiteX0" fmla="*/ 0 w 5266438"/>
                <a:gd name="connsiteY0" fmla="*/ 644669 h 951362"/>
                <a:gd name="connsiteX1" fmla="*/ 1092072 w 5266438"/>
                <a:gd name="connsiteY1" fmla="*/ 598 h 951362"/>
                <a:gd name="connsiteX2" fmla="*/ 1145455 w 5266438"/>
                <a:gd name="connsiteY2" fmla="*/ 312664 h 951362"/>
                <a:gd name="connsiteX3" fmla="*/ 1773061 w 5266438"/>
                <a:gd name="connsiteY3" fmla="*/ 659262 h 951362"/>
                <a:gd name="connsiteX4" fmla="*/ 2319197 w 5266438"/>
                <a:gd name="connsiteY4" fmla="*/ 945762 h 951362"/>
                <a:gd name="connsiteX5" fmla="*/ 2819400 w 5266438"/>
                <a:gd name="connsiteY5" fmla="*/ 949469 h 951362"/>
                <a:gd name="connsiteX6" fmla="*/ 3509993 w 5266438"/>
                <a:gd name="connsiteY6" fmla="*/ 951362 h 951362"/>
                <a:gd name="connsiteX7" fmla="*/ 5266438 w 5266438"/>
                <a:gd name="connsiteY7" fmla="*/ 24184 h 951362"/>
                <a:gd name="connsiteX0" fmla="*/ 0 w 5266438"/>
                <a:gd name="connsiteY0" fmla="*/ 625642 h 932335"/>
                <a:gd name="connsiteX1" fmla="*/ 1115899 w 5266438"/>
                <a:gd name="connsiteY1" fmla="*/ 621 h 932335"/>
                <a:gd name="connsiteX2" fmla="*/ 1145455 w 5266438"/>
                <a:gd name="connsiteY2" fmla="*/ 293637 h 932335"/>
                <a:gd name="connsiteX3" fmla="*/ 1773061 w 5266438"/>
                <a:gd name="connsiteY3" fmla="*/ 640235 h 932335"/>
                <a:gd name="connsiteX4" fmla="*/ 2319197 w 5266438"/>
                <a:gd name="connsiteY4" fmla="*/ 926735 h 932335"/>
                <a:gd name="connsiteX5" fmla="*/ 2819400 w 5266438"/>
                <a:gd name="connsiteY5" fmla="*/ 930442 h 932335"/>
                <a:gd name="connsiteX6" fmla="*/ 3509993 w 5266438"/>
                <a:gd name="connsiteY6" fmla="*/ 932335 h 932335"/>
                <a:gd name="connsiteX7" fmla="*/ 5266438 w 5266438"/>
                <a:gd name="connsiteY7" fmla="*/ 5157 h 932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66438" h="932335">
                  <a:moveTo>
                    <a:pt x="0" y="625642"/>
                  </a:moveTo>
                  <a:cubicBezTo>
                    <a:pt x="227515" y="491461"/>
                    <a:pt x="1091776" y="-20245"/>
                    <a:pt x="1115899" y="621"/>
                  </a:cubicBezTo>
                  <a:cubicBezTo>
                    <a:pt x="1119871" y="29196"/>
                    <a:pt x="1085567" y="249476"/>
                    <a:pt x="1145455" y="293637"/>
                  </a:cubicBezTo>
                  <a:cubicBezTo>
                    <a:pt x="1300650" y="401298"/>
                    <a:pt x="1581408" y="527310"/>
                    <a:pt x="1773061" y="640235"/>
                  </a:cubicBezTo>
                  <a:cubicBezTo>
                    <a:pt x="1912627" y="717800"/>
                    <a:pt x="1971820" y="754583"/>
                    <a:pt x="2319197" y="926735"/>
                  </a:cubicBezTo>
                  <a:lnTo>
                    <a:pt x="2819400" y="930442"/>
                  </a:lnTo>
                  <a:lnTo>
                    <a:pt x="3509993" y="932335"/>
                  </a:lnTo>
                  <a:cubicBezTo>
                    <a:pt x="3905919" y="733671"/>
                    <a:pt x="4907958" y="199642"/>
                    <a:pt x="5266438" y="5157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59" name="Forme libre 58"/>
            <p:cNvSpPr/>
            <p:nvPr/>
          </p:nvSpPr>
          <p:spPr>
            <a:xfrm>
              <a:off x="4552497" y="4392273"/>
              <a:ext cx="1941863" cy="946229"/>
            </a:xfrm>
            <a:custGeom>
              <a:avLst/>
              <a:gdLst>
                <a:gd name="connsiteX0" fmla="*/ 0 w 5029200"/>
                <a:gd name="connsiteY0" fmla="*/ 609600 h 936172"/>
                <a:gd name="connsiteX1" fmla="*/ 1251858 w 5029200"/>
                <a:gd name="connsiteY1" fmla="*/ 0 h 936172"/>
                <a:gd name="connsiteX2" fmla="*/ 2514600 w 5029200"/>
                <a:gd name="connsiteY2" fmla="*/ 620486 h 936172"/>
                <a:gd name="connsiteX3" fmla="*/ 2819400 w 5029200"/>
                <a:gd name="connsiteY3" fmla="*/ 914400 h 936172"/>
                <a:gd name="connsiteX4" fmla="*/ 4713515 w 5029200"/>
                <a:gd name="connsiteY4" fmla="*/ 936172 h 936172"/>
                <a:gd name="connsiteX5" fmla="*/ 5029200 w 5029200"/>
                <a:gd name="connsiteY5" fmla="*/ 598715 h 936172"/>
                <a:gd name="connsiteX0" fmla="*/ 0 w 5029200"/>
                <a:gd name="connsiteY0" fmla="*/ 729343 h 1055915"/>
                <a:gd name="connsiteX1" fmla="*/ 849086 w 5029200"/>
                <a:gd name="connsiteY1" fmla="*/ 0 h 1055915"/>
                <a:gd name="connsiteX2" fmla="*/ 2514600 w 5029200"/>
                <a:gd name="connsiteY2" fmla="*/ 740229 h 1055915"/>
                <a:gd name="connsiteX3" fmla="*/ 2819400 w 5029200"/>
                <a:gd name="connsiteY3" fmla="*/ 1034143 h 1055915"/>
                <a:gd name="connsiteX4" fmla="*/ 4713515 w 5029200"/>
                <a:gd name="connsiteY4" fmla="*/ 1055915 h 1055915"/>
                <a:gd name="connsiteX5" fmla="*/ 5029200 w 5029200"/>
                <a:gd name="connsiteY5" fmla="*/ 718458 h 1055915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514600 w 5029200"/>
                <a:gd name="connsiteY2" fmla="*/ 642257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188028 w 5029200"/>
                <a:gd name="connsiteY2" fmla="*/ 620485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4713515 w 5029200"/>
                <a:gd name="connsiteY5" fmla="*/ 957943 h 957943"/>
                <a:gd name="connsiteX6" fmla="*/ 5029200 w 5029200"/>
                <a:gd name="connsiteY6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3777343 w 5029200"/>
                <a:gd name="connsiteY5" fmla="*/ 957943 h 957943"/>
                <a:gd name="connsiteX6" fmla="*/ 5029200 w 5029200"/>
                <a:gd name="connsiteY6" fmla="*/ 620486 h 957943"/>
                <a:gd name="connsiteX0" fmla="*/ 0 w 4093028"/>
                <a:gd name="connsiteY0" fmla="*/ 631371 h 957943"/>
                <a:gd name="connsiteX1" fmla="*/ 925286 w 4093028"/>
                <a:gd name="connsiteY1" fmla="*/ 0 h 957943"/>
                <a:gd name="connsiteX2" fmla="*/ 1872343 w 4093028"/>
                <a:gd name="connsiteY2" fmla="*/ 653142 h 957943"/>
                <a:gd name="connsiteX3" fmla="*/ 2231572 w 4093028"/>
                <a:gd name="connsiteY3" fmla="*/ 925287 h 957943"/>
                <a:gd name="connsiteX4" fmla="*/ 2819400 w 4093028"/>
                <a:gd name="connsiteY4" fmla="*/ 936171 h 957943"/>
                <a:gd name="connsiteX5" fmla="*/ 3777343 w 4093028"/>
                <a:gd name="connsiteY5" fmla="*/ 957943 h 957943"/>
                <a:gd name="connsiteX6" fmla="*/ 4093028 w 4093028"/>
                <a:gd name="connsiteY6" fmla="*/ 653143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5040085 w 5040085"/>
                <a:gd name="connsiteY6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25686 w 5040085"/>
                <a:gd name="connsiteY6" fmla="*/ 620487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653144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704827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366849 w 5040085"/>
                <a:gd name="connsiteY3" fmla="*/ 937213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366849 w 5040085"/>
                <a:gd name="connsiteY3" fmla="*/ 937213 h 938065"/>
                <a:gd name="connsiteX4" fmla="*/ 2819400 w 5040085"/>
                <a:gd name="connsiteY4" fmla="*/ 936171 h 938065"/>
                <a:gd name="connsiteX5" fmla="*/ 3590381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4372940"/>
                <a:gd name="connsiteY0" fmla="*/ 2721 h 938065"/>
                <a:gd name="connsiteX1" fmla="*/ 258141 w 4372940"/>
                <a:gd name="connsiteY1" fmla="*/ 0 h 938065"/>
                <a:gd name="connsiteX2" fmla="*/ 1201222 w 4372940"/>
                <a:gd name="connsiteY2" fmla="*/ 633264 h 938065"/>
                <a:gd name="connsiteX3" fmla="*/ 1699704 w 4372940"/>
                <a:gd name="connsiteY3" fmla="*/ 937213 h 938065"/>
                <a:gd name="connsiteX4" fmla="*/ 2152255 w 4372940"/>
                <a:gd name="connsiteY4" fmla="*/ 936171 h 938065"/>
                <a:gd name="connsiteX5" fmla="*/ 2923236 w 4372940"/>
                <a:gd name="connsiteY5" fmla="*/ 938065 h 938065"/>
                <a:gd name="connsiteX6" fmla="*/ 3415849 w 4372940"/>
                <a:gd name="connsiteY6" fmla="*/ 633265 h 938065"/>
                <a:gd name="connsiteX7" fmla="*/ 4372940 w 4372940"/>
                <a:gd name="connsiteY7" fmla="*/ 10886 h 938065"/>
                <a:gd name="connsiteX0" fmla="*/ 0 w 4372940"/>
                <a:gd name="connsiteY0" fmla="*/ 0 h 935344"/>
                <a:gd name="connsiteX1" fmla="*/ 484495 w 4372940"/>
                <a:gd name="connsiteY1" fmla="*/ 283029 h 935344"/>
                <a:gd name="connsiteX2" fmla="*/ 1201222 w 4372940"/>
                <a:gd name="connsiteY2" fmla="*/ 630543 h 935344"/>
                <a:gd name="connsiteX3" fmla="*/ 1699704 w 4372940"/>
                <a:gd name="connsiteY3" fmla="*/ 934492 h 935344"/>
                <a:gd name="connsiteX4" fmla="*/ 2152255 w 4372940"/>
                <a:gd name="connsiteY4" fmla="*/ 933450 h 935344"/>
                <a:gd name="connsiteX5" fmla="*/ 2923236 w 4372940"/>
                <a:gd name="connsiteY5" fmla="*/ 935344 h 935344"/>
                <a:gd name="connsiteX6" fmla="*/ 3415849 w 4372940"/>
                <a:gd name="connsiteY6" fmla="*/ 630544 h 935344"/>
                <a:gd name="connsiteX7" fmla="*/ 4372940 w 4372940"/>
                <a:gd name="connsiteY7" fmla="*/ 8165 h 935344"/>
                <a:gd name="connsiteX0" fmla="*/ 3951 w 3888445"/>
                <a:gd name="connsiteY0" fmla="*/ 0 h 941694"/>
                <a:gd name="connsiteX1" fmla="*/ 0 w 3888445"/>
                <a:gd name="connsiteY1" fmla="*/ 289379 h 941694"/>
                <a:gd name="connsiteX2" fmla="*/ 716727 w 3888445"/>
                <a:gd name="connsiteY2" fmla="*/ 636893 h 941694"/>
                <a:gd name="connsiteX3" fmla="*/ 1215209 w 3888445"/>
                <a:gd name="connsiteY3" fmla="*/ 940842 h 941694"/>
                <a:gd name="connsiteX4" fmla="*/ 1667760 w 3888445"/>
                <a:gd name="connsiteY4" fmla="*/ 939800 h 941694"/>
                <a:gd name="connsiteX5" fmla="*/ 2438741 w 3888445"/>
                <a:gd name="connsiteY5" fmla="*/ 941694 h 941694"/>
                <a:gd name="connsiteX6" fmla="*/ 2931354 w 3888445"/>
                <a:gd name="connsiteY6" fmla="*/ 636894 h 941694"/>
                <a:gd name="connsiteX7" fmla="*/ 3888445 w 3888445"/>
                <a:gd name="connsiteY7" fmla="*/ 14515 h 941694"/>
                <a:gd name="connsiteX0" fmla="*/ 3951 w 3888445"/>
                <a:gd name="connsiteY0" fmla="*/ 0 h 941694"/>
                <a:gd name="connsiteX1" fmla="*/ 0 w 3888445"/>
                <a:gd name="connsiteY1" fmla="*/ 289379 h 941694"/>
                <a:gd name="connsiteX2" fmla="*/ 633334 w 3888445"/>
                <a:gd name="connsiteY2" fmla="*/ 605143 h 941694"/>
                <a:gd name="connsiteX3" fmla="*/ 1215209 w 3888445"/>
                <a:gd name="connsiteY3" fmla="*/ 940842 h 941694"/>
                <a:gd name="connsiteX4" fmla="*/ 1667760 w 3888445"/>
                <a:gd name="connsiteY4" fmla="*/ 939800 h 941694"/>
                <a:gd name="connsiteX5" fmla="*/ 2438741 w 3888445"/>
                <a:gd name="connsiteY5" fmla="*/ 941694 h 941694"/>
                <a:gd name="connsiteX6" fmla="*/ 2931354 w 3888445"/>
                <a:gd name="connsiteY6" fmla="*/ 636894 h 941694"/>
                <a:gd name="connsiteX7" fmla="*/ 3888445 w 3888445"/>
                <a:gd name="connsiteY7" fmla="*/ 14515 h 941694"/>
                <a:gd name="connsiteX0" fmla="*/ 3951 w 3888445"/>
                <a:gd name="connsiteY0" fmla="*/ 0 h 941694"/>
                <a:gd name="connsiteX1" fmla="*/ 0 w 3888445"/>
                <a:gd name="connsiteY1" fmla="*/ 289379 h 941694"/>
                <a:gd name="connsiteX2" fmla="*/ 633334 w 3888445"/>
                <a:gd name="connsiteY2" fmla="*/ 605143 h 941694"/>
                <a:gd name="connsiteX3" fmla="*/ 1215209 w 3888445"/>
                <a:gd name="connsiteY3" fmla="*/ 940842 h 941694"/>
                <a:gd name="connsiteX4" fmla="*/ 1667760 w 3888445"/>
                <a:gd name="connsiteY4" fmla="*/ 939800 h 941694"/>
                <a:gd name="connsiteX5" fmla="*/ 2438741 w 3888445"/>
                <a:gd name="connsiteY5" fmla="*/ 941694 h 941694"/>
                <a:gd name="connsiteX6" fmla="*/ 2931354 w 3888445"/>
                <a:gd name="connsiteY6" fmla="*/ 636894 h 941694"/>
                <a:gd name="connsiteX7" fmla="*/ 3888445 w 3888445"/>
                <a:gd name="connsiteY7" fmla="*/ 14515 h 941694"/>
                <a:gd name="connsiteX0" fmla="*/ 3951 w 3888445"/>
                <a:gd name="connsiteY0" fmla="*/ 0 h 941694"/>
                <a:gd name="connsiteX1" fmla="*/ 0 w 3888445"/>
                <a:gd name="connsiteY1" fmla="*/ 289379 h 941694"/>
                <a:gd name="connsiteX2" fmla="*/ 633334 w 3888445"/>
                <a:gd name="connsiteY2" fmla="*/ 605143 h 941694"/>
                <a:gd name="connsiteX3" fmla="*/ 1215209 w 3888445"/>
                <a:gd name="connsiteY3" fmla="*/ 940842 h 941694"/>
                <a:gd name="connsiteX4" fmla="*/ 1667760 w 3888445"/>
                <a:gd name="connsiteY4" fmla="*/ 939800 h 941694"/>
                <a:gd name="connsiteX5" fmla="*/ 2438741 w 3888445"/>
                <a:gd name="connsiteY5" fmla="*/ 941694 h 941694"/>
                <a:gd name="connsiteX6" fmla="*/ 2931354 w 3888445"/>
                <a:gd name="connsiteY6" fmla="*/ 636894 h 941694"/>
                <a:gd name="connsiteX7" fmla="*/ 3888445 w 3888445"/>
                <a:gd name="connsiteY7" fmla="*/ 14515 h 941694"/>
                <a:gd name="connsiteX0" fmla="*/ 3951 w 3888445"/>
                <a:gd name="connsiteY0" fmla="*/ 0 h 941694"/>
                <a:gd name="connsiteX1" fmla="*/ 0 w 3888445"/>
                <a:gd name="connsiteY1" fmla="*/ 289379 h 941694"/>
                <a:gd name="connsiteX2" fmla="*/ 633334 w 3888445"/>
                <a:gd name="connsiteY2" fmla="*/ 605143 h 941694"/>
                <a:gd name="connsiteX3" fmla="*/ 1215209 w 3888445"/>
                <a:gd name="connsiteY3" fmla="*/ 940842 h 941694"/>
                <a:gd name="connsiteX4" fmla="*/ 1667760 w 3888445"/>
                <a:gd name="connsiteY4" fmla="*/ 939800 h 941694"/>
                <a:gd name="connsiteX5" fmla="*/ 2379175 w 3888445"/>
                <a:gd name="connsiteY5" fmla="*/ 941694 h 941694"/>
                <a:gd name="connsiteX6" fmla="*/ 2931354 w 3888445"/>
                <a:gd name="connsiteY6" fmla="*/ 636894 h 941694"/>
                <a:gd name="connsiteX7" fmla="*/ 3888445 w 3888445"/>
                <a:gd name="connsiteY7" fmla="*/ 14515 h 941694"/>
                <a:gd name="connsiteX0" fmla="*/ 3951 w 3888445"/>
                <a:gd name="connsiteY0" fmla="*/ 0 h 941694"/>
                <a:gd name="connsiteX1" fmla="*/ 0 w 3888445"/>
                <a:gd name="connsiteY1" fmla="*/ 289379 h 941694"/>
                <a:gd name="connsiteX2" fmla="*/ 633334 w 3888445"/>
                <a:gd name="connsiteY2" fmla="*/ 605143 h 941694"/>
                <a:gd name="connsiteX3" fmla="*/ 1215209 w 3888445"/>
                <a:gd name="connsiteY3" fmla="*/ 940842 h 941694"/>
                <a:gd name="connsiteX4" fmla="*/ 1667760 w 3888445"/>
                <a:gd name="connsiteY4" fmla="*/ 939800 h 941694"/>
                <a:gd name="connsiteX5" fmla="*/ 2379175 w 3888445"/>
                <a:gd name="connsiteY5" fmla="*/ 941694 h 941694"/>
                <a:gd name="connsiteX6" fmla="*/ 2931354 w 3888445"/>
                <a:gd name="connsiteY6" fmla="*/ 636894 h 941694"/>
                <a:gd name="connsiteX7" fmla="*/ 3888445 w 3888445"/>
                <a:gd name="connsiteY7" fmla="*/ 14515 h 941694"/>
                <a:gd name="connsiteX0" fmla="*/ 3951 w 3888445"/>
                <a:gd name="connsiteY0" fmla="*/ 0 h 941694"/>
                <a:gd name="connsiteX1" fmla="*/ 0 w 3888445"/>
                <a:gd name="connsiteY1" fmla="*/ 289379 h 941694"/>
                <a:gd name="connsiteX2" fmla="*/ 633334 w 3888445"/>
                <a:gd name="connsiteY2" fmla="*/ 605143 h 941694"/>
                <a:gd name="connsiteX3" fmla="*/ 1215209 w 3888445"/>
                <a:gd name="connsiteY3" fmla="*/ 940842 h 941694"/>
                <a:gd name="connsiteX4" fmla="*/ 1667760 w 3888445"/>
                <a:gd name="connsiteY4" fmla="*/ 939800 h 941694"/>
                <a:gd name="connsiteX5" fmla="*/ 2379175 w 3888445"/>
                <a:gd name="connsiteY5" fmla="*/ 941694 h 941694"/>
                <a:gd name="connsiteX6" fmla="*/ 3888445 w 3888445"/>
                <a:gd name="connsiteY6" fmla="*/ 14515 h 941694"/>
                <a:gd name="connsiteX0" fmla="*/ 3951 w 4102885"/>
                <a:gd name="connsiteY0" fmla="*/ 4535 h 946229"/>
                <a:gd name="connsiteX1" fmla="*/ 0 w 4102885"/>
                <a:gd name="connsiteY1" fmla="*/ 293914 h 946229"/>
                <a:gd name="connsiteX2" fmla="*/ 633334 w 4102885"/>
                <a:gd name="connsiteY2" fmla="*/ 609678 h 946229"/>
                <a:gd name="connsiteX3" fmla="*/ 1215209 w 4102885"/>
                <a:gd name="connsiteY3" fmla="*/ 945377 h 946229"/>
                <a:gd name="connsiteX4" fmla="*/ 1667760 w 4102885"/>
                <a:gd name="connsiteY4" fmla="*/ 944335 h 946229"/>
                <a:gd name="connsiteX5" fmla="*/ 2379175 w 4102885"/>
                <a:gd name="connsiteY5" fmla="*/ 946229 h 946229"/>
                <a:gd name="connsiteX6" fmla="*/ 4102885 w 4102885"/>
                <a:gd name="connsiteY6" fmla="*/ 0 h 946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02885" h="946229">
                  <a:moveTo>
                    <a:pt x="3951" y="4535"/>
                  </a:moveTo>
                  <a:lnTo>
                    <a:pt x="0" y="293914"/>
                  </a:lnTo>
                  <a:lnTo>
                    <a:pt x="633334" y="609678"/>
                  </a:lnTo>
                  <a:cubicBezTo>
                    <a:pt x="677594" y="649143"/>
                    <a:pt x="1091490" y="836835"/>
                    <a:pt x="1215209" y="945377"/>
                  </a:cubicBezTo>
                  <a:lnTo>
                    <a:pt x="1667760" y="944335"/>
                  </a:lnTo>
                  <a:lnTo>
                    <a:pt x="2379175" y="946229"/>
                  </a:lnTo>
                  <a:cubicBezTo>
                    <a:pt x="2749289" y="792015"/>
                    <a:pt x="3788454" y="193162"/>
                    <a:pt x="4102885" y="0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</p:grpSp>
      <p:sp>
        <p:nvSpPr>
          <p:cNvPr id="75" name="ZoneTexte 74"/>
          <p:cNvSpPr txBox="1"/>
          <p:nvPr/>
        </p:nvSpPr>
        <p:spPr>
          <a:xfrm>
            <a:off x="7077274" y="3212976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04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605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8077" y="1935225"/>
            <a:ext cx="5318913" cy="2205246"/>
            <a:chOff x="1691680" y="1916832"/>
            <a:chExt cx="690642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6600" y="3176972"/>
              <a:ext cx="6901509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grpSp>
        <p:nvGrpSpPr>
          <p:cNvPr id="73" name="Groupe 72"/>
          <p:cNvGrpSpPr/>
          <p:nvPr/>
        </p:nvGrpSpPr>
        <p:grpSpPr>
          <a:xfrm flipV="1">
            <a:off x="1749636" y="2881209"/>
            <a:ext cx="4734489" cy="1267871"/>
            <a:chOff x="1749636" y="2250260"/>
            <a:chExt cx="4734489" cy="1267871"/>
          </a:xfrm>
        </p:grpSpPr>
        <p:grpSp>
          <p:nvGrpSpPr>
            <p:cNvPr id="67" name="Groupe 66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65" name="Forme libre 64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Forme libre 65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2" name="Forme libre 71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35380" y="321841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40" name="ZoneTexte 39"/>
          <p:cNvSpPr txBox="1"/>
          <p:nvPr/>
        </p:nvSpPr>
        <p:spPr>
          <a:xfrm>
            <a:off x="827584" y="692696"/>
            <a:ext cx="104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224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139" y="1844823"/>
            <a:ext cx="5318165" cy="2205246"/>
            <a:chOff x="1691680" y="1916832"/>
            <a:chExt cx="6905457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1680" y="3166182"/>
              <a:ext cx="6905457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2045020" y="1700807"/>
            <a:ext cx="5040558" cy="2664297"/>
            <a:chOff x="1763690" y="1623382"/>
            <a:chExt cx="5040558" cy="2993751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623382"/>
              <a:ext cx="7578" cy="299375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grpSp>
        <p:nvGrpSpPr>
          <p:cNvPr id="60" name="Groupe 59"/>
          <p:cNvGrpSpPr/>
          <p:nvPr/>
        </p:nvGrpSpPr>
        <p:grpSpPr>
          <a:xfrm flipV="1">
            <a:off x="2031053" y="2481934"/>
            <a:ext cx="4888959" cy="945165"/>
            <a:chOff x="2051721" y="4400437"/>
            <a:chExt cx="4341146" cy="945165"/>
          </a:xfrm>
        </p:grpSpPr>
        <p:sp>
          <p:nvSpPr>
            <p:cNvPr id="42" name="Forme libre 41"/>
            <p:cNvSpPr/>
            <p:nvPr/>
          </p:nvSpPr>
          <p:spPr>
            <a:xfrm>
              <a:off x="2051721" y="4400438"/>
              <a:ext cx="2385432" cy="945164"/>
            </a:xfrm>
            <a:custGeom>
              <a:avLst/>
              <a:gdLst>
                <a:gd name="connsiteX0" fmla="*/ 0 w 5029200"/>
                <a:gd name="connsiteY0" fmla="*/ 609600 h 936172"/>
                <a:gd name="connsiteX1" fmla="*/ 1251858 w 5029200"/>
                <a:gd name="connsiteY1" fmla="*/ 0 h 936172"/>
                <a:gd name="connsiteX2" fmla="*/ 2514600 w 5029200"/>
                <a:gd name="connsiteY2" fmla="*/ 620486 h 936172"/>
                <a:gd name="connsiteX3" fmla="*/ 2819400 w 5029200"/>
                <a:gd name="connsiteY3" fmla="*/ 914400 h 936172"/>
                <a:gd name="connsiteX4" fmla="*/ 4713515 w 5029200"/>
                <a:gd name="connsiteY4" fmla="*/ 936172 h 936172"/>
                <a:gd name="connsiteX5" fmla="*/ 5029200 w 5029200"/>
                <a:gd name="connsiteY5" fmla="*/ 598715 h 936172"/>
                <a:gd name="connsiteX0" fmla="*/ 0 w 5029200"/>
                <a:gd name="connsiteY0" fmla="*/ 729343 h 1055915"/>
                <a:gd name="connsiteX1" fmla="*/ 849086 w 5029200"/>
                <a:gd name="connsiteY1" fmla="*/ 0 h 1055915"/>
                <a:gd name="connsiteX2" fmla="*/ 2514600 w 5029200"/>
                <a:gd name="connsiteY2" fmla="*/ 740229 h 1055915"/>
                <a:gd name="connsiteX3" fmla="*/ 2819400 w 5029200"/>
                <a:gd name="connsiteY3" fmla="*/ 1034143 h 1055915"/>
                <a:gd name="connsiteX4" fmla="*/ 4713515 w 5029200"/>
                <a:gd name="connsiteY4" fmla="*/ 1055915 h 1055915"/>
                <a:gd name="connsiteX5" fmla="*/ 5029200 w 5029200"/>
                <a:gd name="connsiteY5" fmla="*/ 718458 h 1055915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514600 w 5029200"/>
                <a:gd name="connsiteY2" fmla="*/ 642257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188028 w 5029200"/>
                <a:gd name="connsiteY2" fmla="*/ 620485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4713515 w 5029200"/>
                <a:gd name="connsiteY5" fmla="*/ 957943 h 957943"/>
                <a:gd name="connsiteX6" fmla="*/ 5029200 w 5029200"/>
                <a:gd name="connsiteY6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3777343 w 5029200"/>
                <a:gd name="connsiteY5" fmla="*/ 957943 h 957943"/>
                <a:gd name="connsiteX6" fmla="*/ 5029200 w 5029200"/>
                <a:gd name="connsiteY6" fmla="*/ 620486 h 957943"/>
                <a:gd name="connsiteX0" fmla="*/ 0 w 4093028"/>
                <a:gd name="connsiteY0" fmla="*/ 631371 h 957943"/>
                <a:gd name="connsiteX1" fmla="*/ 925286 w 4093028"/>
                <a:gd name="connsiteY1" fmla="*/ 0 h 957943"/>
                <a:gd name="connsiteX2" fmla="*/ 1872343 w 4093028"/>
                <a:gd name="connsiteY2" fmla="*/ 653142 h 957943"/>
                <a:gd name="connsiteX3" fmla="*/ 2231572 w 4093028"/>
                <a:gd name="connsiteY3" fmla="*/ 925287 h 957943"/>
                <a:gd name="connsiteX4" fmla="*/ 2819400 w 4093028"/>
                <a:gd name="connsiteY4" fmla="*/ 936171 h 957943"/>
                <a:gd name="connsiteX5" fmla="*/ 3777343 w 4093028"/>
                <a:gd name="connsiteY5" fmla="*/ 957943 h 957943"/>
                <a:gd name="connsiteX6" fmla="*/ 4093028 w 4093028"/>
                <a:gd name="connsiteY6" fmla="*/ 653143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5040085 w 5040085"/>
                <a:gd name="connsiteY6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25686 w 5040085"/>
                <a:gd name="connsiteY6" fmla="*/ 620487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653144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704827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769392 w 5040085"/>
                <a:gd name="connsiteY5" fmla="*/ 938065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769392 w 5040085"/>
                <a:gd name="connsiteY5" fmla="*/ 938065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769392 w 5040085"/>
                <a:gd name="connsiteY5" fmla="*/ 938065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6016"/>
                <a:gd name="connsiteX1" fmla="*/ 925286 w 5040085"/>
                <a:gd name="connsiteY1" fmla="*/ 0 h 946016"/>
                <a:gd name="connsiteX2" fmla="*/ 1868367 w 5040085"/>
                <a:gd name="connsiteY2" fmla="*/ 633264 h 946016"/>
                <a:gd name="connsiteX3" fmla="*/ 2366850 w 5040085"/>
                <a:gd name="connsiteY3" fmla="*/ 945164 h 946016"/>
                <a:gd name="connsiteX4" fmla="*/ 2819400 w 5040085"/>
                <a:gd name="connsiteY4" fmla="*/ 936171 h 946016"/>
                <a:gd name="connsiteX5" fmla="*/ 3664970 w 5040085"/>
                <a:gd name="connsiteY5" fmla="*/ 946016 h 946016"/>
                <a:gd name="connsiteX6" fmla="*/ 4082994 w 5040085"/>
                <a:gd name="connsiteY6" fmla="*/ 633265 h 946016"/>
                <a:gd name="connsiteX7" fmla="*/ 5040085 w 5040085"/>
                <a:gd name="connsiteY7" fmla="*/ 10886 h 946016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40085" h="945164">
                  <a:moveTo>
                    <a:pt x="0" y="631371"/>
                  </a:moveTo>
                  <a:lnTo>
                    <a:pt x="925286" y="0"/>
                  </a:lnTo>
                  <a:lnTo>
                    <a:pt x="1868367" y="633264"/>
                  </a:lnTo>
                  <a:cubicBezTo>
                    <a:pt x="1960280" y="729879"/>
                    <a:pt x="2079040" y="773012"/>
                    <a:pt x="2366850" y="945164"/>
                  </a:cubicBezTo>
                  <a:lnTo>
                    <a:pt x="2819400" y="936171"/>
                  </a:lnTo>
                  <a:lnTo>
                    <a:pt x="3605300" y="938064"/>
                  </a:lnTo>
                  <a:cubicBezTo>
                    <a:pt x="3840062" y="784086"/>
                    <a:pt x="3955649" y="755439"/>
                    <a:pt x="4157583" y="625314"/>
                  </a:cubicBezTo>
                  <a:cubicBezTo>
                    <a:pt x="4484564" y="405927"/>
                    <a:pt x="4721055" y="218346"/>
                    <a:pt x="5040085" y="10886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59" name="Forme libre 58"/>
            <p:cNvSpPr/>
            <p:nvPr/>
          </p:nvSpPr>
          <p:spPr>
            <a:xfrm>
              <a:off x="4007435" y="4400437"/>
              <a:ext cx="2385432" cy="938065"/>
            </a:xfrm>
            <a:custGeom>
              <a:avLst/>
              <a:gdLst>
                <a:gd name="connsiteX0" fmla="*/ 0 w 5029200"/>
                <a:gd name="connsiteY0" fmla="*/ 609600 h 936172"/>
                <a:gd name="connsiteX1" fmla="*/ 1251858 w 5029200"/>
                <a:gd name="connsiteY1" fmla="*/ 0 h 936172"/>
                <a:gd name="connsiteX2" fmla="*/ 2514600 w 5029200"/>
                <a:gd name="connsiteY2" fmla="*/ 620486 h 936172"/>
                <a:gd name="connsiteX3" fmla="*/ 2819400 w 5029200"/>
                <a:gd name="connsiteY3" fmla="*/ 914400 h 936172"/>
                <a:gd name="connsiteX4" fmla="*/ 4713515 w 5029200"/>
                <a:gd name="connsiteY4" fmla="*/ 936172 h 936172"/>
                <a:gd name="connsiteX5" fmla="*/ 5029200 w 5029200"/>
                <a:gd name="connsiteY5" fmla="*/ 598715 h 936172"/>
                <a:gd name="connsiteX0" fmla="*/ 0 w 5029200"/>
                <a:gd name="connsiteY0" fmla="*/ 729343 h 1055915"/>
                <a:gd name="connsiteX1" fmla="*/ 849086 w 5029200"/>
                <a:gd name="connsiteY1" fmla="*/ 0 h 1055915"/>
                <a:gd name="connsiteX2" fmla="*/ 2514600 w 5029200"/>
                <a:gd name="connsiteY2" fmla="*/ 740229 h 1055915"/>
                <a:gd name="connsiteX3" fmla="*/ 2819400 w 5029200"/>
                <a:gd name="connsiteY3" fmla="*/ 1034143 h 1055915"/>
                <a:gd name="connsiteX4" fmla="*/ 4713515 w 5029200"/>
                <a:gd name="connsiteY4" fmla="*/ 1055915 h 1055915"/>
                <a:gd name="connsiteX5" fmla="*/ 5029200 w 5029200"/>
                <a:gd name="connsiteY5" fmla="*/ 718458 h 1055915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514600 w 5029200"/>
                <a:gd name="connsiteY2" fmla="*/ 642257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188028 w 5029200"/>
                <a:gd name="connsiteY2" fmla="*/ 620485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4713515 w 5029200"/>
                <a:gd name="connsiteY5" fmla="*/ 957943 h 957943"/>
                <a:gd name="connsiteX6" fmla="*/ 5029200 w 5029200"/>
                <a:gd name="connsiteY6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3777343 w 5029200"/>
                <a:gd name="connsiteY5" fmla="*/ 957943 h 957943"/>
                <a:gd name="connsiteX6" fmla="*/ 5029200 w 5029200"/>
                <a:gd name="connsiteY6" fmla="*/ 620486 h 957943"/>
                <a:gd name="connsiteX0" fmla="*/ 0 w 4093028"/>
                <a:gd name="connsiteY0" fmla="*/ 631371 h 957943"/>
                <a:gd name="connsiteX1" fmla="*/ 925286 w 4093028"/>
                <a:gd name="connsiteY1" fmla="*/ 0 h 957943"/>
                <a:gd name="connsiteX2" fmla="*/ 1872343 w 4093028"/>
                <a:gd name="connsiteY2" fmla="*/ 653142 h 957943"/>
                <a:gd name="connsiteX3" fmla="*/ 2231572 w 4093028"/>
                <a:gd name="connsiteY3" fmla="*/ 925287 h 957943"/>
                <a:gd name="connsiteX4" fmla="*/ 2819400 w 4093028"/>
                <a:gd name="connsiteY4" fmla="*/ 936171 h 957943"/>
                <a:gd name="connsiteX5" fmla="*/ 3777343 w 4093028"/>
                <a:gd name="connsiteY5" fmla="*/ 957943 h 957943"/>
                <a:gd name="connsiteX6" fmla="*/ 4093028 w 4093028"/>
                <a:gd name="connsiteY6" fmla="*/ 653143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5040085 w 5040085"/>
                <a:gd name="connsiteY6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25686 w 5040085"/>
                <a:gd name="connsiteY6" fmla="*/ 620487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653144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704827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366849 w 5040085"/>
                <a:gd name="connsiteY3" fmla="*/ 937213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366849 w 5040085"/>
                <a:gd name="connsiteY3" fmla="*/ 937213 h 938065"/>
                <a:gd name="connsiteX4" fmla="*/ 2819400 w 5040085"/>
                <a:gd name="connsiteY4" fmla="*/ 936171 h 938065"/>
                <a:gd name="connsiteX5" fmla="*/ 3590381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40085" h="938065">
                  <a:moveTo>
                    <a:pt x="0" y="631371"/>
                  </a:moveTo>
                  <a:lnTo>
                    <a:pt x="925286" y="0"/>
                  </a:lnTo>
                  <a:lnTo>
                    <a:pt x="1868367" y="633264"/>
                  </a:lnTo>
                  <a:cubicBezTo>
                    <a:pt x="1960280" y="729879"/>
                    <a:pt x="2243130" y="828671"/>
                    <a:pt x="2366849" y="937213"/>
                  </a:cubicBezTo>
                  <a:lnTo>
                    <a:pt x="2819400" y="936171"/>
                  </a:lnTo>
                  <a:lnTo>
                    <a:pt x="3590381" y="938065"/>
                  </a:lnTo>
                  <a:cubicBezTo>
                    <a:pt x="3705801" y="831795"/>
                    <a:pt x="3955647" y="747486"/>
                    <a:pt x="4082994" y="633265"/>
                  </a:cubicBezTo>
                  <a:cubicBezTo>
                    <a:pt x="4409975" y="413878"/>
                    <a:pt x="4721055" y="218346"/>
                    <a:pt x="5040085" y="10886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</p:grpSp>
      <p:sp>
        <p:nvSpPr>
          <p:cNvPr id="75" name="ZoneTexte 74"/>
          <p:cNvSpPr txBox="1"/>
          <p:nvPr/>
        </p:nvSpPr>
        <p:spPr>
          <a:xfrm>
            <a:off x="7126177" y="313285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périodique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752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4101" y="1844823"/>
            <a:ext cx="5386211" cy="2205246"/>
            <a:chOff x="1691680" y="1916832"/>
            <a:chExt cx="699381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 flipV="1">
              <a:off x="1691680" y="3165839"/>
              <a:ext cx="6993813" cy="1113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700807"/>
            <a:ext cx="5040558" cy="2664297"/>
            <a:chOff x="1763690" y="1623382"/>
            <a:chExt cx="5040558" cy="2993751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623382"/>
              <a:ext cx="7578" cy="299375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7139172" y="318262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071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</a:t>
            </a:r>
            <a:endParaRPr lang="fr-FR" dirty="0"/>
          </a:p>
        </p:txBody>
      </p:sp>
      <p:grpSp>
        <p:nvGrpSpPr>
          <p:cNvPr id="2" name="Groupe 1"/>
          <p:cNvGrpSpPr/>
          <p:nvPr/>
        </p:nvGrpSpPr>
        <p:grpSpPr>
          <a:xfrm>
            <a:off x="2020158" y="2122314"/>
            <a:ext cx="5111130" cy="1992302"/>
            <a:chOff x="2020158" y="2122314"/>
            <a:chExt cx="5111130" cy="1992302"/>
          </a:xfrm>
        </p:grpSpPr>
        <p:grpSp>
          <p:nvGrpSpPr>
            <p:cNvPr id="49" name="Groupe 48"/>
            <p:cNvGrpSpPr/>
            <p:nvPr/>
          </p:nvGrpSpPr>
          <p:grpSpPr>
            <a:xfrm>
              <a:off x="2020158" y="2122314"/>
              <a:ext cx="3631962" cy="1954758"/>
              <a:chOff x="1854200" y="1556792"/>
              <a:chExt cx="3631962" cy="1954758"/>
            </a:xfrm>
          </p:grpSpPr>
          <p:grpSp>
            <p:nvGrpSpPr>
              <p:cNvPr id="45" name="Groupe 44"/>
              <p:cNvGrpSpPr/>
              <p:nvPr/>
            </p:nvGrpSpPr>
            <p:grpSpPr>
              <a:xfrm>
                <a:off x="1854200" y="2381250"/>
                <a:ext cx="1828800" cy="1130300"/>
                <a:chOff x="1854200" y="2381250"/>
                <a:chExt cx="1828800" cy="1130300"/>
              </a:xfrm>
            </p:grpSpPr>
            <p:sp>
              <p:nvSpPr>
                <p:cNvPr id="43" name="Forme libre 42"/>
                <p:cNvSpPr/>
                <p:nvPr/>
              </p:nvSpPr>
              <p:spPr>
                <a:xfrm>
                  <a:off x="1854200" y="2381250"/>
                  <a:ext cx="914400" cy="1130300"/>
                </a:xfrm>
                <a:custGeom>
                  <a:avLst/>
                  <a:gdLst>
                    <a:gd name="connsiteX0" fmla="*/ 0 w 914400"/>
                    <a:gd name="connsiteY0" fmla="*/ 152400 h 1130300"/>
                    <a:gd name="connsiteX1" fmla="*/ 0 w 914400"/>
                    <a:gd name="connsiteY1" fmla="*/ 152400 h 1130300"/>
                    <a:gd name="connsiteX2" fmla="*/ 82550 w 914400"/>
                    <a:gd name="connsiteY2" fmla="*/ 146050 h 1130300"/>
                    <a:gd name="connsiteX3" fmla="*/ 133350 w 914400"/>
                    <a:gd name="connsiteY3" fmla="*/ 120650 h 1130300"/>
                    <a:gd name="connsiteX4" fmla="*/ 158750 w 914400"/>
                    <a:gd name="connsiteY4" fmla="*/ 107950 h 1130300"/>
                    <a:gd name="connsiteX5" fmla="*/ 209550 w 914400"/>
                    <a:gd name="connsiteY5" fmla="*/ 88900 h 1130300"/>
                    <a:gd name="connsiteX6" fmla="*/ 234950 w 914400"/>
                    <a:gd name="connsiteY6" fmla="*/ 82550 h 1130300"/>
                    <a:gd name="connsiteX7" fmla="*/ 266700 w 914400"/>
                    <a:gd name="connsiteY7" fmla="*/ 69850 h 1130300"/>
                    <a:gd name="connsiteX8" fmla="*/ 330200 w 914400"/>
                    <a:gd name="connsiteY8" fmla="*/ 57150 h 1130300"/>
                    <a:gd name="connsiteX9" fmla="*/ 361950 w 914400"/>
                    <a:gd name="connsiteY9" fmla="*/ 50800 h 1130300"/>
                    <a:gd name="connsiteX10" fmla="*/ 508000 w 914400"/>
                    <a:gd name="connsiteY10" fmla="*/ 44450 h 1130300"/>
                    <a:gd name="connsiteX11" fmla="*/ 546100 w 914400"/>
                    <a:gd name="connsiteY11" fmla="*/ 31750 h 1130300"/>
                    <a:gd name="connsiteX12" fmla="*/ 565150 w 914400"/>
                    <a:gd name="connsiteY12" fmla="*/ 25400 h 1130300"/>
                    <a:gd name="connsiteX13" fmla="*/ 584200 w 914400"/>
                    <a:gd name="connsiteY13" fmla="*/ 19050 h 1130300"/>
                    <a:gd name="connsiteX14" fmla="*/ 609600 w 914400"/>
                    <a:gd name="connsiteY14" fmla="*/ 0 h 1130300"/>
                    <a:gd name="connsiteX15" fmla="*/ 914400 w 914400"/>
                    <a:gd name="connsiteY15" fmla="*/ 1130300 h 1130300"/>
                    <a:gd name="connsiteX16" fmla="*/ 914400 w 914400"/>
                    <a:gd name="connsiteY16" fmla="*/ 1130300 h 1130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4400" h="1130300">
                      <a:moveTo>
                        <a:pt x="0" y="152400"/>
                      </a:moveTo>
                      <a:lnTo>
                        <a:pt x="0" y="152400"/>
                      </a:lnTo>
                      <a:cubicBezTo>
                        <a:pt x="27517" y="150283"/>
                        <a:pt x="55703" y="152442"/>
                        <a:pt x="82550" y="146050"/>
                      </a:cubicBezTo>
                      <a:cubicBezTo>
                        <a:pt x="100967" y="141665"/>
                        <a:pt x="116417" y="129117"/>
                        <a:pt x="133350" y="120650"/>
                      </a:cubicBezTo>
                      <a:cubicBezTo>
                        <a:pt x="141817" y="116417"/>
                        <a:pt x="149567" y="110246"/>
                        <a:pt x="158750" y="107950"/>
                      </a:cubicBezTo>
                      <a:cubicBezTo>
                        <a:pt x="223948" y="91651"/>
                        <a:pt x="143138" y="113804"/>
                        <a:pt x="209550" y="88900"/>
                      </a:cubicBezTo>
                      <a:cubicBezTo>
                        <a:pt x="217722" y="85836"/>
                        <a:pt x="226671" y="85310"/>
                        <a:pt x="234950" y="82550"/>
                      </a:cubicBezTo>
                      <a:cubicBezTo>
                        <a:pt x="245764" y="78945"/>
                        <a:pt x="255686" y="72787"/>
                        <a:pt x="266700" y="69850"/>
                      </a:cubicBezTo>
                      <a:cubicBezTo>
                        <a:pt x="287557" y="64288"/>
                        <a:pt x="309033" y="61383"/>
                        <a:pt x="330200" y="57150"/>
                      </a:cubicBezTo>
                      <a:cubicBezTo>
                        <a:pt x="340783" y="55033"/>
                        <a:pt x="351167" y="51269"/>
                        <a:pt x="361950" y="50800"/>
                      </a:cubicBezTo>
                      <a:lnTo>
                        <a:pt x="508000" y="44450"/>
                      </a:lnTo>
                      <a:lnTo>
                        <a:pt x="546100" y="31750"/>
                      </a:lnTo>
                      <a:lnTo>
                        <a:pt x="565150" y="25400"/>
                      </a:lnTo>
                      <a:cubicBezTo>
                        <a:pt x="571500" y="23283"/>
                        <a:pt x="578631" y="22763"/>
                        <a:pt x="584200" y="19050"/>
                      </a:cubicBezTo>
                      <a:cubicBezTo>
                        <a:pt x="605741" y="4690"/>
                        <a:pt x="597854" y="11746"/>
                        <a:pt x="609600" y="0"/>
                      </a:cubicBezTo>
                      <a:lnTo>
                        <a:pt x="914400" y="1130300"/>
                      </a:lnTo>
                      <a:lnTo>
                        <a:pt x="914400" y="1130300"/>
                      </a:lnTo>
                    </a:path>
                  </a:pathLst>
                </a:custGeom>
                <a:noFill/>
                <a:ln w="571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 flipH="1">
                  <a:off x="2768600" y="2381250"/>
                  <a:ext cx="914400" cy="1130300"/>
                </a:xfrm>
                <a:custGeom>
                  <a:avLst/>
                  <a:gdLst>
                    <a:gd name="connsiteX0" fmla="*/ 0 w 914400"/>
                    <a:gd name="connsiteY0" fmla="*/ 152400 h 1130300"/>
                    <a:gd name="connsiteX1" fmla="*/ 0 w 914400"/>
                    <a:gd name="connsiteY1" fmla="*/ 152400 h 1130300"/>
                    <a:gd name="connsiteX2" fmla="*/ 82550 w 914400"/>
                    <a:gd name="connsiteY2" fmla="*/ 146050 h 1130300"/>
                    <a:gd name="connsiteX3" fmla="*/ 133350 w 914400"/>
                    <a:gd name="connsiteY3" fmla="*/ 120650 h 1130300"/>
                    <a:gd name="connsiteX4" fmla="*/ 158750 w 914400"/>
                    <a:gd name="connsiteY4" fmla="*/ 107950 h 1130300"/>
                    <a:gd name="connsiteX5" fmla="*/ 209550 w 914400"/>
                    <a:gd name="connsiteY5" fmla="*/ 88900 h 1130300"/>
                    <a:gd name="connsiteX6" fmla="*/ 234950 w 914400"/>
                    <a:gd name="connsiteY6" fmla="*/ 82550 h 1130300"/>
                    <a:gd name="connsiteX7" fmla="*/ 266700 w 914400"/>
                    <a:gd name="connsiteY7" fmla="*/ 69850 h 1130300"/>
                    <a:gd name="connsiteX8" fmla="*/ 330200 w 914400"/>
                    <a:gd name="connsiteY8" fmla="*/ 57150 h 1130300"/>
                    <a:gd name="connsiteX9" fmla="*/ 361950 w 914400"/>
                    <a:gd name="connsiteY9" fmla="*/ 50800 h 1130300"/>
                    <a:gd name="connsiteX10" fmla="*/ 508000 w 914400"/>
                    <a:gd name="connsiteY10" fmla="*/ 44450 h 1130300"/>
                    <a:gd name="connsiteX11" fmla="*/ 546100 w 914400"/>
                    <a:gd name="connsiteY11" fmla="*/ 31750 h 1130300"/>
                    <a:gd name="connsiteX12" fmla="*/ 565150 w 914400"/>
                    <a:gd name="connsiteY12" fmla="*/ 25400 h 1130300"/>
                    <a:gd name="connsiteX13" fmla="*/ 584200 w 914400"/>
                    <a:gd name="connsiteY13" fmla="*/ 19050 h 1130300"/>
                    <a:gd name="connsiteX14" fmla="*/ 609600 w 914400"/>
                    <a:gd name="connsiteY14" fmla="*/ 0 h 1130300"/>
                    <a:gd name="connsiteX15" fmla="*/ 914400 w 914400"/>
                    <a:gd name="connsiteY15" fmla="*/ 1130300 h 1130300"/>
                    <a:gd name="connsiteX16" fmla="*/ 914400 w 914400"/>
                    <a:gd name="connsiteY16" fmla="*/ 1130300 h 1130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4400" h="1130300">
                      <a:moveTo>
                        <a:pt x="0" y="152400"/>
                      </a:moveTo>
                      <a:lnTo>
                        <a:pt x="0" y="152400"/>
                      </a:lnTo>
                      <a:cubicBezTo>
                        <a:pt x="27517" y="150283"/>
                        <a:pt x="55703" y="152442"/>
                        <a:pt x="82550" y="146050"/>
                      </a:cubicBezTo>
                      <a:cubicBezTo>
                        <a:pt x="100967" y="141665"/>
                        <a:pt x="116417" y="129117"/>
                        <a:pt x="133350" y="120650"/>
                      </a:cubicBezTo>
                      <a:cubicBezTo>
                        <a:pt x="141817" y="116417"/>
                        <a:pt x="149567" y="110246"/>
                        <a:pt x="158750" y="107950"/>
                      </a:cubicBezTo>
                      <a:cubicBezTo>
                        <a:pt x="223948" y="91651"/>
                        <a:pt x="143138" y="113804"/>
                        <a:pt x="209550" y="88900"/>
                      </a:cubicBezTo>
                      <a:cubicBezTo>
                        <a:pt x="217722" y="85836"/>
                        <a:pt x="226671" y="85310"/>
                        <a:pt x="234950" y="82550"/>
                      </a:cubicBezTo>
                      <a:cubicBezTo>
                        <a:pt x="245764" y="78945"/>
                        <a:pt x="255686" y="72787"/>
                        <a:pt x="266700" y="69850"/>
                      </a:cubicBezTo>
                      <a:cubicBezTo>
                        <a:pt x="287557" y="64288"/>
                        <a:pt x="309033" y="61383"/>
                        <a:pt x="330200" y="57150"/>
                      </a:cubicBezTo>
                      <a:cubicBezTo>
                        <a:pt x="340783" y="55033"/>
                        <a:pt x="351167" y="51269"/>
                        <a:pt x="361950" y="50800"/>
                      </a:cubicBezTo>
                      <a:lnTo>
                        <a:pt x="508000" y="44450"/>
                      </a:lnTo>
                      <a:lnTo>
                        <a:pt x="546100" y="31750"/>
                      </a:lnTo>
                      <a:lnTo>
                        <a:pt x="565150" y="25400"/>
                      </a:lnTo>
                      <a:cubicBezTo>
                        <a:pt x="571500" y="23283"/>
                        <a:pt x="578631" y="22763"/>
                        <a:pt x="584200" y="19050"/>
                      </a:cubicBezTo>
                      <a:cubicBezTo>
                        <a:pt x="605741" y="4690"/>
                        <a:pt x="597854" y="11746"/>
                        <a:pt x="609600" y="0"/>
                      </a:cubicBezTo>
                      <a:lnTo>
                        <a:pt x="914400" y="1130300"/>
                      </a:lnTo>
                      <a:lnTo>
                        <a:pt x="914400" y="1130300"/>
                      </a:lnTo>
                    </a:path>
                  </a:pathLst>
                </a:custGeom>
                <a:noFill/>
                <a:ln w="571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6" name="Groupe 45"/>
              <p:cNvGrpSpPr/>
              <p:nvPr/>
            </p:nvGrpSpPr>
            <p:grpSpPr>
              <a:xfrm flipH="1" flipV="1">
                <a:off x="3657362" y="1556792"/>
                <a:ext cx="1828800" cy="1130300"/>
                <a:chOff x="1854200" y="2381250"/>
                <a:chExt cx="1828800" cy="1130300"/>
              </a:xfrm>
            </p:grpSpPr>
            <p:sp>
              <p:nvSpPr>
                <p:cNvPr id="47" name="Forme libre 46"/>
                <p:cNvSpPr/>
                <p:nvPr/>
              </p:nvSpPr>
              <p:spPr>
                <a:xfrm>
                  <a:off x="1854200" y="2381250"/>
                  <a:ext cx="914400" cy="1130300"/>
                </a:xfrm>
                <a:custGeom>
                  <a:avLst/>
                  <a:gdLst>
                    <a:gd name="connsiteX0" fmla="*/ 0 w 914400"/>
                    <a:gd name="connsiteY0" fmla="*/ 152400 h 1130300"/>
                    <a:gd name="connsiteX1" fmla="*/ 0 w 914400"/>
                    <a:gd name="connsiteY1" fmla="*/ 152400 h 1130300"/>
                    <a:gd name="connsiteX2" fmla="*/ 82550 w 914400"/>
                    <a:gd name="connsiteY2" fmla="*/ 146050 h 1130300"/>
                    <a:gd name="connsiteX3" fmla="*/ 133350 w 914400"/>
                    <a:gd name="connsiteY3" fmla="*/ 120650 h 1130300"/>
                    <a:gd name="connsiteX4" fmla="*/ 158750 w 914400"/>
                    <a:gd name="connsiteY4" fmla="*/ 107950 h 1130300"/>
                    <a:gd name="connsiteX5" fmla="*/ 209550 w 914400"/>
                    <a:gd name="connsiteY5" fmla="*/ 88900 h 1130300"/>
                    <a:gd name="connsiteX6" fmla="*/ 234950 w 914400"/>
                    <a:gd name="connsiteY6" fmla="*/ 82550 h 1130300"/>
                    <a:gd name="connsiteX7" fmla="*/ 266700 w 914400"/>
                    <a:gd name="connsiteY7" fmla="*/ 69850 h 1130300"/>
                    <a:gd name="connsiteX8" fmla="*/ 330200 w 914400"/>
                    <a:gd name="connsiteY8" fmla="*/ 57150 h 1130300"/>
                    <a:gd name="connsiteX9" fmla="*/ 361950 w 914400"/>
                    <a:gd name="connsiteY9" fmla="*/ 50800 h 1130300"/>
                    <a:gd name="connsiteX10" fmla="*/ 508000 w 914400"/>
                    <a:gd name="connsiteY10" fmla="*/ 44450 h 1130300"/>
                    <a:gd name="connsiteX11" fmla="*/ 546100 w 914400"/>
                    <a:gd name="connsiteY11" fmla="*/ 31750 h 1130300"/>
                    <a:gd name="connsiteX12" fmla="*/ 565150 w 914400"/>
                    <a:gd name="connsiteY12" fmla="*/ 25400 h 1130300"/>
                    <a:gd name="connsiteX13" fmla="*/ 584200 w 914400"/>
                    <a:gd name="connsiteY13" fmla="*/ 19050 h 1130300"/>
                    <a:gd name="connsiteX14" fmla="*/ 609600 w 914400"/>
                    <a:gd name="connsiteY14" fmla="*/ 0 h 1130300"/>
                    <a:gd name="connsiteX15" fmla="*/ 914400 w 914400"/>
                    <a:gd name="connsiteY15" fmla="*/ 1130300 h 1130300"/>
                    <a:gd name="connsiteX16" fmla="*/ 914400 w 914400"/>
                    <a:gd name="connsiteY16" fmla="*/ 1130300 h 1130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4400" h="1130300">
                      <a:moveTo>
                        <a:pt x="0" y="152400"/>
                      </a:moveTo>
                      <a:lnTo>
                        <a:pt x="0" y="152400"/>
                      </a:lnTo>
                      <a:cubicBezTo>
                        <a:pt x="27517" y="150283"/>
                        <a:pt x="55703" y="152442"/>
                        <a:pt x="82550" y="146050"/>
                      </a:cubicBezTo>
                      <a:cubicBezTo>
                        <a:pt x="100967" y="141665"/>
                        <a:pt x="116417" y="129117"/>
                        <a:pt x="133350" y="120650"/>
                      </a:cubicBezTo>
                      <a:cubicBezTo>
                        <a:pt x="141817" y="116417"/>
                        <a:pt x="149567" y="110246"/>
                        <a:pt x="158750" y="107950"/>
                      </a:cubicBezTo>
                      <a:cubicBezTo>
                        <a:pt x="223948" y="91651"/>
                        <a:pt x="143138" y="113804"/>
                        <a:pt x="209550" y="88900"/>
                      </a:cubicBezTo>
                      <a:cubicBezTo>
                        <a:pt x="217722" y="85836"/>
                        <a:pt x="226671" y="85310"/>
                        <a:pt x="234950" y="82550"/>
                      </a:cubicBezTo>
                      <a:cubicBezTo>
                        <a:pt x="245764" y="78945"/>
                        <a:pt x="255686" y="72787"/>
                        <a:pt x="266700" y="69850"/>
                      </a:cubicBezTo>
                      <a:cubicBezTo>
                        <a:pt x="287557" y="64288"/>
                        <a:pt x="309033" y="61383"/>
                        <a:pt x="330200" y="57150"/>
                      </a:cubicBezTo>
                      <a:cubicBezTo>
                        <a:pt x="340783" y="55033"/>
                        <a:pt x="351167" y="51269"/>
                        <a:pt x="361950" y="50800"/>
                      </a:cubicBezTo>
                      <a:lnTo>
                        <a:pt x="508000" y="44450"/>
                      </a:lnTo>
                      <a:lnTo>
                        <a:pt x="546100" y="31750"/>
                      </a:lnTo>
                      <a:lnTo>
                        <a:pt x="565150" y="25400"/>
                      </a:lnTo>
                      <a:cubicBezTo>
                        <a:pt x="571500" y="23283"/>
                        <a:pt x="578631" y="22763"/>
                        <a:pt x="584200" y="19050"/>
                      </a:cubicBezTo>
                      <a:cubicBezTo>
                        <a:pt x="605741" y="4690"/>
                        <a:pt x="597854" y="11746"/>
                        <a:pt x="609600" y="0"/>
                      </a:cubicBezTo>
                      <a:lnTo>
                        <a:pt x="914400" y="1130300"/>
                      </a:lnTo>
                      <a:lnTo>
                        <a:pt x="914400" y="1130300"/>
                      </a:lnTo>
                    </a:path>
                  </a:pathLst>
                </a:custGeom>
                <a:noFill/>
                <a:ln w="571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 flipH="1">
                  <a:off x="2768600" y="2381250"/>
                  <a:ext cx="914400" cy="1130300"/>
                </a:xfrm>
                <a:custGeom>
                  <a:avLst/>
                  <a:gdLst>
                    <a:gd name="connsiteX0" fmla="*/ 0 w 914400"/>
                    <a:gd name="connsiteY0" fmla="*/ 152400 h 1130300"/>
                    <a:gd name="connsiteX1" fmla="*/ 0 w 914400"/>
                    <a:gd name="connsiteY1" fmla="*/ 152400 h 1130300"/>
                    <a:gd name="connsiteX2" fmla="*/ 82550 w 914400"/>
                    <a:gd name="connsiteY2" fmla="*/ 146050 h 1130300"/>
                    <a:gd name="connsiteX3" fmla="*/ 133350 w 914400"/>
                    <a:gd name="connsiteY3" fmla="*/ 120650 h 1130300"/>
                    <a:gd name="connsiteX4" fmla="*/ 158750 w 914400"/>
                    <a:gd name="connsiteY4" fmla="*/ 107950 h 1130300"/>
                    <a:gd name="connsiteX5" fmla="*/ 209550 w 914400"/>
                    <a:gd name="connsiteY5" fmla="*/ 88900 h 1130300"/>
                    <a:gd name="connsiteX6" fmla="*/ 234950 w 914400"/>
                    <a:gd name="connsiteY6" fmla="*/ 82550 h 1130300"/>
                    <a:gd name="connsiteX7" fmla="*/ 266700 w 914400"/>
                    <a:gd name="connsiteY7" fmla="*/ 69850 h 1130300"/>
                    <a:gd name="connsiteX8" fmla="*/ 330200 w 914400"/>
                    <a:gd name="connsiteY8" fmla="*/ 57150 h 1130300"/>
                    <a:gd name="connsiteX9" fmla="*/ 361950 w 914400"/>
                    <a:gd name="connsiteY9" fmla="*/ 50800 h 1130300"/>
                    <a:gd name="connsiteX10" fmla="*/ 508000 w 914400"/>
                    <a:gd name="connsiteY10" fmla="*/ 44450 h 1130300"/>
                    <a:gd name="connsiteX11" fmla="*/ 546100 w 914400"/>
                    <a:gd name="connsiteY11" fmla="*/ 31750 h 1130300"/>
                    <a:gd name="connsiteX12" fmla="*/ 565150 w 914400"/>
                    <a:gd name="connsiteY12" fmla="*/ 25400 h 1130300"/>
                    <a:gd name="connsiteX13" fmla="*/ 584200 w 914400"/>
                    <a:gd name="connsiteY13" fmla="*/ 19050 h 1130300"/>
                    <a:gd name="connsiteX14" fmla="*/ 609600 w 914400"/>
                    <a:gd name="connsiteY14" fmla="*/ 0 h 1130300"/>
                    <a:gd name="connsiteX15" fmla="*/ 914400 w 914400"/>
                    <a:gd name="connsiteY15" fmla="*/ 1130300 h 1130300"/>
                    <a:gd name="connsiteX16" fmla="*/ 914400 w 914400"/>
                    <a:gd name="connsiteY16" fmla="*/ 1130300 h 1130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4400" h="1130300">
                      <a:moveTo>
                        <a:pt x="0" y="152400"/>
                      </a:moveTo>
                      <a:lnTo>
                        <a:pt x="0" y="152400"/>
                      </a:lnTo>
                      <a:cubicBezTo>
                        <a:pt x="27517" y="150283"/>
                        <a:pt x="55703" y="152442"/>
                        <a:pt x="82550" y="146050"/>
                      </a:cubicBezTo>
                      <a:cubicBezTo>
                        <a:pt x="100967" y="141665"/>
                        <a:pt x="116417" y="129117"/>
                        <a:pt x="133350" y="120650"/>
                      </a:cubicBezTo>
                      <a:cubicBezTo>
                        <a:pt x="141817" y="116417"/>
                        <a:pt x="149567" y="110246"/>
                        <a:pt x="158750" y="107950"/>
                      </a:cubicBezTo>
                      <a:cubicBezTo>
                        <a:pt x="223948" y="91651"/>
                        <a:pt x="143138" y="113804"/>
                        <a:pt x="209550" y="88900"/>
                      </a:cubicBezTo>
                      <a:cubicBezTo>
                        <a:pt x="217722" y="85836"/>
                        <a:pt x="226671" y="85310"/>
                        <a:pt x="234950" y="82550"/>
                      </a:cubicBezTo>
                      <a:cubicBezTo>
                        <a:pt x="245764" y="78945"/>
                        <a:pt x="255686" y="72787"/>
                        <a:pt x="266700" y="69850"/>
                      </a:cubicBezTo>
                      <a:cubicBezTo>
                        <a:pt x="287557" y="64288"/>
                        <a:pt x="309033" y="61383"/>
                        <a:pt x="330200" y="57150"/>
                      </a:cubicBezTo>
                      <a:cubicBezTo>
                        <a:pt x="340783" y="55033"/>
                        <a:pt x="351167" y="51269"/>
                        <a:pt x="361950" y="50800"/>
                      </a:cubicBezTo>
                      <a:lnTo>
                        <a:pt x="508000" y="44450"/>
                      </a:lnTo>
                      <a:lnTo>
                        <a:pt x="546100" y="31750"/>
                      </a:lnTo>
                      <a:lnTo>
                        <a:pt x="565150" y="25400"/>
                      </a:lnTo>
                      <a:cubicBezTo>
                        <a:pt x="571500" y="23283"/>
                        <a:pt x="578631" y="22763"/>
                        <a:pt x="584200" y="19050"/>
                      </a:cubicBezTo>
                      <a:cubicBezTo>
                        <a:pt x="605741" y="4690"/>
                        <a:pt x="597854" y="11746"/>
                        <a:pt x="609600" y="0"/>
                      </a:cubicBezTo>
                      <a:lnTo>
                        <a:pt x="914400" y="1130300"/>
                      </a:lnTo>
                      <a:lnTo>
                        <a:pt x="914400" y="1130300"/>
                      </a:lnTo>
                    </a:path>
                  </a:pathLst>
                </a:custGeom>
                <a:noFill/>
                <a:ln w="571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51" name="Groupe 50"/>
            <p:cNvGrpSpPr/>
            <p:nvPr/>
          </p:nvGrpSpPr>
          <p:grpSpPr>
            <a:xfrm>
              <a:off x="5512038" y="2984316"/>
              <a:ext cx="1619250" cy="1130300"/>
              <a:chOff x="1854200" y="2381250"/>
              <a:chExt cx="1619250" cy="1130300"/>
            </a:xfrm>
          </p:grpSpPr>
          <p:sp>
            <p:nvSpPr>
              <p:cNvPr id="55" name="Forme libre 54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Forme libre 55"/>
              <p:cNvSpPr/>
              <p:nvPr/>
            </p:nvSpPr>
            <p:spPr>
              <a:xfrm flipH="1">
                <a:off x="2768600" y="2381250"/>
                <a:ext cx="70485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  <a:gd name="connsiteX0" fmla="*/ 0 w 914400"/>
                  <a:gd name="connsiteY0" fmla="*/ 152400 h 1130300"/>
                  <a:gd name="connsiteX1" fmla="*/ 82550 w 914400"/>
                  <a:gd name="connsiteY1" fmla="*/ 146050 h 1130300"/>
                  <a:gd name="connsiteX2" fmla="*/ 133350 w 914400"/>
                  <a:gd name="connsiteY2" fmla="*/ 120650 h 1130300"/>
                  <a:gd name="connsiteX3" fmla="*/ 158750 w 914400"/>
                  <a:gd name="connsiteY3" fmla="*/ 107950 h 1130300"/>
                  <a:gd name="connsiteX4" fmla="*/ 209550 w 914400"/>
                  <a:gd name="connsiteY4" fmla="*/ 88900 h 1130300"/>
                  <a:gd name="connsiteX5" fmla="*/ 234950 w 914400"/>
                  <a:gd name="connsiteY5" fmla="*/ 82550 h 1130300"/>
                  <a:gd name="connsiteX6" fmla="*/ 266700 w 914400"/>
                  <a:gd name="connsiteY6" fmla="*/ 69850 h 1130300"/>
                  <a:gd name="connsiteX7" fmla="*/ 330200 w 914400"/>
                  <a:gd name="connsiteY7" fmla="*/ 57150 h 1130300"/>
                  <a:gd name="connsiteX8" fmla="*/ 361950 w 914400"/>
                  <a:gd name="connsiteY8" fmla="*/ 50800 h 1130300"/>
                  <a:gd name="connsiteX9" fmla="*/ 508000 w 914400"/>
                  <a:gd name="connsiteY9" fmla="*/ 44450 h 1130300"/>
                  <a:gd name="connsiteX10" fmla="*/ 546100 w 914400"/>
                  <a:gd name="connsiteY10" fmla="*/ 31750 h 1130300"/>
                  <a:gd name="connsiteX11" fmla="*/ 565150 w 914400"/>
                  <a:gd name="connsiteY11" fmla="*/ 25400 h 1130300"/>
                  <a:gd name="connsiteX12" fmla="*/ 584200 w 914400"/>
                  <a:gd name="connsiteY12" fmla="*/ 19050 h 1130300"/>
                  <a:gd name="connsiteX13" fmla="*/ 609600 w 914400"/>
                  <a:gd name="connsiteY13" fmla="*/ 0 h 1130300"/>
                  <a:gd name="connsiteX14" fmla="*/ 914400 w 914400"/>
                  <a:gd name="connsiteY14" fmla="*/ 1130300 h 1130300"/>
                  <a:gd name="connsiteX15" fmla="*/ 914400 w 914400"/>
                  <a:gd name="connsiteY15" fmla="*/ 1130300 h 1130300"/>
                  <a:gd name="connsiteX0" fmla="*/ 0 w 831850"/>
                  <a:gd name="connsiteY0" fmla="*/ 146050 h 1130300"/>
                  <a:gd name="connsiteX1" fmla="*/ 50800 w 831850"/>
                  <a:gd name="connsiteY1" fmla="*/ 120650 h 1130300"/>
                  <a:gd name="connsiteX2" fmla="*/ 76200 w 831850"/>
                  <a:gd name="connsiteY2" fmla="*/ 107950 h 1130300"/>
                  <a:gd name="connsiteX3" fmla="*/ 127000 w 831850"/>
                  <a:gd name="connsiteY3" fmla="*/ 88900 h 1130300"/>
                  <a:gd name="connsiteX4" fmla="*/ 152400 w 831850"/>
                  <a:gd name="connsiteY4" fmla="*/ 82550 h 1130300"/>
                  <a:gd name="connsiteX5" fmla="*/ 184150 w 831850"/>
                  <a:gd name="connsiteY5" fmla="*/ 69850 h 1130300"/>
                  <a:gd name="connsiteX6" fmla="*/ 247650 w 831850"/>
                  <a:gd name="connsiteY6" fmla="*/ 57150 h 1130300"/>
                  <a:gd name="connsiteX7" fmla="*/ 279400 w 831850"/>
                  <a:gd name="connsiteY7" fmla="*/ 50800 h 1130300"/>
                  <a:gd name="connsiteX8" fmla="*/ 425450 w 831850"/>
                  <a:gd name="connsiteY8" fmla="*/ 44450 h 1130300"/>
                  <a:gd name="connsiteX9" fmla="*/ 463550 w 831850"/>
                  <a:gd name="connsiteY9" fmla="*/ 31750 h 1130300"/>
                  <a:gd name="connsiteX10" fmla="*/ 482600 w 831850"/>
                  <a:gd name="connsiteY10" fmla="*/ 25400 h 1130300"/>
                  <a:gd name="connsiteX11" fmla="*/ 501650 w 831850"/>
                  <a:gd name="connsiteY11" fmla="*/ 19050 h 1130300"/>
                  <a:gd name="connsiteX12" fmla="*/ 527050 w 831850"/>
                  <a:gd name="connsiteY12" fmla="*/ 0 h 1130300"/>
                  <a:gd name="connsiteX13" fmla="*/ 831850 w 831850"/>
                  <a:gd name="connsiteY13" fmla="*/ 1130300 h 1130300"/>
                  <a:gd name="connsiteX14" fmla="*/ 831850 w 831850"/>
                  <a:gd name="connsiteY14" fmla="*/ 1130300 h 1130300"/>
                  <a:gd name="connsiteX0" fmla="*/ 0 w 781050"/>
                  <a:gd name="connsiteY0" fmla="*/ 120650 h 1130300"/>
                  <a:gd name="connsiteX1" fmla="*/ 25400 w 781050"/>
                  <a:gd name="connsiteY1" fmla="*/ 107950 h 1130300"/>
                  <a:gd name="connsiteX2" fmla="*/ 76200 w 781050"/>
                  <a:gd name="connsiteY2" fmla="*/ 88900 h 1130300"/>
                  <a:gd name="connsiteX3" fmla="*/ 101600 w 781050"/>
                  <a:gd name="connsiteY3" fmla="*/ 82550 h 1130300"/>
                  <a:gd name="connsiteX4" fmla="*/ 133350 w 781050"/>
                  <a:gd name="connsiteY4" fmla="*/ 69850 h 1130300"/>
                  <a:gd name="connsiteX5" fmla="*/ 196850 w 781050"/>
                  <a:gd name="connsiteY5" fmla="*/ 57150 h 1130300"/>
                  <a:gd name="connsiteX6" fmla="*/ 228600 w 781050"/>
                  <a:gd name="connsiteY6" fmla="*/ 50800 h 1130300"/>
                  <a:gd name="connsiteX7" fmla="*/ 374650 w 781050"/>
                  <a:gd name="connsiteY7" fmla="*/ 44450 h 1130300"/>
                  <a:gd name="connsiteX8" fmla="*/ 412750 w 781050"/>
                  <a:gd name="connsiteY8" fmla="*/ 31750 h 1130300"/>
                  <a:gd name="connsiteX9" fmla="*/ 431800 w 781050"/>
                  <a:gd name="connsiteY9" fmla="*/ 25400 h 1130300"/>
                  <a:gd name="connsiteX10" fmla="*/ 450850 w 781050"/>
                  <a:gd name="connsiteY10" fmla="*/ 19050 h 1130300"/>
                  <a:gd name="connsiteX11" fmla="*/ 476250 w 781050"/>
                  <a:gd name="connsiteY11" fmla="*/ 0 h 1130300"/>
                  <a:gd name="connsiteX12" fmla="*/ 781050 w 781050"/>
                  <a:gd name="connsiteY12" fmla="*/ 1130300 h 1130300"/>
                  <a:gd name="connsiteX13" fmla="*/ 781050 w 781050"/>
                  <a:gd name="connsiteY13" fmla="*/ 1130300 h 1130300"/>
                  <a:gd name="connsiteX0" fmla="*/ 0 w 755650"/>
                  <a:gd name="connsiteY0" fmla="*/ 107950 h 1130300"/>
                  <a:gd name="connsiteX1" fmla="*/ 50800 w 755650"/>
                  <a:gd name="connsiteY1" fmla="*/ 88900 h 1130300"/>
                  <a:gd name="connsiteX2" fmla="*/ 76200 w 755650"/>
                  <a:gd name="connsiteY2" fmla="*/ 82550 h 1130300"/>
                  <a:gd name="connsiteX3" fmla="*/ 107950 w 755650"/>
                  <a:gd name="connsiteY3" fmla="*/ 69850 h 1130300"/>
                  <a:gd name="connsiteX4" fmla="*/ 171450 w 755650"/>
                  <a:gd name="connsiteY4" fmla="*/ 57150 h 1130300"/>
                  <a:gd name="connsiteX5" fmla="*/ 203200 w 755650"/>
                  <a:gd name="connsiteY5" fmla="*/ 50800 h 1130300"/>
                  <a:gd name="connsiteX6" fmla="*/ 349250 w 755650"/>
                  <a:gd name="connsiteY6" fmla="*/ 44450 h 1130300"/>
                  <a:gd name="connsiteX7" fmla="*/ 387350 w 755650"/>
                  <a:gd name="connsiteY7" fmla="*/ 31750 h 1130300"/>
                  <a:gd name="connsiteX8" fmla="*/ 406400 w 755650"/>
                  <a:gd name="connsiteY8" fmla="*/ 25400 h 1130300"/>
                  <a:gd name="connsiteX9" fmla="*/ 425450 w 755650"/>
                  <a:gd name="connsiteY9" fmla="*/ 19050 h 1130300"/>
                  <a:gd name="connsiteX10" fmla="*/ 450850 w 755650"/>
                  <a:gd name="connsiteY10" fmla="*/ 0 h 1130300"/>
                  <a:gd name="connsiteX11" fmla="*/ 755650 w 755650"/>
                  <a:gd name="connsiteY11" fmla="*/ 1130300 h 1130300"/>
                  <a:gd name="connsiteX12" fmla="*/ 755650 w 755650"/>
                  <a:gd name="connsiteY12" fmla="*/ 1130300 h 1130300"/>
                  <a:gd name="connsiteX0" fmla="*/ 0 w 704850"/>
                  <a:gd name="connsiteY0" fmla="*/ 88900 h 1130300"/>
                  <a:gd name="connsiteX1" fmla="*/ 25400 w 704850"/>
                  <a:gd name="connsiteY1" fmla="*/ 82550 h 1130300"/>
                  <a:gd name="connsiteX2" fmla="*/ 57150 w 704850"/>
                  <a:gd name="connsiteY2" fmla="*/ 69850 h 1130300"/>
                  <a:gd name="connsiteX3" fmla="*/ 120650 w 704850"/>
                  <a:gd name="connsiteY3" fmla="*/ 57150 h 1130300"/>
                  <a:gd name="connsiteX4" fmla="*/ 152400 w 704850"/>
                  <a:gd name="connsiteY4" fmla="*/ 50800 h 1130300"/>
                  <a:gd name="connsiteX5" fmla="*/ 298450 w 704850"/>
                  <a:gd name="connsiteY5" fmla="*/ 44450 h 1130300"/>
                  <a:gd name="connsiteX6" fmla="*/ 336550 w 704850"/>
                  <a:gd name="connsiteY6" fmla="*/ 31750 h 1130300"/>
                  <a:gd name="connsiteX7" fmla="*/ 355600 w 704850"/>
                  <a:gd name="connsiteY7" fmla="*/ 25400 h 1130300"/>
                  <a:gd name="connsiteX8" fmla="*/ 374650 w 704850"/>
                  <a:gd name="connsiteY8" fmla="*/ 19050 h 1130300"/>
                  <a:gd name="connsiteX9" fmla="*/ 400050 w 704850"/>
                  <a:gd name="connsiteY9" fmla="*/ 0 h 1130300"/>
                  <a:gd name="connsiteX10" fmla="*/ 704850 w 704850"/>
                  <a:gd name="connsiteY10" fmla="*/ 1130300 h 1130300"/>
                  <a:gd name="connsiteX11" fmla="*/ 704850 w 704850"/>
                  <a:gd name="connsiteY11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04850" h="1130300">
                    <a:moveTo>
                      <a:pt x="0" y="88900"/>
                    </a:moveTo>
                    <a:cubicBezTo>
                      <a:pt x="8172" y="85836"/>
                      <a:pt x="17121" y="85310"/>
                      <a:pt x="25400" y="82550"/>
                    </a:cubicBezTo>
                    <a:cubicBezTo>
                      <a:pt x="36214" y="78945"/>
                      <a:pt x="46136" y="72787"/>
                      <a:pt x="57150" y="69850"/>
                    </a:cubicBezTo>
                    <a:cubicBezTo>
                      <a:pt x="78007" y="64288"/>
                      <a:pt x="99483" y="61383"/>
                      <a:pt x="120650" y="57150"/>
                    </a:cubicBezTo>
                    <a:cubicBezTo>
                      <a:pt x="131233" y="55033"/>
                      <a:pt x="141617" y="51269"/>
                      <a:pt x="152400" y="50800"/>
                    </a:cubicBezTo>
                    <a:lnTo>
                      <a:pt x="298450" y="44450"/>
                    </a:lnTo>
                    <a:lnTo>
                      <a:pt x="336550" y="31750"/>
                    </a:lnTo>
                    <a:lnTo>
                      <a:pt x="355600" y="25400"/>
                    </a:lnTo>
                    <a:cubicBezTo>
                      <a:pt x="361950" y="23283"/>
                      <a:pt x="369081" y="22763"/>
                      <a:pt x="374650" y="19050"/>
                    </a:cubicBezTo>
                    <a:cubicBezTo>
                      <a:pt x="396191" y="4690"/>
                      <a:pt x="388304" y="11746"/>
                      <a:pt x="400050" y="0"/>
                    </a:cubicBezTo>
                    <a:lnTo>
                      <a:pt x="704850" y="1130300"/>
                    </a:lnTo>
                    <a:lnTo>
                      <a:pt x="70485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860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4101" y="1844823"/>
            <a:ext cx="5314203" cy="2205246"/>
            <a:chOff x="1691680" y="1916832"/>
            <a:chExt cx="690031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6600" y="3176972"/>
              <a:ext cx="689539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628800"/>
            <a:ext cx="5040558" cy="2808313"/>
            <a:chOff x="1763690" y="1461559"/>
            <a:chExt cx="5040558" cy="3155575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461559"/>
              <a:ext cx="15228" cy="31555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grpSp>
        <p:nvGrpSpPr>
          <p:cNvPr id="64" name="Groupe 63"/>
          <p:cNvGrpSpPr/>
          <p:nvPr/>
        </p:nvGrpSpPr>
        <p:grpSpPr>
          <a:xfrm>
            <a:off x="1971771" y="2146247"/>
            <a:ext cx="5077638" cy="1903822"/>
            <a:chOff x="1737208" y="2224627"/>
            <a:chExt cx="5077638" cy="1903822"/>
          </a:xfrm>
        </p:grpSpPr>
        <p:sp>
          <p:nvSpPr>
            <p:cNvPr id="62" name="Forme libre 61"/>
            <p:cNvSpPr/>
            <p:nvPr/>
          </p:nvSpPr>
          <p:spPr>
            <a:xfrm>
              <a:off x="1737208" y="2230999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Forme libre 62"/>
            <p:cNvSpPr/>
            <p:nvPr/>
          </p:nvSpPr>
          <p:spPr>
            <a:xfrm>
              <a:off x="4253202" y="2224627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5" name="ZoneTexte 74"/>
          <p:cNvSpPr txBox="1"/>
          <p:nvPr/>
        </p:nvSpPr>
        <p:spPr>
          <a:xfrm>
            <a:off x="7096980" y="3155437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04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</a:t>
            </a:r>
            <a:endParaRPr lang="fr-FR" dirty="0"/>
          </a:p>
        </p:txBody>
      </p:sp>
      <p:cxnSp>
        <p:nvCxnSpPr>
          <p:cNvPr id="41" name="Connecteur droit 40"/>
          <p:cNvCxnSpPr/>
          <p:nvPr/>
        </p:nvCxnSpPr>
        <p:spPr>
          <a:xfrm>
            <a:off x="1959604" y="4365104"/>
            <a:ext cx="51019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38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4101" y="1844823"/>
            <a:ext cx="5314203" cy="2205246"/>
            <a:chOff x="1691680" y="1916832"/>
            <a:chExt cx="690031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6600" y="3176971"/>
              <a:ext cx="689539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71771" y="1569953"/>
            <a:ext cx="5059099" cy="2867160"/>
            <a:chOff x="1745149" y="1395435"/>
            <a:chExt cx="5059099" cy="322169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H="1" flipV="1">
              <a:off x="1745149" y="1395435"/>
              <a:ext cx="18541" cy="322169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39629" y="1596618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grpSp>
        <p:nvGrpSpPr>
          <p:cNvPr id="64" name="Groupe 63"/>
          <p:cNvGrpSpPr/>
          <p:nvPr/>
        </p:nvGrpSpPr>
        <p:grpSpPr>
          <a:xfrm>
            <a:off x="1971771" y="2461282"/>
            <a:ext cx="5077638" cy="1903822"/>
            <a:chOff x="1737208" y="2224627"/>
            <a:chExt cx="5077638" cy="1903822"/>
          </a:xfrm>
        </p:grpSpPr>
        <p:sp>
          <p:nvSpPr>
            <p:cNvPr id="62" name="Forme libre 61"/>
            <p:cNvSpPr/>
            <p:nvPr/>
          </p:nvSpPr>
          <p:spPr>
            <a:xfrm>
              <a:off x="1737208" y="2230999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Forme libre 62"/>
            <p:cNvSpPr/>
            <p:nvPr/>
          </p:nvSpPr>
          <p:spPr>
            <a:xfrm>
              <a:off x="4253202" y="2224627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5" name="ZoneTexte 74"/>
          <p:cNvSpPr txBox="1"/>
          <p:nvPr/>
        </p:nvSpPr>
        <p:spPr>
          <a:xfrm>
            <a:off x="7096071" y="3182061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57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Periodique</a:t>
            </a:r>
            <a:r>
              <a:rPr lang="fr-FR" dirty="0" smtClean="0"/>
              <a:t> -1V</a:t>
            </a:r>
            <a:endParaRPr lang="fr-FR" dirty="0"/>
          </a:p>
        </p:txBody>
      </p:sp>
      <p:cxnSp>
        <p:nvCxnSpPr>
          <p:cNvPr id="41" name="Connecteur droit 40"/>
          <p:cNvCxnSpPr/>
          <p:nvPr/>
        </p:nvCxnSpPr>
        <p:spPr>
          <a:xfrm>
            <a:off x="1959606" y="4427412"/>
            <a:ext cx="51019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43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312" y="1844823"/>
            <a:ext cx="5390000" cy="2205246"/>
            <a:chOff x="1686760" y="1916832"/>
            <a:chExt cx="699873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76972"/>
              <a:ext cx="699873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484783"/>
            <a:ext cx="5040558" cy="2952329"/>
            <a:chOff x="1763690" y="1299734"/>
            <a:chExt cx="5040558" cy="3317400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299734"/>
              <a:ext cx="0" cy="331740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2844995"/>
              </p:ext>
            </p:extLst>
          </p:nvPr>
        </p:nvGraphicFramePr>
        <p:xfrm>
          <a:off x="640328" y="1618250"/>
          <a:ext cx="6811992" cy="3248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5" name="ZoneTexte 74"/>
          <p:cNvSpPr txBox="1"/>
          <p:nvPr/>
        </p:nvSpPr>
        <p:spPr>
          <a:xfrm>
            <a:off x="7118702" y="323101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1291330" y="346322"/>
            <a:ext cx="206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 </a:t>
            </a:r>
            <a:r>
              <a:rPr lang="fr-FR" dirty="0" err="1" smtClean="0"/>
              <a:t>sinusoidal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40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312" y="1844823"/>
            <a:ext cx="5390000" cy="2205246"/>
            <a:chOff x="1686760" y="1916832"/>
            <a:chExt cx="699873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76972"/>
              <a:ext cx="699873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484783"/>
            <a:ext cx="5040558" cy="2952329"/>
            <a:chOff x="1763690" y="1299734"/>
            <a:chExt cx="5040558" cy="3317400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299734"/>
              <a:ext cx="0" cy="331740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7118702" y="323101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1291330" y="346322"/>
            <a:ext cx="206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 </a:t>
            </a:r>
            <a:r>
              <a:rPr lang="fr-FR" dirty="0" err="1" smtClean="0"/>
              <a:t>sinusoidal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0" t="10937" r="8041" b="23809"/>
          <a:stretch/>
        </p:blipFill>
        <p:spPr>
          <a:xfrm flipV="1">
            <a:off x="2020768" y="2132856"/>
            <a:ext cx="4759934" cy="212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6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312" y="1844823"/>
            <a:ext cx="5390000" cy="2205246"/>
            <a:chOff x="1686760" y="1916832"/>
            <a:chExt cx="699873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76972"/>
              <a:ext cx="699873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484783"/>
            <a:ext cx="5040558" cy="2952329"/>
            <a:chOff x="1763690" y="1299734"/>
            <a:chExt cx="5040558" cy="3317400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299734"/>
              <a:ext cx="0" cy="331740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7118702" y="323101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1291330" y="346322"/>
            <a:ext cx="206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 </a:t>
            </a:r>
            <a:r>
              <a:rPr lang="fr-FR" dirty="0" err="1" smtClean="0"/>
              <a:t>sinusoidal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2" t="18670" r="38409" b="11993"/>
          <a:stretch/>
        </p:blipFill>
        <p:spPr>
          <a:xfrm>
            <a:off x="1907704" y="1628800"/>
            <a:ext cx="5311345" cy="249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af8253de526f5cf865537a61ee4bee21822a6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103</Words>
  <Application>Microsoft Office PowerPoint</Application>
  <PresentationFormat>Affichage à l'écran (4:3)</PresentationFormat>
  <Paragraphs>86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Dutour</dc:creator>
  <cp:lastModifiedBy>Philippe Dutour</cp:lastModifiedBy>
  <cp:revision>26</cp:revision>
  <dcterms:created xsi:type="dcterms:W3CDTF">2014-10-28T20:26:27Z</dcterms:created>
  <dcterms:modified xsi:type="dcterms:W3CDTF">2014-11-01T23:27:16Z</dcterms:modified>
</cp:coreProperties>
</file>