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62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108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40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2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9316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53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7139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8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836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222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B199D-FE5E-4377-9172-8725FF675160}" type="datetimeFigureOut">
              <a:rPr lang="fr-FR" smtClean="0"/>
              <a:t>16/09/2014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94214-698E-4EBF-ADD0-7C766EA851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51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 28"/>
          <p:cNvGrpSpPr/>
          <p:nvPr/>
        </p:nvGrpSpPr>
        <p:grpSpPr>
          <a:xfrm>
            <a:off x="-1444927" y="116632"/>
            <a:ext cx="11705559" cy="6552728"/>
            <a:chOff x="-1444927" y="116632"/>
            <a:chExt cx="11705559" cy="6552728"/>
          </a:xfrm>
        </p:grpSpPr>
        <p:grpSp>
          <p:nvGrpSpPr>
            <p:cNvPr id="26" name="Groupe 25"/>
            <p:cNvGrpSpPr/>
            <p:nvPr/>
          </p:nvGrpSpPr>
          <p:grpSpPr>
            <a:xfrm>
              <a:off x="674290" y="116632"/>
              <a:ext cx="7828009" cy="6552728"/>
              <a:chOff x="674290" y="116632"/>
              <a:chExt cx="7828009" cy="6552728"/>
            </a:xfrm>
          </p:grpSpPr>
          <p:sp>
            <p:nvSpPr>
              <p:cNvPr id="25" name="Demi-tour 24"/>
              <p:cNvSpPr/>
              <p:nvPr/>
            </p:nvSpPr>
            <p:spPr>
              <a:xfrm rot="16200000" flipH="1" flipV="1">
                <a:off x="6671970" y="2854888"/>
                <a:ext cx="2754695" cy="905963"/>
              </a:xfrm>
              <a:prstGeom prst="uturnArrow">
                <a:avLst>
                  <a:gd name="adj1" fmla="val 23672"/>
                  <a:gd name="adj2" fmla="val 25000"/>
                  <a:gd name="adj3" fmla="val 25000"/>
                  <a:gd name="adj4" fmla="val 43750"/>
                  <a:gd name="adj5" fmla="val 100000"/>
                </a:avLst>
              </a:prstGeom>
              <a:gradFill>
                <a:gsLst>
                  <a:gs pos="0">
                    <a:schemeClr val="bg2">
                      <a:lumMod val="50000"/>
                    </a:schemeClr>
                  </a:gs>
                  <a:gs pos="50000">
                    <a:schemeClr val="bg2">
                      <a:lumMod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1273831" y="116632"/>
                <a:ext cx="6552728" cy="6552728"/>
                <a:chOff x="1273831" y="116632"/>
                <a:chExt cx="6552728" cy="6552728"/>
              </a:xfrm>
            </p:grpSpPr>
            <p:sp>
              <p:nvSpPr>
                <p:cNvPr id="4" name="Rectangle à coins arrondis 3"/>
                <p:cNvSpPr/>
                <p:nvPr/>
              </p:nvSpPr>
              <p:spPr>
                <a:xfrm>
                  <a:off x="1273831" y="188640"/>
                  <a:ext cx="6552728" cy="252028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" name="Rectangle à coins arrondis 4"/>
                <p:cNvSpPr/>
                <p:nvPr/>
              </p:nvSpPr>
              <p:spPr>
                <a:xfrm>
                  <a:off x="1494047" y="3789040"/>
                  <a:ext cx="6112296" cy="180020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" name="Rectangle à coins arrondis 6"/>
                <p:cNvSpPr/>
                <p:nvPr/>
              </p:nvSpPr>
              <p:spPr>
                <a:xfrm>
                  <a:off x="2858007" y="5949280"/>
                  <a:ext cx="3384376" cy="72008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" name="Double flèche verticale 7"/>
                <p:cNvSpPr/>
                <p:nvPr/>
              </p:nvSpPr>
              <p:spPr>
                <a:xfrm>
                  <a:off x="4332565" y="5527949"/>
                  <a:ext cx="435260" cy="504056"/>
                </a:xfrm>
                <a:prstGeom prst="upDownArrow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" name="Virage 8"/>
                <p:cNvSpPr/>
                <p:nvPr/>
              </p:nvSpPr>
              <p:spPr>
                <a:xfrm rot="16200000">
                  <a:off x="2202835" y="2269773"/>
                  <a:ext cx="633875" cy="1512168"/>
                </a:xfrm>
                <a:prstGeom prst="bentArrow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" name="Rectangle à coins arrondis 5"/>
                <p:cNvSpPr/>
                <p:nvPr/>
              </p:nvSpPr>
              <p:spPr>
                <a:xfrm>
                  <a:off x="2858007" y="2924944"/>
                  <a:ext cx="3384376" cy="72008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" name="Rectangle à coins arrondis 9"/>
                <p:cNvSpPr/>
                <p:nvPr/>
              </p:nvSpPr>
              <p:spPr>
                <a:xfrm>
                  <a:off x="1531283" y="476672"/>
                  <a:ext cx="1025725" cy="201622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" name="Rectangle à coins arrondis 10"/>
                <p:cNvSpPr/>
                <p:nvPr/>
              </p:nvSpPr>
              <p:spPr>
                <a:xfrm>
                  <a:off x="2875738" y="526198"/>
                  <a:ext cx="1025725" cy="201622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" name="Rectangle à coins arrondis 11"/>
                <p:cNvSpPr/>
                <p:nvPr/>
              </p:nvSpPr>
              <p:spPr>
                <a:xfrm>
                  <a:off x="6444208" y="476672"/>
                  <a:ext cx="1025725" cy="201622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" name="Rectangle à coins arrondis 12"/>
                <p:cNvSpPr/>
                <p:nvPr/>
              </p:nvSpPr>
              <p:spPr>
                <a:xfrm>
                  <a:off x="4257429" y="548680"/>
                  <a:ext cx="1830812" cy="201622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" name="Rectangle à coins arrondis 13"/>
                <p:cNvSpPr/>
                <p:nvPr/>
              </p:nvSpPr>
              <p:spPr>
                <a:xfrm>
                  <a:off x="3218047" y="116632"/>
                  <a:ext cx="2664296" cy="3600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" name="Rectangle à coins arrondis 15"/>
                <p:cNvSpPr/>
                <p:nvPr/>
              </p:nvSpPr>
              <p:spPr>
                <a:xfrm>
                  <a:off x="3218047" y="3780504"/>
                  <a:ext cx="2664296" cy="3600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" name="Rectangle à coins arrondis 16"/>
                <p:cNvSpPr/>
                <p:nvPr/>
              </p:nvSpPr>
              <p:spPr>
                <a:xfrm>
                  <a:off x="2920440" y="4199282"/>
                  <a:ext cx="3259511" cy="489857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" name="Rectangle à coins arrondis 17"/>
                <p:cNvSpPr/>
                <p:nvPr/>
              </p:nvSpPr>
              <p:spPr>
                <a:xfrm>
                  <a:off x="2920440" y="4841539"/>
                  <a:ext cx="3259511" cy="489857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" name="Rectangle à coins arrondis 18"/>
                <p:cNvSpPr/>
                <p:nvPr/>
              </p:nvSpPr>
              <p:spPr>
                <a:xfrm>
                  <a:off x="1685983" y="4021782"/>
                  <a:ext cx="1085817" cy="133471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" name="Rectangle à coins arrondis 19"/>
                <p:cNvSpPr/>
                <p:nvPr/>
              </p:nvSpPr>
              <p:spPr>
                <a:xfrm>
                  <a:off x="6372200" y="3975635"/>
                  <a:ext cx="1085817" cy="133471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" name="Rectangle à coins arrondis 20"/>
                <p:cNvSpPr/>
                <p:nvPr/>
              </p:nvSpPr>
              <p:spPr>
                <a:xfrm>
                  <a:off x="3218047" y="3104964"/>
                  <a:ext cx="2664296" cy="360040"/>
                </a:xfrm>
                <a:prstGeom prst="round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" name="Rectangle à coins arrondis 21"/>
                <p:cNvSpPr/>
                <p:nvPr/>
              </p:nvSpPr>
              <p:spPr>
                <a:xfrm>
                  <a:off x="3218047" y="6129300"/>
                  <a:ext cx="2664296" cy="3600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4" name="Demi-tour 23"/>
              <p:cNvSpPr/>
              <p:nvPr/>
            </p:nvSpPr>
            <p:spPr>
              <a:xfrm rot="16200000">
                <a:off x="-293179" y="2897991"/>
                <a:ext cx="2754695" cy="819757"/>
              </a:xfrm>
              <a:prstGeom prst="uturnArrow">
                <a:avLst/>
              </a:prstGeom>
              <a:gradFill>
                <a:gsLst>
                  <a:gs pos="0">
                    <a:schemeClr val="bg2">
                      <a:lumMod val="50000"/>
                    </a:schemeClr>
                  </a:gs>
                  <a:gs pos="50000">
                    <a:schemeClr val="bg2">
                      <a:lumMod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Rectangle à coins arrondis 26"/>
            <p:cNvSpPr/>
            <p:nvPr/>
          </p:nvSpPr>
          <p:spPr>
            <a:xfrm>
              <a:off x="-1444927" y="3104575"/>
              <a:ext cx="2664296" cy="3600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à coins arrondis 27"/>
            <p:cNvSpPr/>
            <p:nvPr/>
          </p:nvSpPr>
          <p:spPr>
            <a:xfrm>
              <a:off x="7596336" y="3104575"/>
              <a:ext cx="2664296" cy="36004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432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emi-tour 24"/>
          <p:cNvSpPr/>
          <p:nvPr/>
        </p:nvSpPr>
        <p:spPr>
          <a:xfrm rot="16200000" flipH="1" flipV="1">
            <a:off x="6671970" y="2854888"/>
            <a:ext cx="2754695" cy="905963"/>
          </a:xfrm>
          <a:prstGeom prst="uturnArrow">
            <a:avLst>
              <a:gd name="adj1" fmla="val 23672"/>
              <a:gd name="adj2" fmla="val 25000"/>
              <a:gd name="adj3" fmla="val 25000"/>
              <a:gd name="adj4" fmla="val 43750"/>
              <a:gd name="adj5" fmla="val 100000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273831" y="188640"/>
            <a:ext cx="6552728" cy="252028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1494047" y="3789040"/>
            <a:ext cx="6112296" cy="180020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2858007" y="5949280"/>
            <a:ext cx="3384376" cy="72008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Double flèche verticale 7"/>
          <p:cNvSpPr/>
          <p:nvPr/>
        </p:nvSpPr>
        <p:spPr>
          <a:xfrm>
            <a:off x="4332565" y="5527949"/>
            <a:ext cx="435260" cy="504056"/>
          </a:xfrm>
          <a:prstGeom prst="upDownArrow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Virage 8"/>
          <p:cNvSpPr/>
          <p:nvPr/>
        </p:nvSpPr>
        <p:spPr>
          <a:xfrm rot="16200000">
            <a:off x="2202835" y="2269773"/>
            <a:ext cx="633875" cy="1512168"/>
          </a:xfrm>
          <a:prstGeom prst="bentArrow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858007" y="2924944"/>
            <a:ext cx="3384376" cy="720080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1531283" y="476672"/>
            <a:ext cx="1025725" cy="20162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solidFill>
                  <a:schemeClr val="tx1"/>
                </a:solidFill>
              </a:rPr>
              <a:t>Pré</a:t>
            </a:r>
            <a:br>
              <a:rPr lang="fr-FR" smtClean="0">
                <a:solidFill>
                  <a:schemeClr val="tx1"/>
                </a:solidFill>
              </a:rPr>
            </a:br>
            <a:r>
              <a:rPr lang="fr-FR" smtClean="0">
                <a:solidFill>
                  <a:schemeClr val="tx1"/>
                </a:solidFill>
              </a:rPr>
              <a:t>actionneur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875738" y="526198"/>
            <a:ext cx="1025725" cy="20162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6444208" y="476672"/>
            <a:ext cx="1025725" cy="20162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4257429" y="548680"/>
            <a:ext cx="1830812" cy="201622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3218047" y="116632"/>
            <a:ext cx="2664296" cy="36004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à coins arrondis 15"/>
          <p:cNvSpPr/>
          <p:nvPr/>
        </p:nvSpPr>
        <p:spPr>
          <a:xfrm>
            <a:off x="3218047" y="3780504"/>
            <a:ext cx="2664296" cy="36004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2920440" y="4199282"/>
            <a:ext cx="3259511" cy="4898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2920440" y="4841539"/>
            <a:ext cx="3259511" cy="48985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1685983" y="4021782"/>
            <a:ext cx="1085817" cy="133471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9"/>
          <p:cNvSpPr/>
          <p:nvPr/>
        </p:nvSpPr>
        <p:spPr>
          <a:xfrm>
            <a:off x="6372200" y="3975635"/>
            <a:ext cx="1085817" cy="133471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3218047" y="3104964"/>
            <a:ext cx="266429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3218047" y="6129300"/>
            <a:ext cx="2664296" cy="36004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Demi-tour 23"/>
          <p:cNvSpPr/>
          <p:nvPr/>
        </p:nvSpPr>
        <p:spPr>
          <a:xfrm rot="16200000">
            <a:off x="-293179" y="2897991"/>
            <a:ext cx="2754695" cy="819757"/>
          </a:xfrm>
          <a:prstGeom prst="uturnArrow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25000"/>
                </a:schemeClr>
              </a:gs>
              <a:gs pos="100000">
                <a:schemeClr val="bg2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 rot="16200000">
            <a:off x="-756592" y="3157939"/>
            <a:ext cx="266429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Information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 rot="16200000" flipH="1">
            <a:off x="7236296" y="3126260"/>
            <a:ext cx="2664296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Ordres</a:t>
            </a:r>
            <a:endParaRPr lang="fr-F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e6b83d6526cd28bb81442ebef309cb9ea2f8ac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3</Words>
  <Application>Microsoft Office PowerPoint</Application>
  <PresentationFormat>Affichage à l'écran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6</cp:revision>
  <dcterms:created xsi:type="dcterms:W3CDTF">2014-09-16T21:00:53Z</dcterms:created>
  <dcterms:modified xsi:type="dcterms:W3CDTF">2014-09-17T22:52:06Z</dcterms:modified>
</cp:coreProperties>
</file>